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0"/>
  </p:notesMasterIdLst>
  <p:sldIdLst>
    <p:sldId id="256" r:id="rId2"/>
    <p:sldId id="258" r:id="rId3"/>
    <p:sldId id="257" r:id="rId4"/>
    <p:sldId id="259" r:id="rId5"/>
    <p:sldId id="274" r:id="rId6"/>
    <p:sldId id="276" r:id="rId7"/>
    <p:sldId id="273" r:id="rId8"/>
    <p:sldId id="263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1"/>
    </p:embeddedFont>
    <p:embeddedFont>
      <p:font typeface="Bebas Neue" panose="020B0604020202020204" charset="0"/>
      <p:regular r:id="rId22"/>
    </p:embeddedFont>
    <p:embeddedFont>
      <p:font typeface="Unbounded SemiBold" panose="020B0604020202020204" charset="0"/>
      <p:regular r:id="rId23"/>
      <p:bold r:id="rId24"/>
    </p:embeddedFont>
    <p:embeddedFont>
      <p:font typeface="Unbounded" panose="020B0604020202020204" charset="0"/>
      <p:regular r:id="rId25"/>
      <p:bold r:id="rId26"/>
    </p:embeddedFont>
    <p:embeddedFont>
      <p:font typeface="Anaheim" panose="020B0604020202020204" charset="0"/>
      <p:regular r:id="rId27"/>
      <p:bold r:id="rId28"/>
    </p:embeddedFont>
    <p:embeddedFont>
      <p:font typeface="Figtree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CC00"/>
    <a:srgbClr val="FF9999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54B66C2-F49B-4C08-8027-43D3D5EA11F4}">
  <a:tblStyle styleId="{C54B66C2-F49B-4C08-8027-43D3D5EA11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61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69.47675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5-08-25T17:55:38.4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692 3850 0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69.47675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5-08-25T17:56:14.4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1806 7369 0,'0'0'15,"90"0"-15,60-30 0,1 30 16,-1-30-16,1 30 15,-31-30-15,1 30 16,-31 0-16,30 0 16,-29-30-16,-1 30 15,-60 0-15,60 0 16,-30 0 0,-29 0-16,59 0 15,0 0-15,0 0 0,1 0 16,-1 0-1,-30 0-15,0 30 16,1-30-16,-31 0 16,30 0-16,-30 0 15,30 0-15,-30 0 16,30 0-16,-30 0 16,1 0 15,-1 0-16,30 0-15,0 0 16,-30 0-16,0 0 16,0 0 62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69.47675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5-08-25T17:56:16.3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1655 8542 0,'0'0'0,"30"0"63,30 0-63,1 30 15,59-30-15,-60 0 16,61 0-16,-31 0 15,30 30-15,-29-30 16,-1 0-16,30 0 16,1 0-16,-31 0 15,0 0-15,-30 0 16,31 0-16,-31 0 16,30 0-16,0 0 15,-59 0-15,-1 0 16,0 0-16,30 0 15,-30 0 1,30 0-16,-30 0 16,0 0-1,0 0-15,31 0 0,-1 0 16,-30 0-16,30 0 16,-30 0-16,30-30 15,-29 30-15,-1 0 16,0 0-16,0 0 15,0 0-15,0 0 16,0 0-16,0 0 16,0 0-1,0-30 1,31 30 15,-31 0-15,30 0-1,0 0-15,-30 0 16,0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69.47675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5-08-25T17:55:39.0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1926 3759 0,'0'0'0,"30"0"15,0 31 1,0-31 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69.47675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5-08-25T17:55:46.0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1505 3820 0,'30'0'125,"30"0"-110,-30 0-15,30 30 16,0-30-16,1 0 16,-31 0-16,30 30 15,0-30-15,0 0 16,-30 0 0,31 0-16,-31 0 15,0 0-15,0 0 16,30 30-1,-30-30-15,0 0 16,30 0 0,-29 0 15,-1 0-15,0 0-16,-30 30 15,60-30 1,-30 0-1,0 0 1,0 0-16,0 0 16,0 0-1,1 0 1,-1 0-16,30 0 16,-30 0-1,0 0 1,30 0-1,-30 30 1,30-30 0,1 0-1,-31 0-15,30 0 16,-30 0 0,30 0-1,0 0 1,-29 0-1,-1 0-15,0 30 16,30-30 0,0 0-1,0 0 1,-30 0 0,31 0-16,-31 0 31,0 0-31,0 0 15,0 0-15,0 0 16,0 0-16,0 0 16,0 0-16,0 0 15,31 0 1,-1 0 0,-30 0-1,30 0 1,-30 0-1,30 0 1,-30 0 0,31 0-16,-31 0 31,0 0-15,30 0-16,0 0 31,-30 0-16,31 0 1,-31 0 0,30 30-1,-30-30 1,30 0-16,-30 0 16,0 0-1,30 0 1,1 30-1,-31-30 1,0 0-16,30 0 16,-30 0-1,30 0-15,31 0 16,-31 0 0,-30 0-1,30 0-15,-30 30 16,0-30-16,30 0 15,-29 0-15,29 0 16,-30 0-16,30 0 16,0 0-1,-30 0 1,30 0-16,-29 0 16,29 0-16,-30 0 15,0 0-15,30 0 16,0 0-1,-30 0 1,31 0-16,-31 0 16,0 0-1,0 0-15,30 0 16,0 0 0,-30 0-1,31 0 1,-31 0-16,0 0 15,0 0-15,0 0 16,0 0-16,0 0 16,0 0-16,0 0 15,0 0-15,31 0 16,-31 0 0,30 0-1,0 0 1,-30 0-1,30 0-15,-30 0 16,61 0-16,-31 0 16,-30 0-16,30 0 15,0 0 1,1 0-16,-31 0 16,30 0-16,30-30 15,-60 30-15,30 0 16,-29 0-16,29 0 15,-30 0-15,30 0 16,-30 0-16,30-30 16,-30 30-16,31 0 15,-1 0-15,0 0 16,0-30-16,-30 30 16,30 0-16,-29 0 15,29 0-15,-30 0 16,0 0-16,30 0 15,0 0-15,0 0 16,1 0-16,-1 0 16,-30 0-16,30-30 15,30 30-15,-59 0 16,59 0-16,-60 0 16,30 0-16,-30-30 15,30 30-15,-30 0 16,31 0-1,-1 0-15,-30 0 16,0 0-16,0 0 16,30-30-16,-30 30 15,1 0-15,29 0 16,-30 0-16,30 0 16,0 0-1,-30 0-15,30 0 16,-29-30-16,59 30 15,-30 0-15,-30 0 16,60-30-16,-59 30 16,59 0-16,-60 0 15,60 0-15,-30 0 16,-30 0-16,31 0 16,-31 0-16,0 0 15,0-30-15,30 30 16,-30 0-16,30 0 15,-29 0-15,-1 0 16,30 0-16,-30 0 16,30 0-16,-30 0 15,0-30 1,0 30-16,31 0 16,-31 0-16,0 0 15,60 0 1,-30 0-1,-30-31-15,0 31 16,31 0 0,-31 0-16,0 0 15,0 0-15,0 0 16,0 0-16,0 0 16,30 0-16,1 0 15,-31 0 1,0 0-16,30-30 15,-30 30 1,0 0-16,0 0 16,0 0-1,0 0-15,0 0 32,1 0-32,29 0 15,-30 0 1,0-30-1,30 30-15,-30 0 32,0 0-32,0 0 15,1 0 1,-1 0-16,0 0 16,30 0-1,-30 0 1,0 0-1,0 0-15,30 0 16,-30 0 0,31 0-1,-31 0-15,0 0 16,0 0-16,30 0 16,-30 0-16,0 0 15,31 0-15,-31 0 16,0 0-1,0 0-15,30 0 16,-30 0 0,0 0-16,0 0 15,0 0 1,31 0 0,-31 0-1,30 0 1,0 0-1,-30 0 1,0 0-16,0 0 16,0 0-1,1 0 1,-1 0-16,0 0 16,30 0-1,-30 0 1,30 0-1,-30 0 1,0 0-16,0 0 16,1 0-16,-1 0 15,0 0-15,30 0 16,0 0 0,0 0-1,-30 0-15,0 0 16,1 0-16,-1 0 15,30 0 1,-30 0-16,0 0 16,0 0-1,0 0 1,30 0-16,-29 0 16,-1 0-1,0 0-15,30 0 16,-30 0-1,0 0-15,30 0 16,-30 0 0,0 0-1,31 0 1,-31 0 0,0 0-16,0 0 15,0 0-15,0 0 16,30 0-1,-30 0-15,1 0 16,-1 0 0,0 0-16,30 0 15,-30 0 1,30 30 0,-30-30-16,0 0 15,31 0-15,-31 0 16,0 30-16,0-30 15,30 0 1,-30 0-16,30 0 0,1 0 16,-1 0-1,-30 0 1,30 0 0,-30 0-1,0 0-15,30 31 16,-30-31-1,1 0-15,-1 0 16,0 0-16,30 0 16,-30 0-1,30 30 1,-30-30 0,31 0-1,-1 0 1,-30 30-1,30-30 1,-30 0-16,0 0 16,0 0-1,0 0 1,0 0-16,31 0 16,-31 0-1,0 0-15,0 0 16,0 0-16,0 0 15,0 0 1,30 0-16,-29 0 16,29 0-16,-30 0 15,0 0-15,30 0 16,0 0 0,0 0-1,-29 0-15,29 0 16,-30 0-16,0 0 15,0 0-15,0 0 16,0 0-16,0 0 16,0 0-16,0 0 15,1 0-15,-1 0 16,0 0-16,30 0 16,-30 0-1,0 0-15,30 0 16,1 0-1,-1 0 1,-30 0-16,0 0 16,30 0-1,-30 0 1,30 0 0,-30 0-1,1 0 1,-1 0-16,0 0 15,30 0 1,-30 0 0,0 0-16,30 0 15,-30 0 1,1 0 0,29 0-1,-30 0 1,0 0-16,30 0 15,30 0 1,-60 0 0,1 0-16,-1 0 15,30-30-15,-30 30 16,30 0 0,-30 0-1,30 0 1,-29 0 15,29 0-15,-30 0-16,30 0 15,-60-30 1,60 30-16,-30 0 16,0 0-16,31 0 15,-31 0 1,0 0-16,30 0 15,-30 0 1,0 0 0,0 0-16,0 0 15,0 0 1,1 0 0,-1 0-1,0 0 1,0 0-16,0 0 15,0 0-15,0 30 16,0-30 0,0 0-1,30 0-15,-29 0 16,-1 0 0,0 0-16,30 0 15,-30 0 16,30 0-31,0 0 16,1 0 0,-31 0-1,30 0-15,-30 0 16,30 0 0,-30 0-1,0 0 1,0 0-1,1 0-15,29 0 32,-30 0-17,0 0-15,0 0 16,0 0-16,30 0 16,-30 0-1,0 0 1,1 0-16,-1 0 15,0 0-15,0 0 16,30 0-16,-30 0 16,0 0-16,0 0 15,31 0 1,-1 0 0,-30 0-16,0 0 15,0 0-15,0 0 16,0 0-16,0 0 15,30 0-15,-29 0 16,29 0-16,0 0 16,-30 0-16,0 0 15,0 0-15,30 0 16,1 0 0,-31 0-16,30 0 15,0 0 1,0 0-1,-30 0 1,0 0 0,1 0-16,29 0 15,-30 0 1,30 0 0,-30 0-1,30 30 1,-30-30 15,1 0-15,-1 0-16,0 0 15,30 0 1,-30 0 0,0 0-1,0 0-15,0 0 16,0 0-1,-30 30-15,30-30 16,1 0-16,-1 0 16,30 0-16,-30 0 15,0 0 1,30 30 0,0-30-16,-29 0 15,-1 0 1,30 0-1,-30 0 1,0 0 0,0 0-16,0 0 15,0 0 1,30 0 0,-29 0-1,-1 0-15,30 0 16,-30 30-1,30-30 1,-30 0 15,0 0-15,0 0 0,31 0-1,-31 0 1,0 0-1,0 0-15,0 0 16,0 0 0,30 0-1,-30 0 1,0 0 0,31 0-1,-31 0 1,30 0-1,-30 0 1,0 0 0,0 0-16,30 0 31,-30 0-15,31 0-1,-1 0 1,-30 0-1,30 0 1,-30 0 0,30 0-1,-29 0 1,-1 0 0,0 0-1,30 0 1,-30 0-1,0-30 17,0 30 93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69.47675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5-08-25T17:55:55.1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17666 4451 0,'-30'0'157,"-31"-30"-157,31 30 15,-30 0-15,30 0 16,-30 0-16,30 0 15,-61 0-15,61 0 16,-30 0-16,30 0 16,-30 0-16,30 0 15,0 0-15,-31 0 16,1 0 0,30 0-16,0 0 15,0 0-15,0 0 16,0 0-1,0 0 32,0 0-15,0 0-17,-1 0-15,-29 30 31,30-30-15,-30 0 0,30 0-1,-30 0 1,-1 0 0,31 30-1,0-30-15,-30 0 16,0 0-1,30 0 1,0 0 0,0 0-1,30 30-15,-61-30 16,31 0 0,0 0-1,0 0 1,0 0-1,0 0 17,0 0 30,0 0-46,0 0-1,0 0 1,-1 0 0,1 0-1,0 0-15,0 0 16,-60 0 0,30 0-1,0 0 1,60 30-16,-61-30 15,1 0 1,30 0 0,-30 0-16,0 0 15,30 0 1,-31 31 0,31-31-1,-30 0 1,30 0-1,0 0 1,0 0-16,0 0 16,0 0-1,0 0 1,-1 0-16,1 0 16,0 0-1,0 0-15,-30 0 31,30 0-15,0 0-16,0 0 16,0 0-16,-31 0 15,31 0 1,0 0 0,0 0-16,0 0 15,0 0-15,0 0 16,0 0-16,-30 0 15,29 0 1,-29 0 15,30 0-31,0 0 16,0 0 0,-30 0-1,30 0-15,0 0 16,0 0-1,-31 0 1,31 0-16,0 0 16,0 0-1,0 0 1,0 0-16,-30 0 16,30 0-1,-1 0 1,1 0-16,0 0 15,-30 0-15,30 0 16,-30 0 0,30 0-1,0 0-15,0 0 32,-1 0-32,1 0 15,-30 0 16,30 0-15,0 0 0,0 0-16,0 0 15,0 0 1,0 0 0,-1-31-16,-29 31 31,30 0-16,-30 0 1,30 0 0,0 0-1,0 0-15,0 0 16,0 0 0,-1-30 15,1 30-16,0 0 1,0 0 15,0-30-15,-30 30 31,30 0 0,0 0-32,30-30 17,0 0 202,-30 30 266,-31 0-422,1 0-62,-30 0-16,30 0 15,-61 0-15,31 0 16,-30 0 0,-1 0-16,61 0 15,0 0-15,30 0 16,0 0-16,0 0 15,0-30 1,-1 30 0,1 0-1,0 0 1,-30 0 15,30 0-15,0 0-1,0 0 1,-30 0 0,30 0 15,-31 0-15,1 0-1,30 0 1,-30 0-1,30 0 17,0 0-17,0 0 1,-31 0 0,31 0 15,0 0-31,0 0 15,0 0 1,0 0 0,0 0-1,0 0 1,0 0 0,0 0-1,-1 0 1,1 0-16,0 0 15,0 0 1,0 0 0,0 0-1,0 0 1,0-30 0,0 30-16,0 0 31,-1 0-31,1 0 15,0-30 1,0 30-16,0 0 16,0 0-1,-30 0 1,30 0 0,-30 0-1,29 0 1,31-30-16,-30 30 15,0 0-15,0 0 16,0 0 0,-30-30-1,30 30 1,-30 0 0,-1 0-1,31 0 1,-30 0-1,30-30 1,0 30 0,0 0-16,-30 0 31,30 0-15,-1 0-1,1 0 1,0 0-1,0 0 1,0 0 0,0 0-1,0 0-15,0 0 16,0 0 0,-31 0-1,31 30 1,-30-30 15,30 0-15,0 0-16,0 0 15,0 0 1,0 0 15,0 0-15,0 0-1,-1 0 1,-29 30 15,0-30 1,30 0-32,-30 0 15,0 0 16,29 0-15,1 0 0,0 0-16,0 0 15,0 0-15,-30 0 16,30 0 0,0 0-1,0 0-15,0 0 16,-1 0-1,-29 0 1,30 0 15,0 0-15,0 0-16,0 0 31,-30 0-15,30 0-1,0 0-15,-1 0 16,1 0 0,0 0-1,-30 0 1,30 0 15,0 0-15,0 0-1,0 0 1,0 0 0,-31 0 15,31 0-15,0 0-1,-30 0 1,30 0-1,0 0 1,0 0 0,0 0-1,0 30 1,-31-30 0,31 0-1,-30 0 16,30 0-15,-30 0-16,30 0 16,0 0-1,-1 0-15,1 0 16,0 0-16,-30 0 16,30 0-1,0 0 1,0 0-1,-30 0 1,30 0-16,-1 0 16,1 0-1,-30 0 1,30 0 0,-30 0-1,0 0 1,30 0-1,-1 0 1,1 0-16,0 0 16,0 0-1,0 0 1,0 0-16,0 0 16,0 0-1,-30 0 16,30 0-15,-1 0 0,1 0-1,0 0 1,0 0 0,0 0-1,-30 0-15,30 0 16,-30 0-1,29 0-15,-29 0 16,0 0 0,30 0-16,0 0 15,-30 0-15,0 0 16,29 0 0,1 0-16,0 0 15,-30 0 1,30 0-16,0 0 15,-30 0 1,30 0-16,0 0 16,-1 0-16,1 0 15,0 0-15,0 0 16,0 0-16,0 0 16,0 0-16,0 0 15,-30 0 1,-1 0-1,1 0 1,30 0-16,0 0 16,0 0-16,-30 0 15,30 0 1,0 0 0,-1 0-1,1 0 1,0 0-16,0 0 15,-30 0 1,30 0 0,-30 0-1,30 0 1,-1 0 0,1 0-1,0 0 1,-30 0-1,30 30 1,-30-30-16,0 0 16,30 0-1,-31 0 1,31 0-16,0 0 16,0 0-16,0 0 15,0 0-15,0 0 16,0 0-16,-31 0 15,61 30-15,-60-30 16,30 0 0,0 0-1,0 0-15,30 30 16,-30-30 0,0 0-1,-30 0 16,30 0-15,-1 0 0,1 0-1,0 0 1,0 0 0,0 0-16,-30 0 15,30 30 1,-30-30-1,29 0 1,-29 0 0,30 0-1,-30 0 1,30 0 0,0 0-16,0 0 15,0 0-15,-31 0 16,31 0 15,0 0-31,-30 0 31,30 0-15,0 0 0,0 0-16,0 0 15,0 0 1,-1 0-1,1 0 1,-30 0 0,30 0 15,0 0-15,0 0-1,0 0 1,-30 0-1,30 0 1,-31 0 0,31 0-1,-30 0 1,30 0 15,0 0-31,0 0 16,-30 0-1,30 0 1,-31 0 15,31 0-15,-30 0 0,30 0-16,0 0 15,0 0-15,0 0 31,0 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69.47675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5-08-25T17:55:58.9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662 3970 0,'0'0'0,"30"0"109,0 0-46,0 0-47,0 0-1,31 0-15,-31 0 16,30 0-1,-30 0 1,0 0 0,0 0 15,0 0-15,0 0-16,-30-30 15,61 30 1,-31 0 15,0 0-31,0 0 31,0 0-15,0 0 0,0 0-1,0 0-15,0 0 16,0 0-1,31 0 1,-31 0 0,30 0-16,-30 0 15,0 0-15,30-30 16,0 30-16,1 0 16,-31 0-16,60 0 15,-60-30-15,30 30 16,1 0-16,-31 0 15,30-30 1,0 30-16,0 0 16,0 0-16,1 0 15,29 0-15,-60 0 16,0-30-16,0 30 16,0 0-16,0 0 15,31 0 1,-1-30-16,-30 30 15,30 0-15,0 0 16,-30-31 0,30 31-16,-29 0 15,29 0-15,30-30 16,-30 30 0,0 0-1,1 0 1,-31 0-16,0 0 15,0 0-15,0 0 16,0 0-16,0 0 16,0-30-1,0 30-15,31 0 16,-1 0-16,-30-30 16,60 30-16,-60 0 15,30 0-15,1 0 16,-31-30-16,0 30 15,0 0-15,0 0 16,0 0 0,30 0-1,-30 0-15,0 0 16,31 0-16,-31 0 16,30 0-16,-30 0 15,30 0-15,-30 0 16,31 0-16,-31 0 15,30-30-15,-30 30 16,0 0-16,30 0 16,-30 0-16,0 0 15,0 0-15,31 0 16,-31 0 0,0 0-16,30 0 15,-30-30-15,60 30 16,-60 0-1,31 0-15,-1-30 0,-30 30 16,0 0 0,0 0-1,30 0 1,1 0 0,-1 0-1,-30 0-15,30 0 16,0-30-1,-30 30-15,30 0 16,-29 0 31,-1 0-31,30 0 218,0 30-218,-30-30-16,30 0 15,-30 0-15,31 30 16,-1 0-16,-30-30 0,30 0 15,-30 30 1,0-30-16,0 0 16,0 0-16,31 30 15,-31-30 1,0 0-16,30 0 31,-30 0 0,30 0 1,-60 30-17,30-30-15,1 0 16,29 0 15,-30 0-15,0 0-1,30 0 1,-30 0 0,0 0-16,0 0 15,31 0-15,-1 0 16,-30 0 0,0 0-1,0 0-15,60 0 16,-60 0-1,1 0-15,-1 0 16,0 0-16,60 0 16,-30 0-16,0 0 15,-30 0-15,31 0 16,-31 0-16,30 0 16,-30 0-16,0 0 15,30 0-15,-30 0 16,31 0-16,-1 0 15,-30 0 1,0 0-16,0 0 16,30 0-1,-30 0 1,31 0 0,-31 0-1,0 0 1,0 30-1,0-30-15,0 0 16,30 0 0,-30 0-16,0 0 15,31 0-15,-31 0 16,30 0-16,0 30 16,-30-30-1,30 0-15,-30 0 16,31 0-16,-31 0 15,30 0-15,0 0 16,-30 0-16,30 0 16,-30 0-16,1 0 15,-1 0-15,0 0 16,0 0-16,30 0 16,-30 0-1,30 0 16,-30 0-31,31 0 16,29 0 0,-30 0-1,0 0 1,-30-30-16,0 30 16,1 0-16,-1 0 15,0 0-15,0-30 16,0 30-16,0 0 15,0 0-15,0 0 16,0 0-16,0-30 16,1 30-16,-1 0 15,30 0-15,0 0 16,0 0 0,0 0-1,1 0 1,-31 0-16,0 0 15,0 0-15,30 0 16,-30 0-16,60 0 16,-59-30-16,29 30 15,30 0-15,-60 0 16,60 0-16,-60 0 16,31 0-1,-31 0-15,30 0 16,-30 0-16,0 0 15,30 0-15,0 0 16,-29 0 0,-1 0-16,0 0 15,30 0-15,-30 0 16,0 0-16,30-30 16,-30 30 15,1 0 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69.47675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5-08-25T17:56:04.0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17124 5594 0,'0'0'0,"30"0"141,30 0-141,31 0 16,-1 0-16,60 0 15,1 0-15,-61 0 16,0 0-16,31 0 16,-91 0-16,60 0 15,-60 0 1,0 0-16,0 0 31,0 0-15,1 0-1,-1 0 1,0 0 0,0 0 30,0 0-30,30 0 0,-30 0-1,0-30 1,0 30 0,31 0-1,-31 0 1,30 0-16,0 0 15,-30 0 1,0 0-16,30 0 16,-29 0-16,-1 0 15,0 0-15,30 0 16,0 0 0,-30 0-16,0 0 15,30 0-15,-29 0 16,29 0-16,0 0 15,-30 0 1,30 0-16,-30 0 16,0 0-1,31 0-15,-31 0 16,0 0 0,30 0-16,-30 0 15,0 0-15,0 0 16,0 0-16,31 0 15,-31 0 1,0 0-16,0 0 16,30 0-1,-30 0 1,0 0-16,0 0 16,0 0-16,1 0 15,29 0-15,0 0 16,-30 0-16,30 0 0,-30 0 31,0 0-31,0 0 16,31 0-1,-31 0-15,0 0 16,0 0-16,0 0 16,30 0-16,0 0 15,-29 0 1,-1 0-16,30 0 15,0 0 1,-30 0 15,30 0-15,-30 0 0,31 0-16,-31 0 15,0 0 1,0 0-16,0 0 15,0 0-15,0 0 16,0 0 0,0 0-1,0 0-15,0 0 16,1 0 0,-31-30-16,30 30 15,30 0 1,-30 0-1,0 0 1,0 0 0,30 0-16,1 0 15,-31 0 1,30 0-16,-30 0 16,0 0-16,0 0 15,30 30 1,-30-30-1,31 0 1,-31 0 15,0 0-15,0 0-16,0 0 16,0 0-1,30 30 1,-30-30 15,0 0-15,-30 30-16,61-30 15,-31 0 1,30 30 0,0-30-1,0 0 1,-30 0-1,31 0 17,-31 0-32,0 0 15,0 0-15,0 0 16,0 0 0,-30 30-1,60-30-15,-30 0 16,0 0-1,1 0-15,-1 0 16,0 0 0,0 0-1,0 0-15,30 0 32,-30 0-17,0 0 1,0 0-16,0 0 15,31 0 1,-31 0-16,0 0 16,0 0-16,0 0 15,30 0-15,-30 0 16,0 0 0,1 0-16,29 0 15,-30 0 1,0 0-1,0 0 1,0 0-16,30 0 16,-30 0-16,0 0 15,31 0 1,-31 0 0,30 31-16,0-31 15,0 0 1,-30 0-16,0 0 15,1 0-15,29 0 16,0 30 0,-30-30-1,30 0 1,-30 0 0,0 0-1,1 0 1,29 0-1,-30 0-15,0 0 32,0 0-17,0 0 17,0 0-1,0 0 0,0 0 235,0 0-219,31 0-47,-1 0 15,0 0-15,-30 0 16,0 0-16,0 0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69.47675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5-08-25T17:56:10.6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752 6286 0,'0'0'0,"30"-30"63,31 0-47,-1 30-16,60 0 15,-29-30-15,59 30 16,0 0-16,1 0 15,-1 0-15,-29 0 16,-31 0-16,0 0 16,-29 0-16,29 0 15,-30 0-15,-30 0 16,30 0-16,-30 0 16,0 0-16,1 0 15,29 0-15,0 0 16,-30 0-1,0 0-15,30 0 16,-30 0 0,31 0-1,-1 0 1,0 0 0,-30 0-1,0 0-15,30 0 16,-30 30-1,1-30-15,-1 0 16,0 0 0,0 0-16,0 0 15,0 0-15,0 0 16,30 30-16,1-30 16,-31 0-16,60 0 15,-60 0 1,0 0-1,0 0 1,30 0 0,1 0-1,-1 0-15,0 30 16,30-30-16,-60 0 16,0 0-16,31 0 15,-1 0-15,-60 30 16,60-30-1,-30 0-15,0 0 0,0 0 16,30 30 0,1-30-16,-31 0 15,30 0 1,-30 0-16,30 0 16,-30 0-16,31 0 15,-31 0-15,30 0 16,-30 0-16,60 0 15,-60 0 1,0 0-16,0 0 16,1 0-16,-1 0 15,0 0-15,30 0 16,-30 0-16,0 0 16,30 0-16,-30 0 15,31 0-15,-31 0 16,30 0-1,-30 0 1,0 0-16,0 0 16,30 0-1,-30 30-15,61-30 0,-61 0 16,60 0-16,-30 0 16,-30 0-16,31 0 15,-31 0-15,0 0 16,0 0-1,0 0-15,0 0 0,0 0 16,30 0 0,-30 0-16,1 0 15,-1 0-15,30 0 16,-30 0-16,30 0 16,-30 0-16,0 30 15,30-30-15,-29 0 16,29 0-1,0 30 1,-30-30-16,60 0 16,-29 0-16,59 31 15,-30-31-15,0 30 16,31-30-16,29 0 16,-59 0-16,59 0 15,-30 0-15,1 0 16,-61 30-16,60-30 15,-59 0-15,29 0 16,30 0-16,-60 0 16,31 0-16,-31 0 15,60 0-15,-60 0 16,31 0-16,-61 0 16,60 0-1,0 0-15,-59 0 16,59 0-16,-60 0 15,60 0-15,-30 0 16,1 0-16,-1 0 16,0 30-16,30-30 15,-60 0-15,61 0 16,-61 0-16,60 0 16,-30 0-16,30 30 15,-29-30-15,-1 0 16,30 0-16,-30 0 15,31 30-15,-31-30 16,60 0-16,-30 0 16,-29 0-16,29 0 15,-30 30-15,30-30 16,31 0-16,-61 0 16,30 30-16,-30-30 15,31 0-15,-31 0 16,30 0-16,-30 0 15,1 0 1,29 0-16,0 0 16,-30 0-1,1 0-15,29 0 16,-60 0-16,30-30 16,-30 30-16,30 0 15,-30 0-15,31 0 16,-31-30-16,30 30 15,0 0-15,-30 0 16,30 0-16,-29 0 16,-1 0-16,0 0 15,30 0-15,-30 0 16,30-30-16,0 30 16,-30 0-16,31 0 15,-31 0-15,60-30 16,-30 30-16,0 0 15,1 0-15,-1-30 16,0 30 0,-30 0-16,60 0 15,-29-30-15,-31 30 16,30 0-16,-30 0 16,0 0-16,30 0 15,-30 0-15,31-30 16,-31 30-16,30 0 15,-30 0-15,0 0 16,30 0 0,0 0-1,-30 0 1,31 0-16,-31-31 16,30 31-16,-30 0 15,30 0-15,0-30 16,-30 30-16,31 0 15,-1-30-15,0 30 16,-30 0-16,0 0 16,0 0-16,0 0 15,31 0-15,-1-30 16,-30 30 0,0 0-1,30 0-15,0 0 16,-30 0-1,61 0-15,-31-30 0,0 30 16,0 0-16,-30 0 16,1 0-16,-1 0 15,30 0-15,-30 0 16,0 0 0,0 0-16,0 0 15,30 0 1,-30 0-1,1 0-15,-1 0 16,60 0 0,-60 0-16,30 0 15,-30 0 1,0 0-16,1 0 16,-1 0-16,30 0 15,0 0 1,-30 0-16,30 0 15,-30 0-15,31 0 16,-1 0-16,-30 0 16,30 0-16,-30 0 15,0 0-15,0 0 16,31 0-16,-31 0 16,0 0-16,0 0 15,30 0-15,0 0 16,-30 0-16,30 0 15,1 0-15,-1 0 16,-30 0 0,60 0-16,-60 0 15,61 0-15,-61 0 16,30 0-16,0 0 16,0 0-16,0 0 15,-29 0-15,29 0 16,-30 0-16,0 0 15,0-30-15,30 30 16,-30 0-16,30 0 16,-29 0-16,-1 0 15,0 0-15,0 0 16,0 0-16,0 0 16,30 0-16,0 0 15,-29 0-15,29 0 16,-30 0-16,30 0 15,-30 0-15,30 0 16,-30 0 15,0 0-15,1 0 15,-1-30-15,0 30-16,-60-30 125,0 30-110,-61 0-15,-29-30 16,-31 30-16,1 0 16,-1-30-16,1 30 15,60 0-15,-31 0 16,61 0-16,-30 0 16,0 0-16,60 0 15,-31 0-15,1 0 16,-30 0-16,60 0 15,-61 0-15,-29 0 16,60 30-16,-30-30 16,29 0-16,-29 0 15,0 0-15,30 0 16,-31 0-16,61 0 16,-30 0-16,30 0 15,-60 30-15,60-30 16,-61 0-1,1 0-15,0 0 16,-1 0-16,1 0 16,-30 0-16,-1 0 15,31 0-15,-30 0 16,60 0-16,-31 0 16,31 0-16,0 0 15,0 0-15,-31 0 16,61 0-16,0 0 15,-30 0-15,30 0 16,0 0 0,0 0-1,0 0-15,-31 0 16,1 0 0,0 0-16,0 0 15,30 0-15,-30 0 16,30 0-16,-1 0 15,1 0-15,-30 0 16,0 0-16,30 0 16,-30 0-1,0 0-15,-1 0 16,31 0-16,-60 0 16,60 0-16,-30 0 15,30 0-15,-31 0 16,1 0-16,30 0 15,-30 0-15,30 0 16,-30 0-16,30 0 16,-31 0-16,31 0 15,-60 0-15,60 0 16,-60 0-16,-31 0 16,31 0-16,-30 0 15,29 0-15,-29 0 16,-1 0-16,61 0 15,-30 0-15,30 0 16,-30-30-16,29 30 16,1 0-16,-30 0 15,60-30-15,-30 30 16,-1 0-16,1 0 16,0 0-1,-30 0-15,-31 0 0,61 0 16,-30 0-16,30 0 15,-31 0 1,31 0-16,0 0 16,30 0-16,-30 0 15,-31 0-15,31 0 16,30 0 0,-30 0-16,0 0 15,0 0 1,-1 0-16,-29 0 15,60 0-15,-60 30 16,30-30-16,-1 0 16,1 0-16,0 0 15,-30 0-15,60 30 16,-61-30-16,61 0 16,-30 0-16,30 0 15,0 0-15,0 0 16,-30 0-16,-31 0 15,61 0-15,-60 0 16,60 0-16,-30 0 16,30 0-16,-31 0 15,31 0-15,0 0 16,-30 0-16,30 0 16,-30 0-16,30 0 15,-61 0 1,61 0-16,-30 0 15,0 0-15,0 0 16,30 0-16,-1 0 16,1 0-16,0 0 15,0 0-15,-30 0 16,0 0 0,30 0-1,-31 0-15,31 0 16,-30 0-1,30 0-15,0 0 16,0 0-16,-30 0 16,30 0-1,0 0 1,-1 0-16,-29 0 16,30 0-16,-30 0 15,30 0-15,-30 0 16,0 0-16,-1 0 15,31 0-15,-30 0 16,0 0-16,30 0 16,-30 0-1,-1 0-15,1 0 16,-30 0-16,30 0 16,0 0-16,-31 0 15,31 0-15,0 0 16,0 0-16,30 0 15,-31 0-15,31 0 16,-30 0-16,30 0 16,-30 0-16,0 0 15,30 0-15,-31 0 16,31 0-16,-30 0 16,30 30-16,-30-30 15,30 0-15,0 0 16,-31 0-16,1 0 15,30 0 1,0 0-16,0 0 16,-30 0-16,0 30 15,-1-30-15,-29 0 16,30 0-16,0 0 16,-1 0-16,-29 30 15,0-30-15,30 0 16,0 0-16,29 0 15,1 0 1,0 30-16,0-30 16,0 0-1,0 0-15,-30 0 16,30 0 0,0 0-1,0 0 1,-1 0-1,1 0 32,0 0-31,0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69.47675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5-08-25T17:56:12.0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8848 7249 0,'30'0'47,"90"0"-47,-29-30 16,59 30-16,-30-31 16,31 31-16,30 0 15,29 0-15,-59-30 16,59 30-16,-29 0 15,-31 0-15,1 0 16,-31 0-16,-60 0 16,61 0-16,-61-30 15,0 30-15,-30 0 16,0 0 0,31 0-16,-31 0 15,0 0-15,0 0 16,30 0-16,0 0 15,-30 0 1,30 0-16,-29 0 16,29 0-16,0 0 15,-30 0 1,30 0 0,-30 0 30,0 0 17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69.47675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5-08-25T17:56:13.0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8878 8422 0,'120'0'15,"1"0"1,150 0-16,-91 0 15,31 0-15,-31 0 16,31 0 0,30 0-16,-61 0 0,-29 0 15,-31 0 1,1 0-16,-31 0 0,0 0 16,-30 0-1,31 0-15,-61 0 16,30 0-16,-30 0 15,30 0 17,0 0-17,-30 0-15,31 0 16,-1 0 0,-30 0-1,0 0 1,0 0-1,0 0 1,0 0 15,0 0 16,-30-30-31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3" name="Google Shape;3033;g22d8cf9d9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4" name="Google Shape;3034;g22d8cf9d9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" name="Google Shape;323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6" name="Google Shape;323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3" name="Google Shape;3163;g22d8cf9d94e_0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4" name="Google Shape;3164;g22d8cf9d94e_0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7" name="Google Shape;3377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8" name="Google Shape;3378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3" name="Google Shape;3953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4" name="Google Shape;3954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9760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3" name="Google Shape;3953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4" name="Google Shape;3954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5668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5" name="Google Shape;4345;g51b1a71d3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6" name="Google Shape;4346;g51b1a71d3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2" name="Google Shape;3572;g22de8d4d049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3" name="Google Shape;3573;g22de8d4d049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51" y="-11624"/>
            <a:ext cx="9144000" cy="5143500"/>
            <a:chOff x="51" y="-11624"/>
            <a:chExt cx="9144000" cy="51435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51" y="-11624"/>
              <a:ext cx="9144000" cy="5143500"/>
              <a:chOff x="51" y="-11624"/>
              <a:chExt cx="9144000" cy="51435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10177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24597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53437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67857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82277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96697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111117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125537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139958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154378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168798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183218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197638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212058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226478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240898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255318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269738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284158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298579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312999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327419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341839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56259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70679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5099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399519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13939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28359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442779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457200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471620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486040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500460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514880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529300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543720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558140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572560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586980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601400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>
                <a:off x="615821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>
                <a:off x="630241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>
                <a:off x="644661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>
                <a:off x="659081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2"/>
              <p:cNvCxnSpPr/>
              <p:nvPr/>
            </p:nvCxnSpPr>
            <p:spPr>
              <a:xfrm>
                <a:off x="673501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2"/>
              <p:cNvCxnSpPr/>
              <p:nvPr/>
            </p:nvCxnSpPr>
            <p:spPr>
              <a:xfrm>
                <a:off x="687921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2"/>
              <p:cNvCxnSpPr/>
              <p:nvPr/>
            </p:nvCxnSpPr>
            <p:spPr>
              <a:xfrm>
                <a:off x="702341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2"/>
              <p:cNvCxnSpPr/>
              <p:nvPr/>
            </p:nvCxnSpPr>
            <p:spPr>
              <a:xfrm>
                <a:off x="716761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2"/>
              <p:cNvCxnSpPr/>
              <p:nvPr/>
            </p:nvCxnSpPr>
            <p:spPr>
              <a:xfrm>
                <a:off x="731181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2"/>
              <p:cNvCxnSpPr/>
              <p:nvPr/>
            </p:nvCxnSpPr>
            <p:spPr>
              <a:xfrm>
                <a:off x="745601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2"/>
              <p:cNvCxnSpPr/>
              <p:nvPr/>
            </p:nvCxnSpPr>
            <p:spPr>
              <a:xfrm>
                <a:off x="760022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2"/>
              <p:cNvCxnSpPr/>
              <p:nvPr/>
            </p:nvCxnSpPr>
            <p:spPr>
              <a:xfrm>
                <a:off x="774442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2"/>
              <p:cNvCxnSpPr/>
              <p:nvPr/>
            </p:nvCxnSpPr>
            <p:spPr>
              <a:xfrm>
                <a:off x="788862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2"/>
              <p:cNvCxnSpPr/>
              <p:nvPr/>
            </p:nvCxnSpPr>
            <p:spPr>
              <a:xfrm>
                <a:off x="803282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2"/>
              <p:cNvCxnSpPr/>
              <p:nvPr/>
            </p:nvCxnSpPr>
            <p:spPr>
              <a:xfrm>
                <a:off x="817702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2"/>
              <p:cNvCxnSpPr/>
              <p:nvPr/>
            </p:nvCxnSpPr>
            <p:spPr>
              <a:xfrm>
                <a:off x="832122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2"/>
              <p:cNvCxnSpPr/>
              <p:nvPr/>
            </p:nvCxnSpPr>
            <p:spPr>
              <a:xfrm>
                <a:off x="846542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2"/>
              <p:cNvCxnSpPr/>
              <p:nvPr/>
            </p:nvCxnSpPr>
            <p:spPr>
              <a:xfrm>
                <a:off x="860962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2"/>
              <p:cNvCxnSpPr/>
              <p:nvPr/>
            </p:nvCxnSpPr>
            <p:spPr>
              <a:xfrm>
                <a:off x="875382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2"/>
              <p:cNvCxnSpPr/>
              <p:nvPr/>
            </p:nvCxnSpPr>
            <p:spPr>
              <a:xfrm>
                <a:off x="889802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2"/>
              <p:cNvCxnSpPr/>
              <p:nvPr/>
            </p:nvCxnSpPr>
            <p:spPr>
              <a:xfrm>
                <a:off x="904222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73" name="Google Shape;73;p2"/>
              <p:cNvGrpSpPr/>
              <p:nvPr/>
            </p:nvGrpSpPr>
            <p:grpSpPr>
              <a:xfrm>
                <a:off x="51" y="126563"/>
                <a:ext cx="9144000" cy="4890373"/>
                <a:chOff x="51" y="126563"/>
                <a:chExt cx="9144000" cy="4890373"/>
              </a:xfrm>
            </p:grpSpPr>
            <p:cxnSp>
              <p:nvCxnSpPr>
                <p:cNvPr id="74" name="Google Shape;74;p2"/>
                <p:cNvCxnSpPr/>
                <p:nvPr/>
              </p:nvCxnSpPr>
              <p:spPr>
                <a:xfrm rot="10800000">
                  <a:off x="51" y="211327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" name="Google Shape;75;p2"/>
                <p:cNvCxnSpPr/>
                <p:nvPr/>
              </p:nvCxnSpPr>
              <p:spPr>
                <a:xfrm rot="10800000">
                  <a:off x="51" y="196045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" name="Google Shape;76;p2"/>
                <p:cNvCxnSpPr/>
                <p:nvPr/>
              </p:nvCxnSpPr>
              <p:spPr>
                <a:xfrm rot="10800000">
                  <a:off x="51" y="180762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" name="Google Shape;77;p2"/>
                <p:cNvCxnSpPr/>
                <p:nvPr/>
              </p:nvCxnSpPr>
              <p:spPr>
                <a:xfrm rot="10800000">
                  <a:off x="51" y="165480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" name="Google Shape;78;p2"/>
                <p:cNvCxnSpPr/>
                <p:nvPr/>
              </p:nvCxnSpPr>
              <p:spPr>
                <a:xfrm rot="10800000">
                  <a:off x="51" y="150198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" name="Google Shape;79;p2"/>
                <p:cNvCxnSpPr/>
                <p:nvPr/>
              </p:nvCxnSpPr>
              <p:spPr>
                <a:xfrm rot="10800000">
                  <a:off x="51" y="134915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" name="Google Shape;80;p2"/>
                <p:cNvCxnSpPr/>
                <p:nvPr/>
              </p:nvCxnSpPr>
              <p:spPr>
                <a:xfrm rot="10800000">
                  <a:off x="51" y="119633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" name="Google Shape;81;p2"/>
                <p:cNvCxnSpPr/>
                <p:nvPr/>
              </p:nvCxnSpPr>
              <p:spPr>
                <a:xfrm rot="10800000">
                  <a:off x="51" y="104350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" name="Google Shape;82;p2"/>
                <p:cNvCxnSpPr/>
                <p:nvPr/>
              </p:nvCxnSpPr>
              <p:spPr>
                <a:xfrm rot="10800000">
                  <a:off x="51" y="89068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" name="Google Shape;83;p2"/>
                <p:cNvCxnSpPr/>
                <p:nvPr/>
              </p:nvCxnSpPr>
              <p:spPr>
                <a:xfrm rot="10800000">
                  <a:off x="51" y="73786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4" name="Google Shape;84;p2"/>
                <p:cNvCxnSpPr/>
                <p:nvPr/>
              </p:nvCxnSpPr>
              <p:spPr>
                <a:xfrm rot="10800000">
                  <a:off x="51" y="58503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5" name="Google Shape;85;p2"/>
                <p:cNvCxnSpPr/>
                <p:nvPr/>
              </p:nvCxnSpPr>
              <p:spPr>
                <a:xfrm rot="10800000">
                  <a:off x="51" y="43221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" name="Google Shape;86;p2"/>
                <p:cNvCxnSpPr/>
                <p:nvPr/>
              </p:nvCxnSpPr>
              <p:spPr>
                <a:xfrm rot="10800000">
                  <a:off x="51" y="27938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" name="Google Shape;87;p2"/>
                <p:cNvCxnSpPr/>
                <p:nvPr/>
              </p:nvCxnSpPr>
              <p:spPr>
                <a:xfrm rot="10800000">
                  <a:off x="51" y="12656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8" name="Google Shape;88;p2"/>
                <p:cNvCxnSpPr/>
                <p:nvPr/>
              </p:nvCxnSpPr>
              <p:spPr>
                <a:xfrm rot="10800000">
                  <a:off x="51" y="425281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9" name="Google Shape;89;p2"/>
                <p:cNvCxnSpPr/>
                <p:nvPr/>
              </p:nvCxnSpPr>
              <p:spPr>
                <a:xfrm rot="10800000">
                  <a:off x="51" y="409999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" name="Google Shape;90;p2"/>
                <p:cNvCxnSpPr/>
                <p:nvPr/>
              </p:nvCxnSpPr>
              <p:spPr>
                <a:xfrm rot="10800000">
                  <a:off x="51" y="394716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" name="Google Shape;91;p2"/>
                <p:cNvCxnSpPr/>
                <p:nvPr/>
              </p:nvCxnSpPr>
              <p:spPr>
                <a:xfrm rot="10800000">
                  <a:off x="51" y="379434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" name="Google Shape;92;p2"/>
                <p:cNvCxnSpPr/>
                <p:nvPr/>
              </p:nvCxnSpPr>
              <p:spPr>
                <a:xfrm rot="10800000">
                  <a:off x="51" y="364151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" name="Google Shape;93;p2"/>
                <p:cNvCxnSpPr/>
                <p:nvPr/>
              </p:nvCxnSpPr>
              <p:spPr>
                <a:xfrm rot="10800000">
                  <a:off x="51" y="348869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" name="Google Shape;94;p2"/>
                <p:cNvCxnSpPr/>
                <p:nvPr/>
              </p:nvCxnSpPr>
              <p:spPr>
                <a:xfrm rot="10800000">
                  <a:off x="51" y="333587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" name="Google Shape;95;p2"/>
                <p:cNvCxnSpPr/>
                <p:nvPr/>
              </p:nvCxnSpPr>
              <p:spPr>
                <a:xfrm rot="10800000">
                  <a:off x="51" y="318304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" name="Google Shape;96;p2"/>
                <p:cNvCxnSpPr/>
                <p:nvPr/>
              </p:nvCxnSpPr>
              <p:spPr>
                <a:xfrm rot="10800000">
                  <a:off x="51" y="303022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" name="Google Shape;97;p2"/>
                <p:cNvCxnSpPr/>
                <p:nvPr/>
              </p:nvCxnSpPr>
              <p:spPr>
                <a:xfrm rot="10800000">
                  <a:off x="51" y="287739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" name="Google Shape;98;p2"/>
                <p:cNvCxnSpPr/>
                <p:nvPr/>
              </p:nvCxnSpPr>
              <p:spPr>
                <a:xfrm rot="10800000">
                  <a:off x="51" y="272457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9" name="Google Shape;99;p2"/>
                <p:cNvCxnSpPr/>
                <p:nvPr/>
              </p:nvCxnSpPr>
              <p:spPr>
                <a:xfrm rot="10800000">
                  <a:off x="51" y="25717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0" name="Google Shape;100;p2"/>
                <p:cNvCxnSpPr/>
                <p:nvPr/>
              </p:nvCxnSpPr>
              <p:spPr>
                <a:xfrm rot="10800000">
                  <a:off x="51" y="241892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1" name="Google Shape;101;p2"/>
                <p:cNvCxnSpPr/>
                <p:nvPr/>
              </p:nvCxnSpPr>
              <p:spPr>
                <a:xfrm rot="10800000">
                  <a:off x="51" y="226610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2" name="Google Shape;102;p2"/>
                <p:cNvCxnSpPr/>
                <p:nvPr/>
              </p:nvCxnSpPr>
              <p:spPr>
                <a:xfrm rot="10800000">
                  <a:off x="51" y="501693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" name="Google Shape;103;p2"/>
                <p:cNvCxnSpPr/>
                <p:nvPr/>
              </p:nvCxnSpPr>
              <p:spPr>
                <a:xfrm rot="10800000">
                  <a:off x="51" y="486411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" name="Google Shape;104;p2"/>
                <p:cNvCxnSpPr/>
                <p:nvPr/>
              </p:nvCxnSpPr>
              <p:spPr>
                <a:xfrm rot="10800000">
                  <a:off x="51" y="471128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" name="Google Shape;105;p2"/>
                <p:cNvCxnSpPr/>
                <p:nvPr/>
              </p:nvCxnSpPr>
              <p:spPr>
                <a:xfrm rot="10800000">
                  <a:off x="51" y="455846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6" name="Google Shape;106;p2"/>
                <p:cNvCxnSpPr/>
                <p:nvPr/>
              </p:nvCxnSpPr>
              <p:spPr>
                <a:xfrm rot="10800000">
                  <a:off x="51" y="440564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07" name="Google Shape;107;p2"/>
            <p:cNvCxnSpPr/>
            <p:nvPr/>
          </p:nvCxnSpPr>
          <p:spPr>
            <a:xfrm>
              <a:off x="390173" y="-11624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8" name="Google Shape;108;p2"/>
          <p:cNvSpPr txBox="1">
            <a:spLocks noGrp="1"/>
          </p:cNvSpPr>
          <p:nvPr>
            <p:ph type="ctrTitle"/>
          </p:nvPr>
        </p:nvSpPr>
        <p:spPr>
          <a:xfrm>
            <a:off x="713225" y="1197450"/>
            <a:ext cx="5177100" cy="274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09" name="Google Shape;109;p2"/>
          <p:cNvGrpSpPr/>
          <p:nvPr/>
        </p:nvGrpSpPr>
        <p:grpSpPr>
          <a:xfrm>
            <a:off x="5753875" y="4718075"/>
            <a:ext cx="3245075" cy="208200"/>
            <a:chOff x="1499125" y="1455500"/>
            <a:chExt cx="3245075" cy="208200"/>
          </a:xfrm>
        </p:grpSpPr>
        <p:sp>
          <p:nvSpPr>
            <p:cNvPr id="110" name="Google Shape;110;p2"/>
            <p:cNvSpPr/>
            <p:nvPr/>
          </p:nvSpPr>
          <p:spPr>
            <a:xfrm>
              <a:off x="1499125" y="1523175"/>
              <a:ext cx="41525" cy="64775"/>
            </a:xfrm>
            <a:custGeom>
              <a:avLst/>
              <a:gdLst/>
              <a:ahLst/>
              <a:cxnLst/>
              <a:rect l="l" t="t" r="r" b="b"/>
              <a:pathLst>
                <a:path w="1661" h="2591" extrusionOk="0">
                  <a:moveTo>
                    <a:pt x="998" y="478"/>
                  </a:moveTo>
                  <a:cubicBezTo>
                    <a:pt x="995" y="482"/>
                    <a:pt x="992" y="486"/>
                    <a:pt x="989" y="491"/>
                  </a:cubicBezTo>
                  <a:lnTo>
                    <a:pt x="998" y="478"/>
                  </a:lnTo>
                  <a:close/>
                  <a:moveTo>
                    <a:pt x="436" y="1148"/>
                  </a:moveTo>
                  <a:lnTo>
                    <a:pt x="428" y="1169"/>
                  </a:lnTo>
                  <a:lnTo>
                    <a:pt x="428" y="1169"/>
                  </a:lnTo>
                  <a:cubicBezTo>
                    <a:pt x="431" y="1162"/>
                    <a:pt x="433" y="1155"/>
                    <a:pt x="436" y="1148"/>
                  </a:cubicBezTo>
                  <a:close/>
                  <a:moveTo>
                    <a:pt x="358" y="1668"/>
                  </a:moveTo>
                  <a:lnTo>
                    <a:pt x="359" y="1678"/>
                  </a:lnTo>
                  <a:lnTo>
                    <a:pt x="359" y="1678"/>
                  </a:lnTo>
                  <a:cubicBezTo>
                    <a:pt x="359" y="1675"/>
                    <a:pt x="359" y="1672"/>
                    <a:pt x="358" y="1668"/>
                  </a:cubicBezTo>
                  <a:close/>
                  <a:moveTo>
                    <a:pt x="362" y="1697"/>
                  </a:moveTo>
                  <a:lnTo>
                    <a:pt x="364" y="1715"/>
                  </a:lnTo>
                  <a:cubicBezTo>
                    <a:pt x="363" y="1709"/>
                    <a:pt x="363" y="1703"/>
                    <a:pt x="362" y="1697"/>
                  </a:cubicBezTo>
                  <a:close/>
                  <a:moveTo>
                    <a:pt x="1330" y="1754"/>
                  </a:moveTo>
                  <a:lnTo>
                    <a:pt x="1330" y="1754"/>
                  </a:lnTo>
                  <a:cubicBezTo>
                    <a:pt x="1328" y="1759"/>
                    <a:pt x="1327" y="1763"/>
                    <a:pt x="1325" y="1768"/>
                  </a:cubicBezTo>
                  <a:lnTo>
                    <a:pt x="1325" y="1768"/>
                  </a:lnTo>
                  <a:cubicBezTo>
                    <a:pt x="1325" y="1768"/>
                    <a:pt x="1325" y="1768"/>
                    <a:pt x="1324" y="1768"/>
                  </a:cubicBezTo>
                  <a:lnTo>
                    <a:pt x="1324" y="1768"/>
                  </a:lnTo>
                  <a:lnTo>
                    <a:pt x="1330" y="1754"/>
                  </a:lnTo>
                  <a:close/>
                  <a:moveTo>
                    <a:pt x="1283" y="1865"/>
                  </a:moveTo>
                  <a:cubicBezTo>
                    <a:pt x="1282" y="1867"/>
                    <a:pt x="1282" y="1869"/>
                    <a:pt x="1282" y="1871"/>
                  </a:cubicBezTo>
                  <a:lnTo>
                    <a:pt x="1282" y="1871"/>
                  </a:lnTo>
                  <a:lnTo>
                    <a:pt x="1283" y="1865"/>
                  </a:lnTo>
                  <a:close/>
                  <a:moveTo>
                    <a:pt x="403" y="1861"/>
                  </a:moveTo>
                  <a:lnTo>
                    <a:pt x="409" y="1875"/>
                  </a:lnTo>
                  <a:lnTo>
                    <a:pt x="409" y="1875"/>
                  </a:lnTo>
                  <a:cubicBezTo>
                    <a:pt x="407" y="1871"/>
                    <a:pt x="405" y="1866"/>
                    <a:pt x="403" y="1861"/>
                  </a:cubicBezTo>
                  <a:close/>
                  <a:moveTo>
                    <a:pt x="420" y="1899"/>
                  </a:moveTo>
                  <a:lnTo>
                    <a:pt x="422" y="1904"/>
                  </a:lnTo>
                  <a:cubicBezTo>
                    <a:pt x="421" y="1903"/>
                    <a:pt x="420" y="1901"/>
                    <a:pt x="420" y="1899"/>
                  </a:cubicBezTo>
                  <a:close/>
                  <a:moveTo>
                    <a:pt x="1246" y="1982"/>
                  </a:moveTo>
                  <a:cubicBezTo>
                    <a:pt x="1243" y="1985"/>
                    <a:pt x="1241" y="1988"/>
                    <a:pt x="1239" y="1991"/>
                  </a:cubicBezTo>
                  <a:lnTo>
                    <a:pt x="1239" y="1991"/>
                  </a:lnTo>
                  <a:lnTo>
                    <a:pt x="1246" y="1982"/>
                  </a:lnTo>
                  <a:close/>
                  <a:moveTo>
                    <a:pt x="566" y="2098"/>
                  </a:moveTo>
                  <a:lnTo>
                    <a:pt x="577" y="2107"/>
                  </a:lnTo>
                  <a:lnTo>
                    <a:pt x="577" y="2107"/>
                  </a:lnTo>
                  <a:cubicBezTo>
                    <a:pt x="573" y="2104"/>
                    <a:pt x="569" y="2101"/>
                    <a:pt x="566" y="2098"/>
                  </a:cubicBezTo>
                  <a:close/>
                  <a:moveTo>
                    <a:pt x="579" y="2108"/>
                  </a:moveTo>
                  <a:lnTo>
                    <a:pt x="605" y="2128"/>
                  </a:lnTo>
                  <a:cubicBezTo>
                    <a:pt x="596" y="2122"/>
                    <a:pt x="587" y="2115"/>
                    <a:pt x="579" y="2108"/>
                  </a:cubicBezTo>
                  <a:close/>
                  <a:moveTo>
                    <a:pt x="927" y="2178"/>
                  </a:moveTo>
                  <a:cubicBezTo>
                    <a:pt x="926" y="2178"/>
                    <a:pt x="925" y="2178"/>
                    <a:pt x="924" y="2178"/>
                  </a:cubicBezTo>
                  <a:lnTo>
                    <a:pt x="924" y="2178"/>
                  </a:lnTo>
                  <a:lnTo>
                    <a:pt x="927" y="2178"/>
                  </a:lnTo>
                  <a:close/>
                  <a:moveTo>
                    <a:pt x="728" y="2180"/>
                  </a:moveTo>
                  <a:lnTo>
                    <a:pt x="738" y="2181"/>
                  </a:lnTo>
                  <a:lnTo>
                    <a:pt x="738" y="2181"/>
                  </a:lnTo>
                  <a:cubicBezTo>
                    <a:pt x="735" y="2180"/>
                    <a:pt x="731" y="2180"/>
                    <a:pt x="728" y="2180"/>
                  </a:cubicBezTo>
                  <a:close/>
                  <a:moveTo>
                    <a:pt x="910" y="2180"/>
                  </a:moveTo>
                  <a:cubicBezTo>
                    <a:pt x="898" y="2182"/>
                    <a:pt x="886" y="2184"/>
                    <a:pt x="874" y="2186"/>
                  </a:cubicBezTo>
                  <a:lnTo>
                    <a:pt x="910" y="2180"/>
                  </a:lnTo>
                  <a:close/>
                  <a:moveTo>
                    <a:pt x="1378" y="1"/>
                  </a:moveTo>
                  <a:cubicBezTo>
                    <a:pt x="1364" y="1"/>
                    <a:pt x="1349" y="4"/>
                    <a:pt x="1336" y="12"/>
                  </a:cubicBezTo>
                  <a:cubicBezTo>
                    <a:pt x="1258" y="57"/>
                    <a:pt x="1180" y="103"/>
                    <a:pt x="1104" y="150"/>
                  </a:cubicBezTo>
                  <a:cubicBezTo>
                    <a:pt x="1065" y="173"/>
                    <a:pt x="1026" y="195"/>
                    <a:pt x="989" y="220"/>
                  </a:cubicBezTo>
                  <a:cubicBezTo>
                    <a:pt x="970" y="232"/>
                    <a:pt x="950" y="244"/>
                    <a:pt x="931" y="257"/>
                  </a:cubicBezTo>
                  <a:cubicBezTo>
                    <a:pt x="916" y="267"/>
                    <a:pt x="901" y="278"/>
                    <a:pt x="885" y="288"/>
                  </a:cubicBezTo>
                  <a:lnTo>
                    <a:pt x="885" y="288"/>
                  </a:lnTo>
                  <a:cubicBezTo>
                    <a:pt x="865" y="295"/>
                    <a:pt x="844" y="303"/>
                    <a:pt x="826" y="316"/>
                  </a:cubicBezTo>
                  <a:cubicBezTo>
                    <a:pt x="812" y="327"/>
                    <a:pt x="796" y="337"/>
                    <a:pt x="781" y="349"/>
                  </a:cubicBezTo>
                  <a:cubicBezTo>
                    <a:pt x="744" y="376"/>
                    <a:pt x="707" y="405"/>
                    <a:pt x="670" y="433"/>
                  </a:cubicBezTo>
                  <a:cubicBezTo>
                    <a:pt x="613" y="481"/>
                    <a:pt x="555" y="528"/>
                    <a:pt x="502" y="581"/>
                  </a:cubicBezTo>
                  <a:cubicBezTo>
                    <a:pt x="475" y="606"/>
                    <a:pt x="451" y="633"/>
                    <a:pt x="424" y="659"/>
                  </a:cubicBezTo>
                  <a:cubicBezTo>
                    <a:pt x="399" y="686"/>
                    <a:pt x="370" y="713"/>
                    <a:pt x="348" y="742"/>
                  </a:cubicBezTo>
                  <a:cubicBezTo>
                    <a:pt x="294" y="807"/>
                    <a:pt x="245" y="873"/>
                    <a:pt x="202" y="945"/>
                  </a:cubicBezTo>
                  <a:cubicBezTo>
                    <a:pt x="163" y="1009"/>
                    <a:pt x="134" y="1079"/>
                    <a:pt x="105" y="1146"/>
                  </a:cubicBezTo>
                  <a:cubicBezTo>
                    <a:pt x="83" y="1206"/>
                    <a:pt x="58" y="1265"/>
                    <a:pt x="44" y="1327"/>
                  </a:cubicBezTo>
                  <a:cubicBezTo>
                    <a:pt x="13" y="1461"/>
                    <a:pt x="1" y="1602"/>
                    <a:pt x="15" y="1740"/>
                  </a:cubicBezTo>
                  <a:cubicBezTo>
                    <a:pt x="23" y="1816"/>
                    <a:pt x="33" y="1890"/>
                    <a:pt x="56" y="1962"/>
                  </a:cubicBezTo>
                  <a:cubicBezTo>
                    <a:pt x="79" y="2036"/>
                    <a:pt x="107" y="2104"/>
                    <a:pt x="142" y="2167"/>
                  </a:cubicBezTo>
                  <a:cubicBezTo>
                    <a:pt x="214" y="2293"/>
                    <a:pt x="317" y="2408"/>
                    <a:pt x="442" y="2484"/>
                  </a:cubicBezTo>
                  <a:cubicBezTo>
                    <a:pt x="498" y="2517"/>
                    <a:pt x="561" y="2543"/>
                    <a:pt x="623" y="2562"/>
                  </a:cubicBezTo>
                  <a:cubicBezTo>
                    <a:pt x="650" y="2568"/>
                    <a:pt x="674" y="2574"/>
                    <a:pt x="701" y="2578"/>
                  </a:cubicBezTo>
                  <a:cubicBezTo>
                    <a:pt x="740" y="2584"/>
                    <a:pt x="783" y="2591"/>
                    <a:pt x="824" y="2591"/>
                  </a:cubicBezTo>
                  <a:cubicBezTo>
                    <a:pt x="830" y="2591"/>
                    <a:pt x="836" y="2591"/>
                    <a:pt x="842" y="2591"/>
                  </a:cubicBezTo>
                  <a:cubicBezTo>
                    <a:pt x="905" y="2591"/>
                    <a:pt x="970" y="2581"/>
                    <a:pt x="1030" y="2570"/>
                  </a:cubicBezTo>
                  <a:cubicBezTo>
                    <a:pt x="1089" y="2558"/>
                    <a:pt x="1145" y="2539"/>
                    <a:pt x="1200" y="2515"/>
                  </a:cubicBezTo>
                  <a:cubicBezTo>
                    <a:pt x="1313" y="2467"/>
                    <a:pt x="1422" y="2402"/>
                    <a:pt x="1500" y="2303"/>
                  </a:cubicBezTo>
                  <a:cubicBezTo>
                    <a:pt x="1525" y="2274"/>
                    <a:pt x="1550" y="2243"/>
                    <a:pt x="1570" y="2208"/>
                  </a:cubicBezTo>
                  <a:cubicBezTo>
                    <a:pt x="1591" y="2176"/>
                    <a:pt x="1605" y="2139"/>
                    <a:pt x="1622" y="2102"/>
                  </a:cubicBezTo>
                  <a:cubicBezTo>
                    <a:pt x="1644" y="2042"/>
                    <a:pt x="1654" y="1978"/>
                    <a:pt x="1659" y="1917"/>
                  </a:cubicBezTo>
                  <a:cubicBezTo>
                    <a:pt x="1661" y="1874"/>
                    <a:pt x="1652" y="1832"/>
                    <a:pt x="1632" y="1796"/>
                  </a:cubicBezTo>
                  <a:cubicBezTo>
                    <a:pt x="1623" y="1783"/>
                    <a:pt x="1612" y="1765"/>
                    <a:pt x="1601" y="1751"/>
                  </a:cubicBezTo>
                  <a:lnTo>
                    <a:pt x="1601" y="1751"/>
                  </a:lnTo>
                  <a:cubicBezTo>
                    <a:pt x="1600" y="1749"/>
                    <a:pt x="1598" y="1748"/>
                    <a:pt x="1597" y="1746"/>
                  </a:cubicBezTo>
                  <a:lnTo>
                    <a:pt x="1597" y="1746"/>
                  </a:lnTo>
                  <a:cubicBezTo>
                    <a:pt x="1583" y="1721"/>
                    <a:pt x="1560" y="1699"/>
                    <a:pt x="1539" y="1687"/>
                  </a:cubicBezTo>
                  <a:cubicBezTo>
                    <a:pt x="1538" y="1686"/>
                    <a:pt x="1537" y="1685"/>
                    <a:pt x="1535" y="1684"/>
                  </a:cubicBezTo>
                  <a:lnTo>
                    <a:pt x="1535" y="1684"/>
                  </a:lnTo>
                  <a:cubicBezTo>
                    <a:pt x="1533" y="1683"/>
                    <a:pt x="1532" y="1683"/>
                    <a:pt x="1530" y="1682"/>
                  </a:cubicBezTo>
                  <a:lnTo>
                    <a:pt x="1530" y="1682"/>
                  </a:lnTo>
                  <a:cubicBezTo>
                    <a:pt x="1509" y="1672"/>
                    <a:pt x="1483" y="1666"/>
                    <a:pt x="1459" y="1666"/>
                  </a:cubicBezTo>
                  <a:cubicBezTo>
                    <a:pt x="1447" y="1666"/>
                    <a:pt x="1435" y="1667"/>
                    <a:pt x="1424" y="1670"/>
                  </a:cubicBezTo>
                  <a:cubicBezTo>
                    <a:pt x="1389" y="1683"/>
                    <a:pt x="1354" y="1705"/>
                    <a:pt x="1336" y="1738"/>
                  </a:cubicBezTo>
                  <a:lnTo>
                    <a:pt x="1322" y="1772"/>
                  </a:lnTo>
                  <a:lnTo>
                    <a:pt x="1322" y="1772"/>
                  </a:lnTo>
                  <a:cubicBezTo>
                    <a:pt x="1317" y="1779"/>
                    <a:pt x="1312" y="1786"/>
                    <a:pt x="1307" y="1793"/>
                  </a:cubicBezTo>
                  <a:cubicBezTo>
                    <a:pt x="1288" y="1822"/>
                    <a:pt x="1282" y="1855"/>
                    <a:pt x="1279" y="1889"/>
                  </a:cubicBezTo>
                  <a:lnTo>
                    <a:pt x="1279" y="1889"/>
                  </a:lnTo>
                  <a:cubicBezTo>
                    <a:pt x="1275" y="1909"/>
                    <a:pt x="1270" y="1928"/>
                    <a:pt x="1263" y="1947"/>
                  </a:cubicBezTo>
                  <a:lnTo>
                    <a:pt x="1263" y="1947"/>
                  </a:lnTo>
                  <a:cubicBezTo>
                    <a:pt x="1252" y="1967"/>
                    <a:pt x="1241" y="1986"/>
                    <a:pt x="1228" y="2005"/>
                  </a:cubicBezTo>
                  <a:lnTo>
                    <a:pt x="1228" y="2005"/>
                  </a:lnTo>
                  <a:cubicBezTo>
                    <a:pt x="1206" y="2031"/>
                    <a:pt x="1181" y="2053"/>
                    <a:pt x="1155" y="2075"/>
                  </a:cubicBezTo>
                  <a:lnTo>
                    <a:pt x="1155" y="2075"/>
                  </a:lnTo>
                  <a:cubicBezTo>
                    <a:pt x="1118" y="2103"/>
                    <a:pt x="1076" y="2126"/>
                    <a:pt x="1035" y="2146"/>
                  </a:cubicBezTo>
                  <a:lnTo>
                    <a:pt x="1035" y="2146"/>
                  </a:lnTo>
                  <a:cubicBezTo>
                    <a:pt x="995" y="2160"/>
                    <a:pt x="955" y="2172"/>
                    <a:pt x="913" y="2180"/>
                  </a:cubicBezTo>
                  <a:lnTo>
                    <a:pt x="913" y="2180"/>
                  </a:lnTo>
                  <a:cubicBezTo>
                    <a:pt x="883" y="2184"/>
                    <a:pt x="853" y="2186"/>
                    <a:pt x="823" y="2186"/>
                  </a:cubicBezTo>
                  <a:cubicBezTo>
                    <a:pt x="803" y="2186"/>
                    <a:pt x="783" y="2185"/>
                    <a:pt x="762" y="2183"/>
                  </a:cubicBezTo>
                  <a:lnTo>
                    <a:pt x="762" y="2183"/>
                  </a:lnTo>
                  <a:cubicBezTo>
                    <a:pt x="728" y="2178"/>
                    <a:pt x="693" y="2169"/>
                    <a:pt x="660" y="2157"/>
                  </a:cubicBezTo>
                  <a:lnTo>
                    <a:pt x="660" y="2157"/>
                  </a:lnTo>
                  <a:cubicBezTo>
                    <a:pt x="631" y="2143"/>
                    <a:pt x="603" y="2127"/>
                    <a:pt x="578" y="2107"/>
                  </a:cubicBezTo>
                  <a:lnTo>
                    <a:pt x="578" y="2107"/>
                  </a:lnTo>
                  <a:cubicBezTo>
                    <a:pt x="546" y="2081"/>
                    <a:pt x="517" y="2051"/>
                    <a:pt x="491" y="2020"/>
                  </a:cubicBezTo>
                  <a:lnTo>
                    <a:pt x="491" y="2020"/>
                  </a:lnTo>
                  <a:cubicBezTo>
                    <a:pt x="461" y="1979"/>
                    <a:pt x="436" y="1934"/>
                    <a:pt x="414" y="1886"/>
                  </a:cubicBezTo>
                  <a:lnTo>
                    <a:pt x="414" y="1886"/>
                  </a:lnTo>
                  <a:cubicBezTo>
                    <a:pt x="388" y="1822"/>
                    <a:pt x="371" y="1757"/>
                    <a:pt x="361" y="1688"/>
                  </a:cubicBezTo>
                  <a:lnTo>
                    <a:pt x="361" y="1688"/>
                  </a:lnTo>
                  <a:cubicBezTo>
                    <a:pt x="351" y="1604"/>
                    <a:pt x="353" y="1521"/>
                    <a:pt x="361" y="1437"/>
                  </a:cubicBezTo>
                  <a:lnTo>
                    <a:pt x="361" y="1437"/>
                  </a:lnTo>
                  <a:cubicBezTo>
                    <a:pt x="365" y="1412"/>
                    <a:pt x="370" y="1388"/>
                    <a:pt x="373" y="1364"/>
                  </a:cubicBezTo>
                  <a:lnTo>
                    <a:pt x="373" y="1364"/>
                  </a:lnTo>
                  <a:cubicBezTo>
                    <a:pt x="378" y="1332"/>
                    <a:pt x="384" y="1299"/>
                    <a:pt x="393" y="1268"/>
                  </a:cubicBezTo>
                  <a:cubicBezTo>
                    <a:pt x="402" y="1236"/>
                    <a:pt x="413" y="1206"/>
                    <a:pt x="425" y="1176"/>
                  </a:cubicBezTo>
                  <a:lnTo>
                    <a:pt x="425" y="1176"/>
                  </a:lnTo>
                  <a:cubicBezTo>
                    <a:pt x="451" y="1115"/>
                    <a:pt x="483" y="1056"/>
                    <a:pt x="518" y="1000"/>
                  </a:cubicBezTo>
                  <a:cubicBezTo>
                    <a:pt x="559" y="935"/>
                    <a:pt x="603" y="873"/>
                    <a:pt x="648" y="811"/>
                  </a:cubicBezTo>
                  <a:lnTo>
                    <a:pt x="648" y="811"/>
                  </a:lnTo>
                  <a:lnTo>
                    <a:pt x="627" y="840"/>
                  </a:lnTo>
                  <a:cubicBezTo>
                    <a:pt x="681" y="774"/>
                    <a:pt x="740" y="713"/>
                    <a:pt x="800" y="655"/>
                  </a:cubicBezTo>
                  <a:cubicBezTo>
                    <a:pt x="831" y="627"/>
                    <a:pt x="861" y="600"/>
                    <a:pt x="892" y="571"/>
                  </a:cubicBezTo>
                  <a:cubicBezTo>
                    <a:pt x="909" y="559"/>
                    <a:pt x="925" y="544"/>
                    <a:pt x="942" y="532"/>
                  </a:cubicBezTo>
                  <a:lnTo>
                    <a:pt x="966" y="509"/>
                  </a:lnTo>
                  <a:cubicBezTo>
                    <a:pt x="983" y="497"/>
                    <a:pt x="993" y="485"/>
                    <a:pt x="1007" y="466"/>
                  </a:cubicBezTo>
                  <a:lnTo>
                    <a:pt x="1007" y="466"/>
                  </a:lnTo>
                  <a:lnTo>
                    <a:pt x="998" y="478"/>
                  </a:lnTo>
                  <a:lnTo>
                    <a:pt x="998" y="478"/>
                  </a:lnTo>
                  <a:cubicBezTo>
                    <a:pt x="1008" y="466"/>
                    <a:pt x="1020" y="457"/>
                    <a:pt x="1032" y="446"/>
                  </a:cubicBezTo>
                  <a:cubicBezTo>
                    <a:pt x="1048" y="431"/>
                    <a:pt x="1065" y="419"/>
                    <a:pt x="1081" y="407"/>
                  </a:cubicBezTo>
                  <a:lnTo>
                    <a:pt x="1081" y="407"/>
                  </a:lnTo>
                  <a:lnTo>
                    <a:pt x="1059" y="423"/>
                  </a:lnTo>
                  <a:cubicBezTo>
                    <a:pt x="1178" y="333"/>
                    <a:pt x="1301" y="246"/>
                    <a:pt x="1422" y="160"/>
                  </a:cubicBezTo>
                  <a:cubicBezTo>
                    <a:pt x="1441" y="148"/>
                    <a:pt x="1455" y="131"/>
                    <a:pt x="1461" y="109"/>
                  </a:cubicBezTo>
                  <a:cubicBezTo>
                    <a:pt x="1467" y="88"/>
                    <a:pt x="1465" y="62"/>
                    <a:pt x="1453" y="43"/>
                  </a:cubicBezTo>
                  <a:cubicBezTo>
                    <a:pt x="1436" y="17"/>
                    <a:pt x="1408" y="1"/>
                    <a:pt x="1378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547975" y="1522800"/>
              <a:ext cx="45625" cy="68350"/>
            </a:xfrm>
            <a:custGeom>
              <a:avLst/>
              <a:gdLst/>
              <a:ahLst/>
              <a:cxnLst/>
              <a:rect l="l" t="t" r="r" b="b"/>
              <a:pathLst>
                <a:path w="1825" h="2734" extrusionOk="0">
                  <a:moveTo>
                    <a:pt x="730" y="442"/>
                  </a:moveTo>
                  <a:lnTo>
                    <a:pt x="708" y="451"/>
                  </a:lnTo>
                  <a:lnTo>
                    <a:pt x="708" y="451"/>
                  </a:lnTo>
                  <a:cubicBezTo>
                    <a:pt x="708" y="451"/>
                    <a:pt x="708" y="451"/>
                    <a:pt x="708" y="451"/>
                  </a:cubicBezTo>
                  <a:lnTo>
                    <a:pt x="708" y="451"/>
                  </a:lnTo>
                  <a:cubicBezTo>
                    <a:pt x="715" y="448"/>
                    <a:pt x="723" y="445"/>
                    <a:pt x="730" y="442"/>
                  </a:cubicBezTo>
                  <a:close/>
                  <a:moveTo>
                    <a:pt x="705" y="452"/>
                  </a:moveTo>
                  <a:lnTo>
                    <a:pt x="701" y="454"/>
                  </a:lnTo>
                  <a:lnTo>
                    <a:pt x="701" y="454"/>
                  </a:lnTo>
                  <a:cubicBezTo>
                    <a:pt x="702" y="453"/>
                    <a:pt x="703" y="453"/>
                    <a:pt x="704" y="453"/>
                  </a:cubicBezTo>
                  <a:lnTo>
                    <a:pt x="704" y="453"/>
                  </a:lnTo>
                  <a:cubicBezTo>
                    <a:pt x="704" y="452"/>
                    <a:pt x="705" y="452"/>
                    <a:pt x="705" y="452"/>
                  </a:cubicBezTo>
                  <a:close/>
                  <a:moveTo>
                    <a:pt x="697" y="455"/>
                  </a:moveTo>
                  <a:lnTo>
                    <a:pt x="673" y="466"/>
                  </a:lnTo>
                  <a:lnTo>
                    <a:pt x="673" y="466"/>
                  </a:lnTo>
                  <a:cubicBezTo>
                    <a:pt x="678" y="464"/>
                    <a:pt x="683" y="461"/>
                    <a:pt x="688" y="459"/>
                  </a:cubicBezTo>
                  <a:lnTo>
                    <a:pt x="688" y="459"/>
                  </a:lnTo>
                  <a:cubicBezTo>
                    <a:pt x="691" y="458"/>
                    <a:pt x="694" y="457"/>
                    <a:pt x="697" y="455"/>
                  </a:cubicBezTo>
                  <a:close/>
                  <a:moveTo>
                    <a:pt x="1017" y="466"/>
                  </a:moveTo>
                  <a:lnTo>
                    <a:pt x="1017" y="466"/>
                  </a:lnTo>
                  <a:cubicBezTo>
                    <a:pt x="1019" y="467"/>
                    <a:pt x="1021" y="468"/>
                    <a:pt x="1023" y="469"/>
                  </a:cubicBezTo>
                  <a:lnTo>
                    <a:pt x="1017" y="466"/>
                  </a:lnTo>
                  <a:close/>
                  <a:moveTo>
                    <a:pt x="1095" y="512"/>
                  </a:moveTo>
                  <a:cubicBezTo>
                    <a:pt x="1098" y="514"/>
                    <a:pt x="1101" y="516"/>
                    <a:pt x="1104" y="518"/>
                  </a:cubicBezTo>
                  <a:lnTo>
                    <a:pt x="1104" y="518"/>
                  </a:lnTo>
                  <a:lnTo>
                    <a:pt x="1095" y="512"/>
                  </a:lnTo>
                  <a:close/>
                  <a:moveTo>
                    <a:pt x="625" y="619"/>
                  </a:moveTo>
                  <a:lnTo>
                    <a:pt x="625" y="619"/>
                  </a:lnTo>
                  <a:cubicBezTo>
                    <a:pt x="623" y="622"/>
                    <a:pt x="620" y="625"/>
                    <a:pt x="620" y="625"/>
                  </a:cubicBezTo>
                  <a:cubicBezTo>
                    <a:pt x="620" y="625"/>
                    <a:pt x="621" y="624"/>
                    <a:pt x="623" y="621"/>
                  </a:cubicBezTo>
                  <a:cubicBezTo>
                    <a:pt x="623" y="620"/>
                    <a:pt x="624" y="620"/>
                    <a:pt x="625" y="619"/>
                  </a:cubicBezTo>
                  <a:close/>
                  <a:moveTo>
                    <a:pt x="1396" y="1068"/>
                  </a:moveTo>
                  <a:cubicBezTo>
                    <a:pt x="1396" y="1073"/>
                    <a:pt x="1397" y="1077"/>
                    <a:pt x="1397" y="1081"/>
                  </a:cubicBezTo>
                  <a:lnTo>
                    <a:pt x="1396" y="1068"/>
                  </a:lnTo>
                  <a:close/>
                  <a:moveTo>
                    <a:pt x="368" y="1239"/>
                  </a:moveTo>
                  <a:lnTo>
                    <a:pt x="367" y="1247"/>
                  </a:lnTo>
                  <a:cubicBezTo>
                    <a:pt x="367" y="1247"/>
                    <a:pt x="367" y="1247"/>
                    <a:pt x="367" y="1247"/>
                  </a:cubicBezTo>
                  <a:lnTo>
                    <a:pt x="367" y="1247"/>
                  </a:lnTo>
                  <a:cubicBezTo>
                    <a:pt x="367" y="1244"/>
                    <a:pt x="368" y="1242"/>
                    <a:pt x="368" y="1239"/>
                  </a:cubicBezTo>
                  <a:close/>
                  <a:moveTo>
                    <a:pt x="365" y="1267"/>
                  </a:moveTo>
                  <a:lnTo>
                    <a:pt x="364" y="1272"/>
                  </a:lnTo>
                  <a:cubicBezTo>
                    <a:pt x="364" y="1270"/>
                    <a:pt x="364" y="1269"/>
                    <a:pt x="365" y="1267"/>
                  </a:cubicBezTo>
                  <a:close/>
                  <a:moveTo>
                    <a:pt x="1397" y="1280"/>
                  </a:moveTo>
                  <a:cubicBezTo>
                    <a:pt x="1397" y="1287"/>
                    <a:pt x="1396" y="1293"/>
                    <a:pt x="1395" y="1299"/>
                  </a:cubicBezTo>
                  <a:lnTo>
                    <a:pt x="1395" y="1299"/>
                  </a:lnTo>
                  <a:lnTo>
                    <a:pt x="1397" y="1280"/>
                  </a:lnTo>
                  <a:close/>
                  <a:moveTo>
                    <a:pt x="1329" y="1538"/>
                  </a:moveTo>
                  <a:lnTo>
                    <a:pt x="1329" y="1538"/>
                  </a:lnTo>
                  <a:cubicBezTo>
                    <a:pt x="1328" y="1541"/>
                    <a:pt x="1327" y="1544"/>
                    <a:pt x="1325" y="1548"/>
                  </a:cubicBezTo>
                  <a:lnTo>
                    <a:pt x="1329" y="1538"/>
                  </a:lnTo>
                  <a:close/>
                  <a:moveTo>
                    <a:pt x="371" y="1607"/>
                  </a:moveTo>
                  <a:lnTo>
                    <a:pt x="374" y="1642"/>
                  </a:lnTo>
                  <a:cubicBezTo>
                    <a:pt x="373" y="1630"/>
                    <a:pt x="372" y="1619"/>
                    <a:pt x="371" y="1607"/>
                  </a:cubicBezTo>
                  <a:close/>
                  <a:moveTo>
                    <a:pt x="1205" y="1741"/>
                  </a:moveTo>
                  <a:cubicBezTo>
                    <a:pt x="1196" y="1754"/>
                    <a:pt x="1187" y="1766"/>
                    <a:pt x="1178" y="1778"/>
                  </a:cubicBezTo>
                  <a:lnTo>
                    <a:pt x="1205" y="1741"/>
                  </a:lnTo>
                  <a:close/>
                  <a:moveTo>
                    <a:pt x="86" y="1865"/>
                  </a:moveTo>
                  <a:cubicBezTo>
                    <a:pt x="86" y="1865"/>
                    <a:pt x="86" y="1865"/>
                    <a:pt x="86" y="1866"/>
                  </a:cubicBezTo>
                  <a:lnTo>
                    <a:pt x="86" y="1866"/>
                  </a:lnTo>
                  <a:cubicBezTo>
                    <a:pt x="86" y="1867"/>
                    <a:pt x="87" y="1867"/>
                    <a:pt x="87" y="1868"/>
                  </a:cubicBezTo>
                  <a:lnTo>
                    <a:pt x="86" y="1865"/>
                  </a:lnTo>
                  <a:close/>
                  <a:moveTo>
                    <a:pt x="471" y="1975"/>
                  </a:moveTo>
                  <a:lnTo>
                    <a:pt x="474" y="1981"/>
                  </a:lnTo>
                  <a:lnTo>
                    <a:pt x="474" y="1981"/>
                  </a:lnTo>
                  <a:cubicBezTo>
                    <a:pt x="473" y="1979"/>
                    <a:pt x="472" y="1977"/>
                    <a:pt x="471" y="1975"/>
                  </a:cubicBezTo>
                  <a:close/>
                  <a:moveTo>
                    <a:pt x="842" y="425"/>
                  </a:moveTo>
                  <a:cubicBezTo>
                    <a:pt x="857" y="425"/>
                    <a:pt x="872" y="426"/>
                    <a:pt x="888" y="427"/>
                  </a:cubicBezTo>
                  <a:lnTo>
                    <a:pt x="888" y="427"/>
                  </a:lnTo>
                  <a:cubicBezTo>
                    <a:pt x="924" y="434"/>
                    <a:pt x="960" y="445"/>
                    <a:pt x="994" y="457"/>
                  </a:cubicBezTo>
                  <a:lnTo>
                    <a:pt x="994" y="457"/>
                  </a:lnTo>
                  <a:cubicBezTo>
                    <a:pt x="1037" y="477"/>
                    <a:pt x="1079" y="502"/>
                    <a:pt x="1118" y="530"/>
                  </a:cubicBezTo>
                  <a:lnTo>
                    <a:pt x="1118" y="530"/>
                  </a:lnTo>
                  <a:cubicBezTo>
                    <a:pt x="1160" y="564"/>
                    <a:pt x="1197" y="602"/>
                    <a:pt x="1230" y="643"/>
                  </a:cubicBezTo>
                  <a:lnTo>
                    <a:pt x="1230" y="643"/>
                  </a:lnTo>
                  <a:cubicBezTo>
                    <a:pt x="1269" y="698"/>
                    <a:pt x="1302" y="756"/>
                    <a:pt x="1329" y="816"/>
                  </a:cubicBezTo>
                  <a:lnTo>
                    <a:pt x="1329" y="816"/>
                  </a:lnTo>
                  <a:cubicBezTo>
                    <a:pt x="1357" y="891"/>
                    <a:pt x="1378" y="967"/>
                    <a:pt x="1392" y="1046"/>
                  </a:cubicBezTo>
                  <a:lnTo>
                    <a:pt x="1392" y="1046"/>
                  </a:lnTo>
                  <a:cubicBezTo>
                    <a:pt x="1403" y="1135"/>
                    <a:pt x="1403" y="1226"/>
                    <a:pt x="1392" y="1317"/>
                  </a:cubicBezTo>
                  <a:lnTo>
                    <a:pt x="1392" y="1317"/>
                  </a:lnTo>
                  <a:cubicBezTo>
                    <a:pt x="1380" y="1385"/>
                    <a:pt x="1362" y="1450"/>
                    <a:pt x="1338" y="1515"/>
                  </a:cubicBezTo>
                  <a:lnTo>
                    <a:pt x="1338" y="1515"/>
                  </a:lnTo>
                  <a:cubicBezTo>
                    <a:pt x="1304" y="1594"/>
                    <a:pt x="1259" y="1669"/>
                    <a:pt x="1207" y="1739"/>
                  </a:cubicBezTo>
                  <a:lnTo>
                    <a:pt x="1207" y="1739"/>
                  </a:lnTo>
                  <a:cubicBezTo>
                    <a:pt x="1101" y="1875"/>
                    <a:pt x="975" y="1994"/>
                    <a:pt x="841" y="2102"/>
                  </a:cubicBezTo>
                  <a:cubicBezTo>
                    <a:pt x="802" y="2133"/>
                    <a:pt x="763" y="2164"/>
                    <a:pt x="724" y="2195"/>
                  </a:cubicBezTo>
                  <a:lnTo>
                    <a:pt x="765" y="2162"/>
                  </a:lnTo>
                  <a:lnTo>
                    <a:pt x="765" y="2162"/>
                  </a:lnTo>
                  <a:cubicBezTo>
                    <a:pt x="726" y="2193"/>
                    <a:pt x="685" y="2223"/>
                    <a:pt x="645" y="2252"/>
                  </a:cubicBezTo>
                  <a:cubicBezTo>
                    <a:pt x="641" y="2255"/>
                    <a:pt x="637" y="2258"/>
                    <a:pt x="633" y="2261"/>
                  </a:cubicBezTo>
                  <a:lnTo>
                    <a:pt x="633" y="2261"/>
                  </a:lnTo>
                  <a:cubicBezTo>
                    <a:pt x="571" y="2178"/>
                    <a:pt x="520" y="2087"/>
                    <a:pt x="478" y="1991"/>
                  </a:cubicBezTo>
                  <a:lnTo>
                    <a:pt x="478" y="1991"/>
                  </a:lnTo>
                  <a:cubicBezTo>
                    <a:pt x="469" y="1971"/>
                    <a:pt x="461" y="1951"/>
                    <a:pt x="454" y="1932"/>
                  </a:cubicBezTo>
                  <a:cubicBezTo>
                    <a:pt x="450" y="1917"/>
                    <a:pt x="446" y="1903"/>
                    <a:pt x="440" y="1889"/>
                  </a:cubicBezTo>
                  <a:cubicBezTo>
                    <a:pt x="434" y="1866"/>
                    <a:pt x="428" y="1842"/>
                    <a:pt x="418" y="1821"/>
                  </a:cubicBezTo>
                  <a:lnTo>
                    <a:pt x="418" y="1821"/>
                  </a:lnTo>
                  <a:cubicBezTo>
                    <a:pt x="394" y="1750"/>
                    <a:pt x="380" y="1677"/>
                    <a:pt x="370" y="1605"/>
                  </a:cubicBezTo>
                  <a:lnTo>
                    <a:pt x="370" y="1605"/>
                  </a:lnTo>
                  <a:cubicBezTo>
                    <a:pt x="366" y="1551"/>
                    <a:pt x="364" y="1496"/>
                    <a:pt x="356" y="1443"/>
                  </a:cubicBezTo>
                  <a:lnTo>
                    <a:pt x="356" y="1443"/>
                  </a:lnTo>
                  <a:lnTo>
                    <a:pt x="362" y="1482"/>
                  </a:lnTo>
                  <a:cubicBezTo>
                    <a:pt x="361" y="1468"/>
                    <a:pt x="359" y="1453"/>
                    <a:pt x="358" y="1439"/>
                  </a:cubicBezTo>
                  <a:lnTo>
                    <a:pt x="358" y="1439"/>
                  </a:lnTo>
                  <a:cubicBezTo>
                    <a:pt x="385" y="1434"/>
                    <a:pt x="409" y="1418"/>
                    <a:pt x="422" y="1396"/>
                  </a:cubicBezTo>
                  <a:cubicBezTo>
                    <a:pt x="446" y="1350"/>
                    <a:pt x="430" y="1301"/>
                    <a:pt x="389" y="1272"/>
                  </a:cubicBezTo>
                  <a:lnTo>
                    <a:pt x="389" y="1272"/>
                  </a:lnTo>
                  <a:cubicBezTo>
                    <a:pt x="398" y="1279"/>
                    <a:pt x="402" y="1281"/>
                    <a:pt x="402" y="1281"/>
                  </a:cubicBezTo>
                  <a:cubicBezTo>
                    <a:pt x="402" y="1281"/>
                    <a:pt x="393" y="1274"/>
                    <a:pt x="389" y="1270"/>
                  </a:cubicBezTo>
                  <a:cubicBezTo>
                    <a:pt x="385" y="1264"/>
                    <a:pt x="380" y="1260"/>
                    <a:pt x="374" y="1256"/>
                  </a:cubicBezTo>
                  <a:cubicBezTo>
                    <a:pt x="372" y="1253"/>
                    <a:pt x="370" y="1250"/>
                    <a:pt x="367" y="1247"/>
                  </a:cubicBezTo>
                  <a:lnTo>
                    <a:pt x="367" y="1247"/>
                  </a:lnTo>
                  <a:cubicBezTo>
                    <a:pt x="385" y="1122"/>
                    <a:pt x="419" y="1002"/>
                    <a:pt x="467" y="886"/>
                  </a:cubicBezTo>
                  <a:lnTo>
                    <a:pt x="467" y="886"/>
                  </a:lnTo>
                  <a:lnTo>
                    <a:pt x="456" y="913"/>
                  </a:lnTo>
                  <a:cubicBezTo>
                    <a:pt x="485" y="843"/>
                    <a:pt x="520" y="775"/>
                    <a:pt x="561" y="711"/>
                  </a:cubicBezTo>
                  <a:cubicBezTo>
                    <a:pt x="582" y="679"/>
                    <a:pt x="602" y="648"/>
                    <a:pt x="625" y="619"/>
                  </a:cubicBezTo>
                  <a:cubicBezTo>
                    <a:pt x="625" y="619"/>
                    <a:pt x="625" y="619"/>
                    <a:pt x="625" y="619"/>
                  </a:cubicBezTo>
                  <a:lnTo>
                    <a:pt x="625" y="619"/>
                  </a:lnTo>
                  <a:cubicBezTo>
                    <a:pt x="627" y="617"/>
                    <a:pt x="630" y="614"/>
                    <a:pt x="631" y="611"/>
                  </a:cubicBezTo>
                  <a:cubicBezTo>
                    <a:pt x="637" y="605"/>
                    <a:pt x="643" y="596"/>
                    <a:pt x="650" y="588"/>
                  </a:cubicBezTo>
                  <a:cubicBezTo>
                    <a:pt x="662" y="574"/>
                    <a:pt x="674" y="559"/>
                    <a:pt x="689" y="545"/>
                  </a:cubicBezTo>
                  <a:cubicBezTo>
                    <a:pt x="711" y="519"/>
                    <a:pt x="720" y="482"/>
                    <a:pt x="708" y="451"/>
                  </a:cubicBezTo>
                  <a:lnTo>
                    <a:pt x="708" y="451"/>
                  </a:lnTo>
                  <a:cubicBezTo>
                    <a:pt x="736" y="441"/>
                    <a:pt x="765" y="433"/>
                    <a:pt x="795" y="427"/>
                  </a:cubicBezTo>
                  <a:lnTo>
                    <a:pt x="795" y="427"/>
                  </a:lnTo>
                  <a:cubicBezTo>
                    <a:pt x="811" y="426"/>
                    <a:pt x="826" y="425"/>
                    <a:pt x="842" y="425"/>
                  </a:cubicBezTo>
                  <a:close/>
                  <a:moveTo>
                    <a:pt x="528" y="2336"/>
                  </a:moveTo>
                  <a:cubicBezTo>
                    <a:pt x="528" y="2337"/>
                    <a:pt x="527" y="2338"/>
                    <a:pt x="527" y="2338"/>
                  </a:cubicBezTo>
                  <a:lnTo>
                    <a:pt x="527" y="2338"/>
                  </a:lnTo>
                  <a:cubicBezTo>
                    <a:pt x="524" y="2340"/>
                    <a:pt x="521" y="2343"/>
                    <a:pt x="518" y="2345"/>
                  </a:cubicBezTo>
                  <a:lnTo>
                    <a:pt x="518" y="2345"/>
                  </a:lnTo>
                  <a:lnTo>
                    <a:pt x="528" y="2336"/>
                  </a:lnTo>
                  <a:close/>
                  <a:moveTo>
                    <a:pt x="837" y="1"/>
                  </a:moveTo>
                  <a:cubicBezTo>
                    <a:pt x="791" y="1"/>
                    <a:pt x="746" y="9"/>
                    <a:pt x="703" y="15"/>
                  </a:cubicBezTo>
                  <a:cubicBezTo>
                    <a:pt x="633" y="25"/>
                    <a:pt x="567" y="52"/>
                    <a:pt x="502" y="81"/>
                  </a:cubicBezTo>
                  <a:cubicBezTo>
                    <a:pt x="438" y="109"/>
                    <a:pt x="380" y="157"/>
                    <a:pt x="327" y="200"/>
                  </a:cubicBezTo>
                  <a:cubicBezTo>
                    <a:pt x="286" y="237"/>
                    <a:pt x="247" y="276"/>
                    <a:pt x="214" y="319"/>
                  </a:cubicBezTo>
                  <a:cubicBezTo>
                    <a:pt x="169" y="374"/>
                    <a:pt x="128" y="432"/>
                    <a:pt x="95" y="494"/>
                  </a:cubicBezTo>
                  <a:cubicBezTo>
                    <a:pt x="79" y="523"/>
                    <a:pt x="64" y="555"/>
                    <a:pt x="51" y="586"/>
                  </a:cubicBezTo>
                  <a:lnTo>
                    <a:pt x="51" y="586"/>
                  </a:lnTo>
                  <a:cubicBezTo>
                    <a:pt x="50" y="588"/>
                    <a:pt x="50" y="589"/>
                    <a:pt x="49" y="590"/>
                  </a:cubicBezTo>
                  <a:lnTo>
                    <a:pt x="49" y="590"/>
                  </a:lnTo>
                  <a:cubicBezTo>
                    <a:pt x="47" y="597"/>
                    <a:pt x="44" y="604"/>
                    <a:pt x="41" y="611"/>
                  </a:cubicBezTo>
                  <a:lnTo>
                    <a:pt x="44" y="604"/>
                  </a:lnTo>
                  <a:lnTo>
                    <a:pt x="44" y="604"/>
                  </a:lnTo>
                  <a:cubicBezTo>
                    <a:pt x="40" y="617"/>
                    <a:pt x="36" y="629"/>
                    <a:pt x="33" y="644"/>
                  </a:cubicBezTo>
                  <a:cubicBezTo>
                    <a:pt x="31" y="654"/>
                    <a:pt x="29" y="666"/>
                    <a:pt x="27" y="679"/>
                  </a:cubicBezTo>
                  <a:cubicBezTo>
                    <a:pt x="23" y="707"/>
                    <a:pt x="16" y="742"/>
                    <a:pt x="15" y="774"/>
                  </a:cubicBezTo>
                  <a:lnTo>
                    <a:pt x="15" y="774"/>
                  </a:lnTo>
                  <a:cubicBezTo>
                    <a:pt x="9" y="807"/>
                    <a:pt x="6" y="842"/>
                    <a:pt x="2" y="874"/>
                  </a:cubicBezTo>
                  <a:cubicBezTo>
                    <a:pt x="0" y="905"/>
                    <a:pt x="0" y="935"/>
                    <a:pt x="2" y="966"/>
                  </a:cubicBezTo>
                  <a:cubicBezTo>
                    <a:pt x="7" y="1005"/>
                    <a:pt x="11" y="1046"/>
                    <a:pt x="21" y="1085"/>
                  </a:cubicBezTo>
                  <a:cubicBezTo>
                    <a:pt x="29" y="1122"/>
                    <a:pt x="41" y="1163"/>
                    <a:pt x="60" y="1196"/>
                  </a:cubicBezTo>
                  <a:lnTo>
                    <a:pt x="53" y="1179"/>
                  </a:lnTo>
                  <a:lnTo>
                    <a:pt x="53" y="1179"/>
                  </a:lnTo>
                  <a:cubicBezTo>
                    <a:pt x="65" y="1207"/>
                    <a:pt x="79" y="1231"/>
                    <a:pt x="97" y="1256"/>
                  </a:cubicBezTo>
                  <a:cubicBezTo>
                    <a:pt x="100" y="1260"/>
                    <a:pt x="103" y="1264"/>
                    <a:pt x="106" y="1268"/>
                  </a:cubicBezTo>
                  <a:lnTo>
                    <a:pt x="106" y="1268"/>
                  </a:lnTo>
                  <a:cubicBezTo>
                    <a:pt x="104" y="1284"/>
                    <a:pt x="101" y="1300"/>
                    <a:pt x="99" y="1315"/>
                  </a:cubicBezTo>
                  <a:lnTo>
                    <a:pt x="99" y="1315"/>
                  </a:lnTo>
                  <a:lnTo>
                    <a:pt x="99" y="1315"/>
                  </a:lnTo>
                  <a:lnTo>
                    <a:pt x="99" y="1315"/>
                  </a:lnTo>
                  <a:cubicBezTo>
                    <a:pt x="87" y="1369"/>
                    <a:pt x="79" y="1423"/>
                    <a:pt x="73" y="1477"/>
                  </a:cubicBezTo>
                  <a:lnTo>
                    <a:pt x="73" y="1477"/>
                  </a:lnTo>
                  <a:cubicBezTo>
                    <a:pt x="69" y="1506"/>
                    <a:pt x="68" y="1536"/>
                    <a:pt x="68" y="1564"/>
                  </a:cubicBezTo>
                  <a:cubicBezTo>
                    <a:pt x="66" y="1595"/>
                    <a:pt x="66" y="1624"/>
                    <a:pt x="68" y="1654"/>
                  </a:cubicBezTo>
                  <a:cubicBezTo>
                    <a:pt x="70" y="1716"/>
                    <a:pt x="76" y="1776"/>
                    <a:pt x="83" y="1837"/>
                  </a:cubicBezTo>
                  <a:lnTo>
                    <a:pt x="83" y="1837"/>
                  </a:lnTo>
                  <a:lnTo>
                    <a:pt x="83" y="1833"/>
                  </a:lnTo>
                  <a:lnTo>
                    <a:pt x="83" y="1833"/>
                  </a:lnTo>
                  <a:cubicBezTo>
                    <a:pt x="83" y="1839"/>
                    <a:pt x="84" y="1845"/>
                    <a:pt x="84" y="1850"/>
                  </a:cubicBezTo>
                  <a:lnTo>
                    <a:pt x="84" y="1850"/>
                  </a:lnTo>
                  <a:lnTo>
                    <a:pt x="81" y="1825"/>
                  </a:lnTo>
                  <a:lnTo>
                    <a:pt x="81" y="1825"/>
                  </a:lnTo>
                  <a:cubicBezTo>
                    <a:pt x="82" y="1834"/>
                    <a:pt x="83" y="1845"/>
                    <a:pt x="84" y="1855"/>
                  </a:cubicBezTo>
                  <a:lnTo>
                    <a:pt x="84" y="1855"/>
                  </a:lnTo>
                  <a:cubicBezTo>
                    <a:pt x="87" y="1887"/>
                    <a:pt x="88" y="1920"/>
                    <a:pt x="95" y="1952"/>
                  </a:cubicBezTo>
                  <a:cubicBezTo>
                    <a:pt x="101" y="1977"/>
                    <a:pt x="107" y="2004"/>
                    <a:pt x="115" y="2030"/>
                  </a:cubicBezTo>
                  <a:cubicBezTo>
                    <a:pt x="128" y="2080"/>
                    <a:pt x="144" y="2129"/>
                    <a:pt x="163" y="2178"/>
                  </a:cubicBezTo>
                  <a:cubicBezTo>
                    <a:pt x="206" y="2289"/>
                    <a:pt x="257" y="2398"/>
                    <a:pt x="323" y="2497"/>
                  </a:cubicBezTo>
                  <a:cubicBezTo>
                    <a:pt x="366" y="2558"/>
                    <a:pt x="411" y="2618"/>
                    <a:pt x="461" y="2675"/>
                  </a:cubicBezTo>
                  <a:lnTo>
                    <a:pt x="502" y="2706"/>
                  </a:lnTo>
                  <a:cubicBezTo>
                    <a:pt x="526" y="2721"/>
                    <a:pt x="551" y="2729"/>
                    <a:pt x="578" y="2731"/>
                  </a:cubicBezTo>
                  <a:cubicBezTo>
                    <a:pt x="587" y="2733"/>
                    <a:pt x="596" y="2734"/>
                    <a:pt x="605" y="2734"/>
                  </a:cubicBezTo>
                  <a:cubicBezTo>
                    <a:pt x="614" y="2734"/>
                    <a:pt x="623" y="2733"/>
                    <a:pt x="631" y="2731"/>
                  </a:cubicBezTo>
                  <a:cubicBezTo>
                    <a:pt x="658" y="2729"/>
                    <a:pt x="685" y="2721"/>
                    <a:pt x="707" y="2706"/>
                  </a:cubicBezTo>
                  <a:cubicBezTo>
                    <a:pt x="863" y="2608"/>
                    <a:pt x="1017" y="2501"/>
                    <a:pt x="1163" y="2384"/>
                  </a:cubicBezTo>
                  <a:cubicBezTo>
                    <a:pt x="1227" y="2330"/>
                    <a:pt x="1291" y="2275"/>
                    <a:pt x="1350" y="2215"/>
                  </a:cubicBezTo>
                  <a:cubicBezTo>
                    <a:pt x="1420" y="2145"/>
                    <a:pt x="1484" y="2071"/>
                    <a:pt x="1545" y="1991"/>
                  </a:cubicBezTo>
                  <a:cubicBezTo>
                    <a:pt x="1642" y="1864"/>
                    <a:pt x="1722" y="1720"/>
                    <a:pt x="1769" y="1566"/>
                  </a:cubicBezTo>
                  <a:cubicBezTo>
                    <a:pt x="1792" y="1488"/>
                    <a:pt x="1804" y="1410"/>
                    <a:pt x="1814" y="1330"/>
                  </a:cubicBezTo>
                  <a:cubicBezTo>
                    <a:pt x="1823" y="1268"/>
                    <a:pt x="1825" y="1204"/>
                    <a:pt x="1823" y="1143"/>
                  </a:cubicBezTo>
                  <a:cubicBezTo>
                    <a:pt x="1819" y="1001"/>
                    <a:pt x="1794" y="857"/>
                    <a:pt x="1745" y="724"/>
                  </a:cubicBezTo>
                  <a:cubicBezTo>
                    <a:pt x="1718" y="650"/>
                    <a:pt x="1687" y="576"/>
                    <a:pt x="1646" y="508"/>
                  </a:cubicBezTo>
                  <a:cubicBezTo>
                    <a:pt x="1607" y="440"/>
                    <a:pt x="1562" y="381"/>
                    <a:pt x="1512" y="323"/>
                  </a:cubicBezTo>
                  <a:cubicBezTo>
                    <a:pt x="1463" y="266"/>
                    <a:pt x="1404" y="218"/>
                    <a:pt x="1344" y="171"/>
                  </a:cubicBezTo>
                  <a:cubicBezTo>
                    <a:pt x="1297" y="136"/>
                    <a:pt x="1245" y="107"/>
                    <a:pt x="1190" y="83"/>
                  </a:cubicBezTo>
                  <a:cubicBezTo>
                    <a:pt x="1120" y="52"/>
                    <a:pt x="1048" y="25"/>
                    <a:pt x="972" y="13"/>
                  </a:cubicBezTo>
                  <a:cubicBezTo>
                    <a:pt x="927" y="7"/>
                    <a:pt x="882" y="1"/>
                    <a:pt x="837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604475" y="1512300"/>
              <a:ext cx="41975" cy="82350"/>
            </a:xfrm>
            <a:custGeom>
              <a:avLst/>
              <a:gdLst/>
              <a:ahLst/>
              <a:cxnLst/>
              <a:rect l="l" t="t" r="r" b="b"/>
              <a:pathLst>
                <a:path w="1679" h="3294" extrusionOk="0">
                  <a:moveTo>
                    <a:pt x="1062" y="601"/>
                  </a:moveTo>
                  <a:lnTo>
                    <a:pt x="1062" y="603"/>
                  </a:lnTo>
                  <a:lnTo>
                    <a:pt x="1061" y="603"/>
                  </a:lnTo>
                  <a:lnTo>
                    <a:pt x="1061" y="603"/>
                  </a:lnTo>
                  <a:cubicBezTo>
                    <a:pt x="1062" y="603"/>
                    <a:pt x="1062" y="602"/>
                    <a:pt x="1062" y="601"/>
                  </a:cubicBezTo>
                  <a:close/>
                  <a:moveTo>
                    <a:pt x="1060" y="608"/>
                  </a:moveTo>
                  <a:lnTo>
                    <a:pt x="1058" y="612"/>
                  </a:lnTo>
                  <a:lnTo>
                    <a:pt x="1058" y="612"/>
                  </a:lnTo>
                  <a:cubicBezTo>
                    <a:pt x="1059" y="610"/>
                    <a:pt x="1059" y="609"/>
                    <a:pt x="1060" y="608"/>
                  </a:cubicBezTo>
                  <a:lnTo>
                    <a:pt x="1060" y="608"/>
                  </a:lnTo>
                  <a:cubicBezTo>
                    <a:pt x="1060" y="608"/>
                    <a:pt x="1060" y="608"/>
                    <a:pt x="1060" y="608"/>
                  </a:cubicBezTo>
                  <a:close/>
                  <a:moveTo>
                    <a:pt x="1032" y="651"/>
                  </a:moveTo>
                  <a:lnTo>
                    <a:pt x="1023" y="662"/>
                  </a:lnTo>
                  <a:lnTo>
                    <a:pt x="1023" y="662"/>
                  </a:lnTo>
                  <a:cubicBezTo>
                    <a:pt x="1026" y="658"/>
                    <a:pt x="1029" y="654"/>
                    <a:pt x="1032" y="651"/>
                  </a:cubicBezTo>
                  <a:close/>
                  <a:moveTo>
                    <a:pt x="1018" y="668"/>
                  </a:moveTo>
                  <a:lnTo>
                    <a:pt x="1005" y="686"/>
                  </a:lnTo>
                  <a:cubicBezTo>
                    <a:pt x="1009" y="680"/>
                    <a:pt x="1013" y="674"/>
                    <a:pt x="1018" y="668"/>
                  </a:cubicBezTo>
                  <a:close/>
                  <a:moveTo>
                    <a:pt x="894" y="1117"/>
                  </a:moveTo>
                  <a:lnTo>
                    <a:pt x="897" y="1141"/>
                  </a:lnTo>
                  <a:lnTo>
                    <a:pt x="897" y="1141"/>
                  </a:lnTo>
                  <a:cubicBezTo>
                    <a:pt x="896" y="1133"/>
                    <a:pt x="895" y="1125"/>
                    <a:pt x="894" y="1117"/>
                  </a:cubicBezTo>
                  <a:close/>
                  <a:moveTo>
                    <a:pt x="1050" y="1610"/>
                  </a:moveTo>
                  <a:cubicBezTo>
                    <a:pt x="1053" y="1618"/>
                    <a:pt x="1057" y="1626"/>
                    <a:pt x="1060" y="1634"/>
                  </a:cubicBezTo>
                  <a:lnTo>
                    <a:pt x="1060" y="1634"/>
                  </a:lnTo>
                  <a:lnTo>
                    <a:pt x="1050" y="1610"/>
                  </a:lnTo>
                  <a:close/>
                  <a:moveTo>
                    <a:pt x="843" y="2356"/>
                  </a:moveTo>
                  <a:lnTo>
                    <a:pt x="843" y="2356"/>
                  </a:lnTo>
                  <a:cubicBezTo>
                    <a:pt x="845" y="2375"/>
                    <a:pt x="847" y="2394"/>
                    <a:pt x="849" y="2414"/>
                  </a:cubicBezTo>
                  <a:lnTo>
                    <a:pt x="849" y="2414"/>
                  </a:lnTo>
                  <a:lnTo>
                    <a:pt x="843" y="2356"/>
                  </a:lnTo>
                  <a:close/>
                  <a:moveTo>
                    <a:pt x="826" y="2660"/>
                  </a:moveTo>
                  <a:lnTo>
                    <a:pt x="826" y="2660"/>
                  </a:lnTo>
                  <a:cubicBezTo>
                    <a:pt x="825" y="2663"/>
                    <a:pt x="824" y="2665"/>
                    <a:pt x="823" y="2668"/>
                  </a:cubicBezTo>
                  <a:lnTo>
                    <a:pt x="823" y="2668"/>
                  </a:lnTo>
                  <a:lnTo>
                    <a:pt x="826" y="2660"/>
                  </a:lnTo>
                  <a:close/>
                  <a:moveTo>
                    <a:pt x="811" y="2695"/>
                  </a:moveTo>
                  <a:cubicBezTo>
                    <a:pt x="809" y="2701"/>
                    <a:pt x="806" y="2707"/>
                    <a:pt x="804" y="2713"/>
                  </a:cubicBezTo>
                  <a:lnTo>
                    <a:pt x="811" y="2695"/>
                  </a:lnTo>
                  <a:close/>
                  <a:moveTo>
                    <a:pt x="417" y="2802"/>
                  </a:moveTo>
                  <a:lnTo>
                    <a:pt x="421" y="2804"/>
                  </a:lnTo>
                  <a:lnTo>
                    <a:pt x="421" y="2804"/>
                  </a:lnTo>
                  <a:cubicBezTo>
                    <a:pt x="419" y="2803"/>
                    <a:pt x="418" y="2802"/>
                    <a:pt x="417" y="2802"/>
                  </a:cubicBezTo>
                  <a:close/>
                  <a:moveTo>
                    <a:pt x="701" y="2808"/>
                  </a:moveTo>
                  <a:lnTo>
                    <a:pt x="701" y="2808"/>
                  </a:lnTo>
                  <a:cubicBezTo>
                    <a:pt x="698" y="2809"/>
                    <a:pt x="696" y="2810"/>
                    <a:pt x="693" y="2811"/>
                  </a:cubicBezTo>
                  <a:lnTo>
                    <a:pt x="693" y="2811"/>
                  </a:lnTo>
                  <a:lnTo>
                    <a:pt x="701" y="2808"/>
                  </a:lnTo>
                  <a:close/>
                  <a:moveTo>
                    <a:pt x="430" y="2816"/>
                  </a:moveTo>
                  <a:lnTo>
                    <a:pt x="438" y="2819"/>
                  </a:lnTo>
                  <a:lnTo>
                    <a:pt x="438" y="2819"/>
                  </a:lnTo>
                  <a:lnTo>
                    <a:pt x="438" y="2820"/>
                  </a:lnTo>
                  <a:lnTo>
                    <a:pt x="438" y="2820"/>
                  </a:lnTo>
                  <a:cubicBezTo>
                    <a:pt x="435" y="2819"/>
                    <a:pt x="432" y="2817"/>
                    <a:pt x="430" y="2816"/>
                  </a:cubicBezTo>
                  <a:close/>
                  <a:moveTo>
                    <a:pt x="438" y="2820"/>
                  </a:moveTo>
                  <a:lnTo>
                    <a:pt x="444" y="2822"/>
                  </a:lnTo>
                  <a:lnTo>
                    <a:pt x="444" y="2822"/>
                  </a:lnTo>
                  <a:lnTo>
                    <a:pt x="445" y="2823"/>
                  </a:lnTo>
                  <a:lnTo>
                    <a:pt x="445" y="2823"/>
                  </a:lnTo>
                  <a:cubicBezTo>
                    <a:pt x="443" y="2822"/>
                    <a:pt x="441" y="2821"/>
                    <a:pt x="438" y="2820"/>
                  </a:cubicBezTo>
                  <a:lnTo>
                    <a:pt x="438" y="2820"/>
                  </a:lnTo>
                  <a:cubicBezTo>
                    <a:pt x="438" y="2820"/>
                    <a:pt x="438" y="2820"/>
                    <a:pt x="438" y="2820"/>
                  </a:cubicBezTo>
                  <a:close/>
                  <a:moveTo>
                    <a:pt x="445" y="2823"/>
                  </a:moveTo>
                  <a:lnTo>
                    <a:pt x="455" y="2827"/>
                  </a:lnTo>
                  <a:lnTo>
                    <a:pt x="455" y="2827"/>
                  </a:lnTo>
                  <a:cubicBezTo>
                    <a:pt x="452" y="2826"/>
                    <a:pt x="449" y="2824"/>
                    <a:pt x="446" y="2823"/>
                  </a:cubicBezTo>
                  <a:lnTo>
                    <a:pt x="446" y="2823"/>
                  </a:lnTo>
                  <a:cubicBezTo>
                    <a:pt x="445" y="2823"/>
                    <a:pt x="445" y="2823"/>
                    <a:pt x="445" y="2823"/>
                  </a:cubicBezTo>
                  <a:close/>
                  <a:moveTo>
                    <a:pt x="441" y="2824"/>
                  </a:moveTo>
                  <a:lnTo>
                    <a:pt x="446" y="2830"/>
                  </a:lnTo>
                  <a:cubicBezTo>
                    <a:pt x="444" y="2828"/>
                    <a:pt x="443" y="2826"/>
                    <a:pt x="441" y="2824"/>
                  </a:cubicBezTo>
                  <a:close/>
                  <a:moveTo>
                    <a:pt x="447" y="2824"/>
                  </a:moveTo>
                  <a:lnTo>
                    <a:pt x="460" y="2835"/>
                  </a:lnTo>
                  <a:cubicBezTo>
                    <a:pt x="456" y="2831"/>
                    <a:pt x="451" y="2828"/>
                    <a:pt x="447" y="2824"/>
                  </a:cubicBezTo>
                  <a:close/>
                  <a:moveTo>
                    <a:pt x="479" y="2837"/>
                  </a:moveTo>
                  <a:lnTo>
                    <a:pt x="483" y="2839"/>
                  </a:lnTo>
                  <a:cubicBezTo>
                    <a:pt x="482" y="2838"/>
                    <a:pt x="480" y="2838"/>
                    <a:pt x="479" y="2837"/>
                  </a:cubicBezTo>
                  <a:close/>
                  <a:moveTo>
                    <a:pt x="481" y="2841"/>
                  </a:moveTo>
                  <a:lnTo>
                    <a:pt x="485" y="2841"/>
                  </a:lnTo>
                  <a:lnTo>
                    <a:pt x="485" y="2841"/>
                  </a:lnTo>
                  <a:cubicBezTo>
                    <a:pt x="484" y="2841"/>
                    <a:pt x="482" y="2841"/>
                    <a:pt x="481" y="2841"/>
                  </a:cubicBezTo>
                  <a:close/>
                  <a:moveTo>
                    <a:pt x="612" y="2841"/>
                  </a:moveTo>
                  <a:cubicBezTo>
                    <a:pt x="611" y="2841"/>
                    <a:pt x="610" y="2841"/>
                    <a:pt x="608" y="2841"/>
                  </a:cubicBezTo>
                  <a:lnTo>
                    <a:pt x="608" y="2841"/>
                  </a:lnTo>
                  <a:lnTo>
                    <a:pt x="612" y="2841"/>
                  </a:lnTo>
                  <a:close/>
                  <a:moveTo>
                    <a:pt x="1554" y="1"/>
                  </a:moveTo>
                  <a:cubicBezTo>
                    <a:pt x="1544" y="1"/>
                    <a:pt x="1535" y="2"/>
                    <a:pt x="1527" y="6"/>
                  </a:cubicBezTo>
                  <a:cubicBezTo>
                    <a:pt x="1442" y="40"/>
                    <a:pt x="1358" y="75"/>
                    <a:pt x="1278" y="114"/>
                  </a:cubicBezTo>
                  <a:cubicBezTo>
                    <a:pt x="1239" y="131"/>
                    <a:pt x="1202" y="149"/>
                    <a:pt x="1165" y="168"/>
                  </a:cubicBezTo>
                  <a:cubicBezTo>
                    <a:pt x="1128" y="188"/>
                    <a:pt x="1091" y="205"/>
                    <a:pt x="1054" y="223"/>
                  </a:cubicBezTo>
                  <a:lnTo>
                    <a:pt x="1062" y="220"/>
                  </a:lnTo>
                  <a:lnTo>
                    <a:pt x="1062" y="220"/>
                  </a:lnTo>
                  <a:cubicBezTo>
                    <a:pt x="1021" y="239"/>
                    <a:pt x="983" y="266"/>
                    <a:pt x="945" y="291"/>
                  </a:cubicBezTo>
                  <a:cubicBezTo>
                    <a:pt x="907" y="317"/>
                    <a:pt x="868" y="347"/>
                    <a:pt x="831" y="376"/>
                  </a:cubicBezTo>
                  <a:lnTo>
                    <a:pt x="831" y="376"/>
                  </a:lnTo>
                  <a:cubicBezTo>
                    <a:pt x="826" y="379"/>
                    <a:pt x="821" y="382"/>
                    <a:pt x="816" y="384"/>
                  </a:cubicBezTo>
                  <a:cubicBezTo>
                    <a:pt x="793" y="398"/>
                    <a:pt x="775" y="414"/>
                    <a:pt x="756" y="433"/>
                  </a:cubicBezTo>
                  <a:cubicBezTo>
                    <a:pt x="742" y="449"/>
                    <a:pt x="725" y="466"/>
                    <a:pt x="711" y="482"/>
                  </a:cubicBezTo>
                  <a:cubicBezTo>
                    <a:pt x="672" y="527"/>
                    <a:pt x="637" y="575"/>
                    <a:pt x="606" y="626"/>
                  </a:cubicBezTo>
                  <a:cubicBezTo>
                    <a:pt x="576" y="677"/>
                    <a:pt x="549" y="737"/>
                    <a:pt x="528" y="794"/>
                  </a:cubicBezTo>
                  <a:cubicBezTo>
                    <a:pt x="502" y="866"/>
                    <a:pt x="491" y="938"/>
                    <a:pt x="481" y="1014"/>
                  </a:cubicBezTo>
                  <a:lnTo>
                    <a:pt x="489" y="959"/>
                  </a:lnTo>
                  <a:lnTo>
                    <a:pt x="489" y="959"/>
                  </a:lnTo>
                  <a:cubicBezTo>
                    <a:pt x="479" y="1033"/>
                    <a:pt x="475" y="1103"/>
                    <a:pt x="481" y="1175"/>
                  </a:cubicBezTo>
                  <a:cubicBezTo>
                    <a:pt x="487" y="1248"/>
                    <a:pt x="499" y="1322"/>
                    <a:pt x="514" y="1394"/>
                  </a:cubicBezTo>
                  <a:cubicBezTo>
                    <a:pt x="541" y="1507"/>
                    <a:pt x="576" y="1620"/>
                    <a:pt x="621" y="1729"/>
                  </a:cubicBezTo>
                  <a:cubicBezTo>
                    <a:pt x="647" y="1795"/>
                    <a:pt x="676" y="1861"/>
                    <a:pt x="704" y="1927"/>
                  </a:cubicBezTo>
                  <a:lnTo>
                    <a:pt x="704" y="1927"/>
                  </a:lnTo>
                  <a:cubicBezTo>
                    <a:pt x="768" y="2084"/>
                    <a:pt x="827" y="2244"/>
                    <a:pt x="849" y="2415"/>
                  </a:cubicBezTo>
                  <a:lnTo>
                    <a:pt x="849" y="2415"/>
                  </a:lnTo>
                  <a:cubicBezTo>
                    <a:pt x="852" y="2465"/>
                    <a:pt x="852" y="2517"/>
                    <a:pt x="848" y="2569"/>
                  </a:cubicBezTo>
                  <a:lnTo>
                    <a:pt x="848" y="2569"/>
                  </a:lnTo>
                  <a:cubicBezTo>
                    <a:pt x="841" y="2607"/>
                    <a:pt x="830" y="2645"/>
                    <a:pt x="816" y="2682"/>
                  </a:cubicBezTo>
                  <a:lnTo>
                    <a:pt x="816" y="2682"/>
                  </a:lnTo>
                  <a:cubicBezTo>
                    <a:pt x="807" y="2701"/>
                    <a:pt x="797" y="2719"/>
                    <a:pt x="786" y="2737"/>
                  </a:cubicBezTo>
                  <a:lnTo>
                    <a:pt x="786" y="2737"/>
                  </a:lnTo>
                  <a:cubicBezTo>
                    <a:pt x="772" y="2752"/>
                    <a:pt x="757" y="2766"/>
                    <a:pt x="741" y="2780"/>
                  </a:cubicBezTo>
                  <a:lnTo>
                    <a:pt x="741" y="2780"/>
                  </a:lnTo>
                  <a:cubicBezTo>
                    <a:pt x="719" y="2795"/>
                    <a:pt x="696" y="2808"/>
                    <a:pt x="672" y="2819"/>
                  </a:cubicBezTo>
                  <a:lnTo>
                    <a:pt x="672" y="2819"/>
                  </a:lnTo>
                  <a:cubicBezTo>
                    <a:pt x="642" y="2830"/>
                    <a:pt x="610" y="2838"/>
                    <a:pt x="579" y="2844"/>
                  </a:cubicBezTo>
                  <a:lnTo>
                    <a:pt x="579" y="2844"/>
                  </a:lnTo>
                  <a:cubicBezTo>
                    <a:pt x="568" y="2845"/>
                    <a:pt x="557" y="2845"/>
                    <a:pt x="547" y="2845"/>
                  </a:cubicBezTo>
                  <a:cubicBezTo>
                    <a:pt x="536" y="2845"/>
                    <a:pt x="526" y="2845"/>
                    <a:pt x="515" y="2844"/>
                  </a:cubicBezTo>
                  <a:lnTo>
                    <a:pt x="515" y="2844"/>
                  </a:lnTo>
                  <a:cubicBezTo>
                    <a:pt x="498" y="2841"/>
                    <a:pt x="481" y="2836"/>
                    <a:pt x="464" y="2830"/>
                  </a:cubicBezTo>
                  <a:lnTo>
                    <a:pt x="464" y="2830"/>
                  </a:lnTo>
                  <a:cubicBezTo>
                    <a:pt x="455" y="2826"/>
                    <a:pt x="446" y="2821"/>
                    <a:pt x="438" y="2816"/>
                  </a:cubicBezTo>
                  <a:lnTo>
                    <a:pt x="438" y="2816"/>
                  </a:lnTo>
                  <a:cubicBezTo>
                    <a:pt x="435" y="2813"/>
                    <a:pt x="433" y="2811"/>
                    <a:pt x="431" y="2808"/>
                  </a:cubicBezTo>
                  <a:lnTo>
                    <a:pt x="431" y="2808"/>
                  </a:lnTo>
                  <a:cubicBezTo>
                    <a:pt x="424" y="2798"/>
                    <a:pt x="418" y="2787"/>
                    <a:pt x="412" y="2776"/>
                  </a:cubicBezTo>
                  <a:lnTo>
                    <a:pt x="412" y="2776"/>
                  </a:lnTo>
                  <a:cubicBezTo>
                    <a:pt x="405" y="2763"/>
                    <a:pt x="396" y="2751"/>
                    <a:pt x="387" y="2740"/>
                  </a:cubicBezTo>
                  <a:cubicBezTo>
                    <a:pt x="372" y="2717"/>
                    <a:pt x="354" y="2699"/>
                    <a:pt x="329" y="2687"/>
                  </a:cubicBezTo>
                  <a:cubicBezTo>
                    <a:pt x="298" y="2668"/>
                    <a:pt x="256" y="2657"/>
                    <a:pt x="217" y="2657"/>
                  </a:cubicBezTo>
                  <a:cubicBezTo>
                    <a:pt x="199" y="2657"/>
                    <a:pt x="182" y="2659"/>
                    <a:pt x="167" y="2664"/>
                  </a:cubicBezTo>
                  <a:cubicBezTo>
                    <a:pt x="115" y="2680"/>
                    <a:pt x="66" y="2713"/>
                    <a:pt x="39" y="2761"/>
                  </a:cubicBezTo>
                  <a:cubicBezTo>
                    <a:pt x="15" y="2810"/>
                    <a:pt x="0" y="2871"/>
                    <a:pt x="19" y="2923"/>
                  </a:cubicBezTo>
                  <a:lnTo>
                    <a:pt x="20" y="2926"/>
                  </a:lnTo>
                  <a:lnTo>
                    <a:pt x="20" y="2926"/>
                  </a:lnTo>
                  <a:cubicBezTo>
                    <a:pt x="23" y="2938"/>
                    <a:pt x="26" y="2950"/>
                    <a:pt x="31" y="2962"/>
                  </a:cubicBezTo>
                  <a:cubicBezTo>
                    <a:pt x="41" y="2991"/>
                    <a:pt x="54" y="3021"/>
                    <a:pt x="70" y="3048"/>
                  </a:cubicBezTo>
                  <a:cubicBezTo>
                    <a:pt x="93" y="3083"/>
                    <a:pt x="119" y="3120"/>
                    <a:pt x="152" y="3149"/>
                  </a:cubicBezTo>
                  <a:cubicBezTo>
                    <a:pt x="216" y="3208"/>
                    <a:pt x="292" y="3252"/>
                    <a:pt x="378" y="3272"/>
                  </a:cubicBezTo>
                  <a:cubicBezTo>
                    <a:pt x="430" y="3286"/>
                    <a:pt x="485" y="3294"/>
                    <a:pt x="539" y="3294"/>
                  </a:cubicBezTo>
                  <a:cubicBezTo>
                    <a:pt x="558" y="3294"/>
                    <a:pt x="577" y="3293"/>
                    <a:pt x="596" y="3291"/>
                  </a:cubicBezTo>
                  <a:cubicBezTo>
                    <a:pt x="672" y="3282"/>
                    <a:pt x="746" y="3270"/>
                    <a:pt x="816" y="3241"/>
                  </a:cubicBezTo>
                  <a:cubicBezTo>
                    <a:pt x="861" y="3223"/>
                    <a:pt x="904" y="3206"/>
                    <a:pt x="945" y="3180"/>
                  </a:cubicBezTo>
                  <a:cubicBezTo>
                    <a:pt x="986" y="3155"/>
                    <a:pt x="1021" y="3128"/>
                    <a:pt x="1056" y="3100"/>
                  </a:cubicBezTo>
                  <a:cubicBezTo>
                    <a:pt x="1077" y="3079"/>
                    <a:pt x="1097" y="3058"/>
                    <a:pt x="1116" y="3038"/>
                  </a:cubicBezTo>
                  <a:cubicBezTo>
                    <a:pt x="1145" y="3001"/>
                    <a:pt x="1173" y="2966"/>
                    <a:pt x="1196" y="2925"/>
                  </a:cubicBezTo>
                  <a:cubicBezTo>
                    <a:pt x="1223" y="2874"/>
                    <a:pt x="1245" y="2818"/>
                    <a:pt x="1262" y="2761"/>
                  </a:cubicBezTo>
                  <a:cubicBezTo>
                    <a:pt x="1278" y="2705"/>
                    <a:pt x="1286" y="2639"/>
                    <a:pt x="1295" y="2580"/>
                  </a:cubicBezTo>
                  <a:cubicBezTo>
                    <a:pt x="1305" y="2471"/>
                    <a:pt x="1293" y="2364"/>
                    <a:pt x="1274" y="2257"/>
                  </a:cubicBezTo>
                  <a:cubicBezTo>
                    <a:pt x="1238" y="2040"/>
                    <a:pt x="1146" y="1836"/>
                    <a:pt x="1060" y="1634"/>
                  </a:cubicBezTo>
                  <a:lnTo>
                    <a:pt x="1060" y="1634"/>
                  </a:lnTo>
                  <a:lnTo>
                    <a:pt x="1073" y="1663"/>
                  </a:lnTo>
                  <a:lnTo>
                    <a:pt x="1073" y="1663"/>
                  </a:lnTo>
                  <a:lnTo>
                    <a:pt x="1018" y="1536"/>
                  </a:lnTo>
                  <a:lnTo>
                    <a:pt x="1018" y="1536"/>
                  </a:lnTo>
                  <a:cubicBezTo>
                    <a:pt x="968" y="1412"/>
                    <a:pt x="922" y="1286"/>
                    <a:pt x="900" y="1153"/>
                  </a:cubicBezTo>
                  <a:lnTo>
                    <a:pt x="900" y="1153"/>
                  </a:lnTo>
                  <a:cubicBezTo>
                    <a:pt x="891" y="1084"/>
                    <a:pt x="889" y="1014"/>
                    <a:pt x="897" y="945"/>
                  </a:cubicBezTo>
                  <a:lnTo>
                    <a:pt x="897" y="945"/>
                  </a:lnTo>
                  <a:cubicBezTo>
                    <a:pt x="905" y="900"/>
                    <a:pt x="917" y="856"/>
                    <a:pt x="933" y="813"/>
                  </a:cubicBezTo>
                  <a:lnTo>
                    <a:pt x="933" y="813"/>
                  </a:lnTo>
                  <a:cubicBezTo>
                    <a:pt x="957" y="761"/>
                    <a:pt x="986" y="712"/>
                    <a:pt x="1019" y="668"/>
                  </a:cubicBezTo>
                  <a:lnTo>
                    <a:pt x="1019" y="668"/>
                  </a:lnTo>
                  <a:cubicBezTo>
                    <a:pt x="1019" y="667"/>
                    <a:pt x="1019" y="667"/>
                    <a:pt x="1019" y="667"/>
                  </a:cubicBezTo>
                  <a:cubicBezTo>
                    <a:pt x="1021" y="665"/>
                    <a:pt x="1023" y="663"/>
                    <a:pt x="1025" y="661"/>
                  </a:cubicBezTo>
                  <a:cubicBezTo>
                    <a:pt x="1039" y="648"/>
                    <a:pt x="1049" y="633"/>
                    <a:pt x="1056" y="618"/>
                  </a:cubicBezTo>
                  <a:lnTo>
                    <a:pt x="1056" y="618"/>
                  </a:lnTo>
                  <a:lnTo>
                    <a:pt x="1054" y="622"/>
                  </a:lnTo>
                  <a:cubicBezTo>
                    <a:pt x="1056" y="617"/>
                    <a:pt x="1059" y="611"/>
                    <a:pt x="1062" y="606"/>
                  </a:cubicBezTo>
                  <a:lnTo>
                    <a:pt x="1062" y="606"/>
                  </a:lnTo>
                  <a:cubicBezTo>
                    <a:pt x="1104" y="558"/>
                    <a:pt x="1152" y="513"/>
                    <a:pt x="1203" y="472"/>
                  </a:cubicBezTo>
                  <a:lnTo>
                    <a:pt x="1203" y="472"/>
                  </a:lnTo>
                  <a:cubicBezTo>
                    <a:pt x="1230" y="451"/>
                    <a:pt x="1254" y="427"/>
                    <a:pt x="1282" y="403"/>
                  </a:cubicBezTo>
                  <a:lnTo>
                    <a:pt x="1282" y="403"/>
                  </a:lnTo>
                  <a:cubicBezTo>
                    <a:pt x="1388" y="331"/>
                    <a:pt x="1501" y="268"/>
                    <a:pt x="1613" y="207"/>
                  </a:cubicBezTo>
                  <a:cubicBezTo>
                    <a:pt x="1660" y="180"/>
                    <a:pt x="1679" y="119"/>
                    <a:pt x="1658" y="69"/>
                  </a:cubicBezTo>
                  <a:cubicBezTo>
                    <a:pt x="1648" y="49"/>
                    <a:pt x="1634" y="28"/>
                    <a:pt x="1613" y="16"/>
                  </a:cubicBezTo>
                  <a:cubicBezTo>
                    <a:pt x="1596" y="7"/>
                    <a:pt x="1575" y="1"/>
                    <a:pt x="1554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691525" y="1468725"/>
              <a:ext cx="36800" cy="155750"/>
            </a:xfrm>
            <a:custGeom>
              <a:avLst/>
              <a:gdLst/>
              <a:ahLst/>
              <a:cxnLst/>
              <a:rect l="l" t="t" r="r" b="b"/>
              <a:pathLst>
                <a:path w="1472" h="6230" extrusionOk="0">
                  <a:moveTo>
                    <a:pt x="1317" y="1"/>
                  </a:moveTo>
                  <a:cubicBezTo>
                    <a:pt x="1271" y="1"/>
                    <a:pt x="1229" y="25"/>
                    <a:pt x="1200" y="68"/>
                  </a:cubicBezTo>
                  <a:cubicBezTo>
                    <a:pt x="970" y="403"/>
                    <a:pt x="779" y="758"/>
                    <a:pt x="605" y="1124"/>
                  </a:cubicBezTo>
                  <a:cubicBezTo>
                    <a:pt x="432" y="1492"/>
                    <a:pt x="300" y="1903"/>
                    <a:pt x="204" y="2305"/>
                  </a:cubicBezTo>
                  <a:cubicBezTo>
                    <a:pt x="107" y="2712"/>
                    <a:pt x="46" y="3129"/>
                    <a:pt x="23" y="3546"/>
                  </a:cubicBezTo>
                  <a:cubicBezTo>
                    <a:pt x="1" y="3951"/>
                    <a:pt x="15" y="4358"/>
                    <a:pt x="64" y="4758"/>
                  </a:cubicBezTo>
                  <a:cubicBezTo>
                    <a:pt x="93" y="4974"/>
                    <a:pt x="128" y="5190"/>
                    <a:pt x="177" y="5401"/>
                  </a:cubicBezTo>
                  <a:cubicBezTo>
                    <a:pt x="222" y="5601"/>
                    <a:pt x="284" y="5794"/>
                    <a:pt x="354" y="5985"/>
                  </a:cubicBezTo>
                  <a:cubicBezTo>
                    <a:pt x="366" y="6022"/>
                    <a:pt x="379" y="6063"/>
                    <a:pt x="397" y="6094"/>
                  </a:cubicBezTo>
                  <a:cubicBezTo>
                    <a:pt x="418" y="6131"/>
                    <a:pt x="444" y="6153"/>
                    <a:pt x="475" y="6178"/>
                  </a:cubicBezTo>
                  <a:cubicBezTo>
                    <a:pt x="513" y="6209"/>
                    <a:pt x="554" y="6230"/>
                    <a:pt x="601" y="6230"/>
                  </a:cubicBezTo>
                  <a:cubicBezTo>
                    <a:pt x="616" y="6230"/>
                    <a:pt x="631" y="6228"/>
                    <a:pt x="648" y="6223"/>
                  </a:cubicBezTo>
                  <a:cubicBezTo>
                    <a:pt x="703" y="6207"/>
                    <a:pt x="759" y="6159"/>
                    <a:pt x="771" y="6100"/>
                  </a:cubicBezTo>
                  <a:cubicBezTo>
                    <a:pt x="777" y="6067"/>
                    <a:pt x="787" y="6032"/>
                    <a:pt x="787" y="5997"/>
                  </a:cubicBezTo>
                  <a:cubicBezTo>
                    <a:pt x="787" y="5956"/>
                    <a:pt x="773" y="5917"/>
                    <a:pt x="761" y="5878"/>
                  </a:cubicBezTo>
                  <a:cubicBezTo>
                    <a:pt x="746" y="5833"/>
                    <a:pt x="734" y="5786"/>
                    <a:pt x="720" y="5740"/>
                  </a:cubicBezTo>
                  <a:cubicBezTo>
                    <a:pt x="693" y="5650"/>
                    <a:pt x="670" y="5557"/>
                    <a:pt x="648" y="5467"/>
                  </a:cubicBezTo>
                  <a:cubicBezTo>
                    <a:pt x="602" y="5282"/>
                    <a:pt x="557" y="5097"/>
                    <a:pt x="524" y="4908"/>
                  </a:cubicBezTo>
                  <a:cubicBezTo>
                    <a:pt x="506" y="4801"/>
                    <a:pt x="487" y="4695"/>
                    <a:pt x="473" y="4588"/>
                  </a:cubicBezTo>
                  <a:lnTo>
                    <a:pt x="473" y="4588"/>
                  </a:lnTo>
                  <a:lnTo>
                    <a:pt x="481" y="4643"/>
                  </a:lnTo>
                  <a:cubicBezTo>
                    <a:pt x="418" y="4171"/>
                    <a:pt x="405" y="3692"/>
                    <a:pt x="442" y="3215"/>
                  </a:cubicBezTo>
                  <a:cubicBezTo>
                    <a:pt x="453" y="3082"/>
                    <a:pt x="465" y="2948"/>
                    <a:pt x="483" y="2815"/>
                  </a:cubicBezTo>
                  <a:lnTo>
                    <a:pt x="483" y="2815"/>
                  </a:lnTo>
                  <a:lnTo>
                    <a:pt x="477" y="2866"/>
                  </a:lnTo>
                  <a:cubicBezTo>
                    <a:pt x="526" y="2494"/>
                    <a:pt x="607" y="2127"/>
                    <a:pt x="718" y="1769"/>
                  </a:cubicBezTo>
                  <a:cubicBezTo>
                    <a:pt x="773" y="1590"/>
                    <a:pt x="837" y="1414"/>
                    <a:pt x="902" y="1239"/>
                  </a:cubicBezTo>
                  <a:cubicBezTo>
                    <a:pt x="918" y="1199"/>
                    <a:pt x="933" y="1159"/>
                    <a:pt x="948" y="1118"/>
                  </a:cubicBezTo>
                  <a:lnTo>
                    <a:pt x="948" y="1118"/>
                  </a:lnTo>
                  <a:cubicBezTo>
                    <a:pt x="950" y="1115"/>
                    <a:pt x="952" y="1111"/>
                    <a:pt x="954" y="1108"/>
                  </a:cubicBezTo>
                  <a:cubicBezTo>
                    <a:pt x="958" y="1097"/>
                    <a:pt x="962" y="1087"/>
                    <a:pt x="966" y="1077"/>
                  </a:cubicBezTo>
                  <a:cubicBezTo>
                    <a:pt x="976" y="1052"/>
                    <a:pt x="987" y="1030"/>
                    <a:pt x="997" y="1005"/>
                  </a:cubicBezTo>
                  <a:cubicBezTo>
                    <a:pt x="1036" y="921"/>
                    <a:pt x="1077" y="836"/>
                    <a:pt x="1118" y="754"/>
                  </a:cubicBezTo>
                  <a:cubicBezTo>
                    <a:pt x="1215" y="565"/>
                    <a:pt x="1319" y="382"/>
                    <a:pt x="1435" y="204"/>
                  </a:cubicBezTo>
                  <a:cubicBezTo>
                    <a:pt x="1472" y="144"/>
                    <a:pt x="1447" y="52"/>
                    <a:pt x="1385" y="19"/>
                  </a:cubicBezTo>
                  <a:cubicBezTo>
                    <a:pt x="1362" y="7"/>
                    <a:pt x="1339" y="1"/>
                    <a:pt x="1317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736475" y="1512900"/>
              <a:ext cx="69050" cy="88575"/>
            </a:xfrm>
            <a:custGeom>
              <a:avLst/>
              <a:gdLst/>
              <a:ahLst/>
              <a:cxnLst/>
              <a:rect l="l" t="t" r="r" b="b"/>
              <a:pathLst>
                <a:path w="2762" h="3543" extrusionOk="0">
                  <a:moveTo>
                    <a:pt x="1477" y="415"/>
                  </a:moveTo>
                  <a:lnTo>
                    <a:pt x="1457" y="417"/>
                  </a:lnTo>
                  <a:cubicBezTo>
                    <a:pt x="1463" y="416"/>
                    <a:pt x="1470" y="415"/>
                    <a:pt x="1477" y="415"/>
                  </a:cubicBezTo>
                  <a:close/>
                  <a:moveTo>
                    <a:pt x="1765" y="454"/>
                  </a:moveTo>
                  <a:cubicBezTo>
                    <a:pt x="1774" y="457"/>
                    <a:pt x="1782" y="461"/>
                    <a:pt x="1791" y="465"/>
                  </a:cubicBezTo>
                  <a:lnTo>
                    <a:pt x="1791" y="465"/>
                  </a:lnTo>
                  <a:lnTo>
                    <a:pt x="1765" y="454"/>
                  </a:lnTo>
                  <a:close/>
                  <a:moveTo>
                    <a:pt x="1799" y="468"/>
                  </a:moveTo>
                  <a:cubicBezTo>
                    <a:pt x="1804" y="470"/>
                    <a:pt x="1809" y="472"/>
                    <a:pt x="1814" y="475"/>
                  </a:cubicBezTo>
                  <a:lnTo>
                    <a:pt x="1799" y="468"/>
                  </a:lnTo>
                  <a:close/>
                  <a:moveTo>
                    <a:pt x="1245" y="512"/>
                  </a:moveTo>
                  <a:lnTo>
                    <a:pt x="1220" y="533"/>
                  </a:lnTo>
                  <a:lnTo>
                    <a:pt x="1220" y="533"/>
                  </a:lnTo>
                  <a:cubicBezTo>
                    <a:pt x="1228" y="526"/>
                    <a:pt x="1237" y="519"/>
                    <a:pt x="1245" y="512"/>
                  </a:cubicBezTo>
                  <a:close/>
                  <a:moveTo>
                    <a:pt x="1124" y="625"/>
                  </a:moveTo>
                  <a:lnTo>
                    <a:pt x="1103" y="653"/>
                  </a:lnTo>
                  <a:lnTo>
                    <a:pt x="1103" y="653"/>
                  </a:lnTo>
                  <a:cubicBezTo>
                    <a:pt x="1110" y="643"/>
                    <a:pt x="1117" y="634"/>
                    <a:pt x="1124" y="625"/>
                  </a:cubicBezTo>
                  <a:close/>
                  <a:moveTo>
                    <a:pt x="1005" y="807"/>
                  </a:moveTo>
                  <a:lnTo>
                    <a:pt x="1000" y="819"/>
                  </a:lnTo>
                  <a:lnTo>
                    <a:pt x="1000" y="819"/>
                  </a:lnTo>
                  <a:cubicBezTo>
                    <a:pt x="1002" y="815"/>
                    <a:pt x="1003" y="811"/>
                    <a:pt x="1005" y="807"/>
                  </a:cubicBezTo>
                  <a:close/>
                  <a:moveTo>
                    <a:pt x="988" y="847"/>
                  </a:moveTo>
                  <a:lnTo>
                    <a:pt x="986" y="851"/>
                  </a:lnTo>
                  <a:cubicBezTo>
                    <a:pt x="987" y="849"/>
                    <a:pt x="987" y="848"/>
                    <a:pt x="988" y="847"/>
                  </a:cubicBezTo>
                  <a:close/>
                  <a:moveTo>
                    <a:pt x="2248" y="933"/>
                  </a:moveTo>
                  <a:lnTo>
                    <a:pt x="2248" y="933"/>
                  </a:lnTo>
                  <a:cubicBezTo>
                    <a:pt x="2250" y="939"/>
                    <a:pt x="2253" y="944"/>
                    <a:pt x="2255" y="950"/>
                  </a:cubicBezTo>
                  <a:lnTo>
                    <a:pt x="2255" y="950"/>
                  </a:lnTo>
                  <a:lnTo>
                    <a:pt x="2248" y="933"/>
                  </a:lnTo>
                  <a:close/>
                  <a:moveTo>
                    <a:pt x="962" y="1066"/>
                  </a:moveTo>
                  <a:lnTo>
                    <a:pt x="967" y="1102"/>
                  </a:lnTo>
                  <a:lnTo>
                    <a:pt x="967" y="1102"/>
                  </a:lnTo>
                  <a:cubicBezTo>
                    <a:pt x="965" y="1090"/>
                    <a:pt x="963" y="1078"/>
                    <a:pt x="962" y="1066"/>
                  </a:cubicBezTo>
                  <a:close/>
                  <a:moveTo>
                    <a:pt x="2324" y="1179"/>
                  </a:moveTo>
                  <a:lnTo>
                    <a:pt x="2324" y="1179"/>
                  </a:lnTo>
                  <a:cubicBezTo>
                    <a:pt x="2326" y="1193"/>
                    <a:pt x="2327" y="1208"/>
                    <a:pt x="2328" y="1222"/>
                  </a:cubicBezTo>
                  <a:lnTo>
                    <a:pt x="2328" y="1222"/>
                  </a:lnTo>
                  <a:lnTo>
                    <a:pt x="2324" y="1179"/>
                  </a:lnTo>
                  <a:close/>
                  <a:moveTo>
                    <a:pt x="2330" y="1522"/>
                  </a:moveTo>
                  <a:cubicBezTo>
                    <a:pt x="2329" y="1526"/>
                    <a:pt x="2329" y="1530"/>
                    <a:pt x="2328" y="1534"/>
                  </a:cubicBezTo>
                  <a:lnTo>
                    <a:pt x="2328" y="1534"/>
                  </a:lnTo>
                  <a:lnTo>
                    <a:pt x="2330" y="1522"/>
                  </a:lnTo>
                  <a:close/>
                  <a:moveTo>
                    <a:pt x="549" y="1535"/>
                  </a:moveTo>
                  <a:cubicBezTo>
                    <a:pt x="548" y="1537"/>
                    <a:pt x="547" y="1539"/>
                    <a:pt x="546" y="1541"/>
                  </a:cubicBezTo>
                  <a:lnTo>
                    <a:pt x="546" y="1541"/>
                  </a:lnTo>
                  <a:lnTo>
                    <a:pt x="549" y="1535"/>
                  </a:lnTo>
                  <a:close/>
                  <a:moveTo>
                    <a:pt x="1880" y="2555"/>
                  </a:moveTo>
                  <a:cubicBezTo>
                    <a:pt x="1876" y="2559"/>
                    <a:pt x="1873" y="2564"/>
                    <a:pt x="1870" y="2568"/>
                  </a:cubicBezTo>
                  <a:lnTo>
                    <a:pt x="1880" y="2555"/>
                  </a:lnTo>
                  <a:close/>
                  <a:moveTo>
                    <a:pt x="1566" y="2872"/>
                  </a:moveTo>
                  <a:lnTo>
                    <a:pt x="1566" y="2872"/>
                  </a:lnTo>
                  <a:cubicBezTo>
                    <a:pt x="1562" y="2875"/>
                    <a:pt x="1557" y="2879"/>
                    <a:pt x="1553" y="2882"/>
                  </a:cubicBezTo>
                  <a:lnTo>
                    <a:pt x="1553" y="2882"/>
                  </a:lnTo>
                  <a:lnTo>
                    <a:pt x="1566" y="2872"/>
                  </a:lnTo>
                  <a:close/>
                  <a:moveTo>
                    <a:pt x="559" y="3008"/>
                  </a:moveTo>
                  <a:lnTo>
                    <a:pt x="580" y="3023"/>
                  </a:lnTo>
                  <a:lnTo>
                    <a:pt x="580" y="3023"/>
                  </a:lnTo>
                  <a:cubicBezTo>
                    <a:pt x="573" y="3018"/>
                    <a:pt x="566" y="3013"/>
                    <a:pt x="559" y="3008"/>
                  </a:cubicBezTo>
                  <a:close/>
                  <a:moveTo>
                    <a:pt x="1268" y="3057"/>
                  </a:moveTo>
                  <a:lnTo>
                    <a:pt x="1268" y="3057"/>
                  </a:lnTo>
                  <a:cubicBezTo>
                    <a:pt x="1253" y="3063"/>
                    <a:pt x="1238" y="3069"/>
                    <a:pt x="1223" y="3075"/>
                  </a:cubicBezTo>
                  <a:lnTo>
                    <a:pt x="1223" y="3075"/>
                  </a:lnTo>
                  <a:lnTo>
                    <a:pt x="1268" y="3057"/>
                  </a:lnTo>
                  <a:close/>
                  <a:moveTo>
                    <a:pt x="728" y="3108"/>
                  </a:moveTo>
                  <a:lnTo>
                    <a:pt x="730" y="3108"/>
                  </a:lnTo>
                  <a:cubicBezTo>
                    <a:pt x="729" y="3108"/>
                    <a:pt x="728" y="3108"/>
                    <a:pt x="728" y="3108"/>
                  </a:cubicBezTo>
                  <a:close/>
                  <a:moveTo>
                    <a:pt x="1032" y="3131"/>
                  </a:moveTo>
                  <a:lnTo>
                    <a:pt x="1032" y="3131"/>
                  </a:lnTo>
                  <a:cubicBezTo>
                    <a:pt x="1018" y="3133"/>
                    <a:pt x="1004" y="3135"/>
                    <a:pt x="990" y="3136"/>
                  </a:cubicBezTo>
                  <a:lnTo>
                    <a:pt x="990" y="3136"/>
                  </a:lnTo>
                  <a:lnTo>
                    <a:pt x="1032" y="3131"/>
                  </a:lnTo>
                  <a:close/>
                  <a:moveTo>
                    <a:pt x="1569" y="1"/>
                  </a:moveTo>
                  <a:cubicBezTo>
                    <a:pt x="1538" y="1"/>
                    <a:pt x="1507" y="2"/>
                    <a:pt x="1475" y="6"/>
                  </a:cubicBezTo>
                  <a:cubicBezTo>
                    <a:pt x="1412" y="14"/>
                    <a:pt x="1350" y="23"/>
                    <a:pt x="1290" y="43"/>
                  </a:cubicBezTo>
                  <a:cubicBezTo>
                    <a:pt x="1231" y="64"/>
                    <a:pt x="1173" y="88"/>
                    <a:pt x="1118" y="119"/>
                  </a:cubicBezTo>
                  <a:cubicBezTo>
                    <a:pt x="1062" y="150"/>
                    <a:pt x="1013" y="189"/>
                    <a:pt x="966" y="228"/>
                  </a:cubicBezTo>
                  <a:cubicBezTo>
                    <a:pt x="929" y="257"/>
                    <a:pt x="896" y="288"/>
                    <a:pt x="865" y="323"/>
                  </a:cubicBezTo>
                  <a:cubicBezTo>
                    <a:pt x="824" y="368"/>
                    <a:pt x="785" y="419"/>
                    <a:pt x="752" y="471"/>
                  </a:cubicBezTo>
                  <a:cubicBezTo>
                    <a:pt x="740" y="489"/>
                    <a:pt x="732" y="510"/>
                    <a:pt x="721" y="530"/>
                  </a:cubicBezTo>
                  <a:cubicBezTo>
                    <a:pt x="707" y="565"/>
                    <a:pt x="690" y="602"/>
                    <a:pt x="678" y="637"/>
                  </a:cubicBezTo>
                  <a:cubicBezTo>
                    <a:pt x="664" y="680"/>
                    <a:pt x="653" y="723"/>
                    <a:pt x="647" y="768"/>
                  </a:cubicBezTo>
                  <a:cubicBezTo>
                    <a:pt x="639" y="826"/>
                    <a:pt x="633" y="883"/>
                    <a:pt x="637" y="943"/>
                  </a:cubicBezTo>
                  <a:cubicBezTo>
                    <a:pt x="641" y="997"/>
                    <a:pt x="646" y="1057"/>
                    <a:pt x="666" y="1110"/>
                  </a:cubicBezTo>
                  <a:lnTo>
                    <a:pt x="666" y="1110"/>
                  </a:lnTo>
                  <a:lnTo>
                    <a:pt x="662" y="1101"/>
                  </a:lnTo>
                  <a:lnTo>
                    <a:pt x="662" y="1101"/>
                  </a:lnTo>
                  <a:cubicBezTo>
                    <a:pt x="668" y="1126"/>
                    <a:pt x="680" y="1151"/>
                    <a:pt x="690" y="1175"/>
                  </a:cubicBezTo>
                  <a:cubicBezTo>
                    <a:pt x="697" y="1188"/>
                    <a:pt x="703" y="1202"/>
                    <a:pt x="711" y="1214"/>
                  </a:cubicBezTo>
                  <a:cubicBezTo>
                    <a:pt x="717" y="1227"/>
                    <a:pt x="725" y="1239"/>
                    <a:pt x="734" y="1251"/>
                  </a:cubicBezTo>
                  <a:cubicBezTo>
                    <a:pt x="738" y="1257"/>
                    <a:pt x="742" y="1264"/>
                    <a:pt x="748" y="1270"/>
                  </a:cubicBezTo>
                  <a:cubicBezTo>
                    <a:pt x="750" y="1274"/>
                    <a:pt x="752" y="1278"/>
                    <a:pt x="754" y="1280"/>
                  </a:cubicBezTo>
                  <a:cubicBezTo>
                    <a:pt x="756" y="1282"/>
                    <a:pt x="757" y="1284"/>
                    <a:pt x="759" y="1285"/>
                  </a:cubicBezTo>
                  <a:lnTo>
                    <a:pt x="759" y="1285"/>
                  </a:lnTo>
                  <a:cubicBezTo>
                    <a:pt x="759" y="1287"/>
                    <a:pt x="761" y="1289"/>
                    <a:pt x="762" y="1290"/>
                  </a:cubicBezTo>
                  <a:cubicBezTo>
                    <a:pt x="779" y="1319"/>
                    <a:pt x="808" y="1340"/>
                    <a:pt x="838" y="1350"/>
                  </a:cubicBezTo>
                  <a:cubicBezTo>
                    <a:pt x="848" y="1352"/>
                    <a:pt x="859" y="1354"/>
                    <a:pt x="870" y="1354"/>
                  </a:cubicBezTo>
                  <a:cubicBezTo>
                    <a:pt x="893" y="1354"/>
                    <a:pt x="918" y="1348"/>
                    <a:pt x="937" y="1335"/>
                  </a:cubicBezTo>
                  <a:cubicBezTo>
                    <a:pt x="992" y="1300"/>
                    <a:pt x="1015" y="1230"/>
                    <a:pt x="987" y="1170"/>
                  </a:cubicBezTo>
                  <a:lnTo>
                    <a:pt x="987" y="1170"/>
                  </a:lnTo>
                  <a:cubicBezTo>
                    <a:pt x="983" y="1156"/>
                    <a:pt x="978" y="1142"/>
                    <a:pt x="974" y="1128"/>
                  </a:cubicBezTo>
                  <a:cubicBezTo>
                    <a:pt x="971" y="1120"/>
                    <a:pt x="969" y="1111"/>
                    <a:pt x="967" y="1103"/>
                  </a:cubicBezTo>
                  <a:lnTo>
                    <a:pt x="967" y="1103"/>
                  </a:lnTo>
                  <a:cubicBezTo>
                    <a:pt x="965" y="1088"/>
                    <a:pt x="964" y="1073"/>
                    <a:pt x="962" y="1058"/>
                  </a:cubicBezTo>
                  <a:lnTo>
                    <a:pt x="962" y="1058"/>
                  </a:lnTo>
                  <a:cubicBezTo>
                    <a:pt x="963" y="1038"/>
                    <a:pt x="960" y="1014"/>
                    <a:pt x="960" y="994"/>
                  </a:cubicBezTo>
                  <a:cubicBezTo>
                    <a:pt x="960" y="982"/>
                    <a:pt x="960" y="970"/>
                    <a:pt x="961" y="958"/>
                  </a:cubicBezTo>
                  <a:lnTo>
                    <a:pt x="961" y="958"/>
                  </a:lnTo>
                  <a:cubicBezTo>
                    <a:pt x="967" y="915"/>
                    <a:pt x="979" y="872"/>
                    <a:pt x="995" y="831"/>
                  </a:cubicBezTo>
                  <a:lnTo>
                    <a:pt x="995" y="831"/>
                  </a:lnTo>
                  <a:cubicBezTo>
                    <a:pt x="1023" y="770"/>
                    <a:pt x="1058" y="714"/>
                    <a:pt x="1097" y="661"/>
                  </a:cubicBezTo>
                  <a:lnTo>
                    <a:pt x="1097" y="661"/>
                  </a:lnTo>
                  <a:cubicBezTo>
                    <a:pt x="1132" y="617"/>
                    <a:pt x="1171" y="577"/>
                    <a:pt x="1212" y="540"/>
                  </a:cubicBezTo>
                  <a:lnTo>
                    <a:pt x="1212" y="540"/>
                  </a:lnTo>
                  <a:cubicBezTo>
                    <a:pt x="1258" y="503"/>
                    <a:pt x="1310" y="473"/>
                    <a:pt x="1364" y="447"/>
                  </a:cubicBezTo>
                  <a:lnTo>
                    <a:pt x="1364" y="447"/>
                  </a:lnTo>
                  <a:cubicBezTo>
                    <a:pt x="1406" y="432"/>
                    <a:pt x="1450" y="421"/>
                    <a:pt x="1494" y="413"/>
                  </a:cubicBezTo>
                  <a:lnTo>
                    <a:pt x="1494" y="413"/>
                  </a:lnTo>
                  <a:cubicBezTo>
                    <a:pt x="1509" y="412"/>
                    <a:pt x="1524" y="412"/>
                    <a:pt x="1539" y="412"/>
                  </a:cubicBezTo>
                  <a:cubicBezTo>
                    <a:pt x="1565" y="412"/>
                    <a:pt x="1592" y="413"/>
                    <a:pt x="1619" y="416"/>
                  </a:cubicBezTo>
                  <a:lnTo>
                    <a:pt x="1619" y="416"/>
                  </a:lnTo>
                  <a:cubicBezTo>
                    <a:pt x="1679" y="427"/>
                    <a:pt x="1737" y="444"/>
                    <a:pt x="1794" y="466"/>
                  </a:cubicBezTo>
                  <a:lnTo>
                    <a:pt x="1794" y="466"/>
                  </a:lnTo>
                  <a:cubicBezTo>
                    <a:pt x="1851" y="491"/>
                    <a:pt x="1903" y="523"/>
                    <a:pt x="1954" y="560"/>
                  </a:cubicBezTo>
                  <a:lnTo>
                    <a:pt x="1954" y="560"/>
                  </a:lnTo>
                  <a:cubicBezTo>
                    <a:pt x="2024" y="617"/>
                    <a:pt x="2088" y="682"/>
                    <a:pt x="2141" y="752"/>
                  </a:cubicBezTo>
                  <a:lnTo>
                    <a:pt x="2110" y="709"/>
                  </a:lnTo>
                  <a:lnTo>
                    <a:pt x="2110" y="709"/>
                  </a:lnTo>
                  <a:cubicBezTo>
                    <a:pt x="2170" y="788"/>
                    <a:pt x="2221" y="875"/>
                    <a:pt x="2261" y="966"/>
                  </a:cubicBezTo>
                  <a:lnTo>
                    <a:pt x="2261" y="966"/>
                  </a:lnTo>
                  <a:cubicBezTo>
                    <a:pt x="2294" y="1050"/>
                    <a:pt x="2318" y="1137"/>
                    <a:pt x="2329" y="1227"/>
                  </a:cubicBezTo>
                  <a:lnTo>
                    <a:pt x="2329" y="1227"/>
                  </a:lnTo>
                  <a:cubicBezTo>
                    <a:pt x="2339" y="1336"/>
                    <a:pt x="2338" y="1448"/>
                    <a:pt x="2325" y="1558"/>
                  </a:cubicBezTo>
                  <a:lnTo>
                    <a:pt x="2325" y="1558"/>
                  </a:lnTo>
                  <a:cubicBezTo>
                    <a:pt x="2298" y="1723"/>
                    <a:pt x="2249" y="1883"/>
                    <a:pt x="2184" y="2036"/>
                  </a:cubicBezTo>
                  <a:lnTo>
                    <a:pt x="2205" y="1985"/>
                  </a:lnTo>
                  <a:lnTo>
                    <a:pt x="2205" y="1985"/>
                  </a:lnTo>
                  <a:cubicBezTo>
                    <a:pt x="2124" y="2179"/>
                    <a:pt x="2019" y="2367"/>
                    <a:pt x="1894" y="2535"/>
                  </a:cubicBezTo>
                  <a:lnTo>
                    <a:pt x="1894" y="2535"/>
                  </a:lnTo>
                  <a:cubicBezTo>
                    <a:pt x="1789" y="2669"/>
                    <a:pt x="1668" y="2789"/>
                    <a:pt x="1535" y="2895"/>
                  </a:cubicBezTo>
                  <a:lnTo>
                    <a:pt x="1535" y="2895"/>
                  </a:lnTo>
                  <a:cubicBezTo>
                    <a:pt x="1437" y="2967"/>
                    <a:pt x="1332" y="3028"/>
                    <a:pt x="1220" y="3076"/>
                  </a:cubicBezTo>
                  <a:lnTo>
                    <a:pt x="1220" y="3076"/>
                  </a:lnTo>
                  <a:cubicBezTo>
                    <a:pt x="1144" y="3105"/>
                    <a:pt x="1065" y="3126"/>
                    <a:pt x="986" y="3136"/>
                  </a:cubicBezTo>
                  <a:lnTo>
                    <a:pt x="986" y="3136"/>
                  </a:lnTo>
                  <a:cubicBezTo>
                    <a:pt x="965" y="3138"/>
                    <a:pt x="945" y="3139"/>
                    <a:pt x="924" y="3139"/>
                  </a:cubicBezTo>
                  <a:cubicBezTo>
                    <a:pt x="896" y="3139"/>
                    <a:pt x="868" y="3137"/>
                    <a:pt x="840" y="3134"/>
                  </a:cubicBezTo>
                  <a:lnTo>
                    <a:pt x="840" y="3134"/>
                  </a:lnTo>
                  <a:cubicBezTo>
                    <a:pt x="793" y="3125"/>
                    <a:pt x="746" y="3112"/>
                    <a:pt x="701" y="3095"/>
                  </a:cubicBezTo>
                  <a:lnTo>
                    <a:pt x="701" y="3095"/>
                  </a:lnTo>
                  <a:cubicBezTo>
                    <a:pt x="661" y="3076"/>
                    <a:pt x="623" y="3053"/>
                    <a:pt x="587" y="3028"/>
                  </a:cubicBezTo>
                  <a:lnTo>
                    <a:pt x="587" y="3028"/>
                  </a:lnTo>
                  <a:cubicBezTo>
                    <a:pt x="543" y="2994"/>
                    <a:pt x="503" y="2954"/>
                    <a:pt x="467" y="2911"/>
                  </a:cubicBezTo>
                  <a:lnTo>
                    <a:pt x="467" y="2911"/>
                  </a:lnTo>
                  <a:cubicBezTo>
                    <a:pt x="439" y="2871"/>
                    <a:pt x="415" y="2829"/>
                    <a:pt x="394" y="2784"/>
                  </a:cubicBezTo>
                  <a:lnTo>
                    <a:pt x="394" y="2784"/>
                  </a:lnTo>
                  <a:cubicBezTo>
                    <a:pt x="367" y="2717"/>
                    <a:pt x="350" y="2647"/>
                    <a:pt x="338" y="2576"/>
                  </a:cubicBezTo>
                  <a:lnTo>
                    <a:pt x="338" y="2576"/>
                  </a:lnTo>
                  <a:cubicBezTo>
                    <a:pt x="325" y="2458"/>
                    <a:pt x="328" y="2341"/>
                    <a:pt x="343" y="2225"/>
                  </a:cubicBezTo>
                  <a:lnTo>
                    <a:pt x="343" y="2225"/>
                  </a:lnTo>
                  <a:lnTo>
                    <a:pt x="337" y="2266"/>
                  </a:lnTo>
                  <a:cubicBezTo>
                    <a:pt x="364" y="2069"/>
                    <a:pt x="419" y="1878"/>
                    <a:pt x="487" y="1691"/>
                  </a:cubicBezTo>
                  <a:cubicBezTo>
                    <a:pt x="505" y="1642"/>
                    <a:pt x="524" y="1591"/>
                    <a:pt x="546" y="1541"/>
                  </a:cubicBezTo>
                  <a:lnTo>
                    <a:pt x="546" y="1541"/>
                  </a:lnTo>
                  <a:lnTo>
                    <a:pt x="534" y="1568"/>
                  </a:lnTo>
                  <a:cubicBezTo>
                    <a:pt x="567" y="1490"/>
                    <a:pt x="604" y="1411"/>
                    <a:pt x="641" y="1335"/>
                  </a:cubicBezTo>
                  <a:cubicBezTo>
                    <a:pt x="658" y="1305"/>
                    <a:pt x="664" y="1270"/>
                    <a:pt x="653" y="1235"/>
                  </a:cubicBezTo>
                  <a:cubicBezTo>
                    <a:pt x="645" y="1204"/>
                    <a:pt x="623" y="1171"/>
                    <a:pt x="594" y="1155"/>
                  </a:cubicBezTo>
                  <a:cubicBezTo>
                    <a:pt x="573" y="1144"/>
                    <a:pt x="550" y="1138"/>
                    <a:pt x="527" y="1138"/>
                  </a:cubicBezTo>
                  <a:cubicBezTo>
                    <a:pt x="481" y="1138"/>
                    <a:pt x="436" y="1160"/>
                    <a:pt x="413" y="1202"/>
                  </a:cubicBezTo>
                  <a:cubicBezTo>
                    <a:pt x="339" y="1337"/>
                    <a:pt x="273" y="1477"/>
                    <a:pt x="214" y="1621"/>
                  </a:cubicBezTo>
                  <a:cubicBezTo>
                    <a:pt x="158" y="1755"/>
                    <a:pt x="109" y="1894"/>
                    <a:pt x="74" y="2036"/>
                  </a:cubicBezTo>
                  <a:cubicBezTo>
                    <a:pt x="52" y="2126"/>
                    <a:pt x="35" y="2217"/>
                    <a:pt x="25" y="2309"/>
                  </a:cubicBezTo>
                  <a:lnTo>
                    <a:pt x="29" y="2268"/>
                  </a:lnTo>
                  <a:lnTo>
                    <a:pt x="29" y="2268"/>
                  </a:lnTo>
                  <a:cubicBezTo>
                    <a:pt x="10" y="2393"/>
                    <a:pt x="0" y="2521"/>
                    <a:pt x="13" y="2650"/>
                  </a:cubicBezTo>
                  <a:cubicBezTo>
                    <a:pt x="19" y="2718"/>
                    <a:pt x="29" y="2786"/>
                    <a:pt x="47" y="2854"/>
                  </a:cubicBezTo>
                  <a:cubicBezTo>
                    <a:pt x="66" y="2919"/>
                    <a:pt x="91" y="2979"/>
                    <a:pt x="119" y="3039"/>
                  </a:cubicBezTo>
                  <a:cubicBezTo>
                    <a:pt x="149" y="3099"/>
                    <a:pt x="186" y="3155"/>
                    <a:pt x="229" y="3207"/>
                  </a:cubicBezTo>
                  <a:lnTo>
                    <a:pt x="229" y="3207"/>
                  </a:lnTo>
                  <a:cubicBezTo>
                    <a:pt x="261" y="3248"/>
                    <a:pt x="299" y="3284"/>
                    <a:pt x="339" y="3316"/>
                  </a:cubicBezTo>
                  <a:cubicBezTo>
                    <a:pt x="388" y="3357"/>
                    <a:pt x="440" y="3396"/>
                    <a:pt x="495" y="3427"/>
                  </a:cubicBezTo>
                  <a:cubicBezTo>
                    <a:pt x="553" y="3458"/>
                    <a:pt x="614" y="3482"/>
                    <a:pt x="678" y="3503"/>
                  </a:cubicBezTo>
                  <a:cubicBezTo>
                    <a:pt x="740" y="3521"/>
                    <a:pt x="803" y="3530"/>
                    <a:pt x="867" y="3538"/>
                  </a:cubicBezTo>
                  <a:cubicBezTo>
                    <a:pt x="895" y="3541"/>
                    <a:pt x="924" y="3542"/>
                    <a:pt x="953" y="3542"/>
                  </a:cubicBezTo>
                  <a:cubicBezTo>
                    <a:pt x="1038" y="3542"/>
                    <a:pt x="1125" y="3530"/>
                    <a:pt x="1208" y="3511"/>
                  </a:cubicBezTo>
                  <a:cubicBezTo>
                    <a:pt x="1257" y="3501"/>
                    <a:pt x="1305" y="3484"/>
                    <a:pt x="1352" y="3468"/>
                  </a:cubicBezTo>
                  <a:cubicBezTo>
                    <a:pt x="1418" y="3443"/>
                    <a:pt x="1481" y="3415"/>
                    <a:pt x="1543" y="3384"/>
                  </a:cubicBezTo>
                  <a:cubicBezTo>
                    <a:pt x="1654" y="3326"/>
                    <a:pt x="1757" y="3252"/>
                    <a:pt x="1855" y="3174"/>
                  </a:cubicBezTo>
                  <a:cubicBezTo>
                    <a:pt x="1942" y="3106"/>
                    <a:pt x="2022" y="3030"/>
                    <a:pt x="2096" y="2948"/>
                  </a:cubicBezTo>
                  <a:cubicBezTo>
                    <a:pt x="2266" y="2759"/>
                    <a:pt x="2406" y="2541"/>
                    <a:pt x="2517" y="2311"/>
                  </a:cubicBezTo>
                  <a:cubicBezTo>
                    <a:pt x="2581" y="2182"/>
                    <a:pt x="2636" y="2046"/>
                    <a:pt x="2675" y="1909"/>
                  </a:cubicBezTo>
                  <a:cubicBezTo>
                    <a:pt x="2716" y="1769"/>
                    <a:pt x="2741" y="1627"/>
                    <a:pt x="2751" y="1483"/>
                  </a:cubicBezTo>
                  <a:cubicBezTo>
                    <a:pt x="2761" y="1340"/>
                    <a:pt x="2751" y="1200"/>
                    <a:pt x="2726" y="1062"/>
                  </a:cubicBezTo>
                  <a:cubicBezTo>
                    <a:pt x="2704" y="943"/>
                    <a:pt x="2661" y="830"/>
                    <a:pt x="2609" y="721"/>
                  </a:cubicBezTo>
                  <a:cubicBezTo>
                    <a:pt x="2556" y="612"/>
                    <a:pt x="2486" y="512"/>
                    <a:pt x="2408" y="419"/>
                  </a:cubicBezTo>
                  <a:cubicBezTo>
                    <a:pt x="2330" y="325"/>
                    <a:pt x="2240" y="249"/>
                    <a:pt x="2141" y="181"/>
                  </a:cubicBezTo>
                  <a:cubicBezTo>
                    <a:pt x="2098" y="154"/>
                    <a:pt x="2055" y="127"/>
                    <a:pt x="2009" y="107"/>
                  </a:cubicBezTo>
                  <a:cubicBezTo>
                    <a:pt x="1950" y="78"/>
                    <a:pt x="1886" y="51"/>
                    <a:pt x="1822" y="35"/>
                  </a:cubicBezTo>
                  <a:cubicBezTo>
                    <a:pt x="1757" y="19"/>
                    <a:pt x="1689" y="8"/>
                    <a:pt x="1621" y="2"/>
                  </a:cubicBezTo>
                  <a:cubicBezTo>
                    <a:pt x="1604" y="1"/>
                    <a:pt x="1586" y="1"/>
                    <a:pt x="1569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731025" y="1548325"/>
              <a:ext cx="57650" cy="8275"/>
            </a:xfrm>
            <a:custGeom>
              <a:avLst/>
              <a:gdLst/>
              <a:ahLst/>
              <a:cxnLst/>
              <a:rect l="l" t="t" r="r" b="b"/>
              <a:pathLst>
                <a:path w="2306" h="331" extrusionOk="0">
                  <a:moveTo>
                    <a:pt x="1910" y="1"/>
                  </a:moveTo>
                  <a:cubicBezTo>
                    <a:pt x="1874" y="1"/>
                    <a:pt x="1838" y="4"/>
                    <a:pt x="1802" y="5"/>
                  </a:cubicBezTo>
                  <a:lnTo>
                    <a:pt x="1621" y="11"/>
                  </a:lnTo>
                  <a:cubicBezTo>
                    <a:pt x="1498" y="13"/>
                    <a:pt x="1375" y="17"/>
                    <a:pt x="1252" y="21"/>
                  </a:cubicBezTo>
                  <a:cubicBezTo>
                    <a:pt x="1130" y="25"/>
                    <a:pt x="1007" y="29"/>
                    <a:pt x="884" y="31"/>
                  </a:cubicBezTo>
                  <a:cubicBezTo>
                    <a:pt x="822" y="33"/>
                    <a:pt x="761" y="36"/>
                    <a:pt x="699" y="38"/>
                  </a:cubicBezTo>
                  <a:cubicBezTo>
                    <a:pt x="637" y="40"/>
                    <a:pt x="576" y="40"/>
                    <a:pt x="516" y="46"/>
                  </a:cubicBezTo>
                  <a:cubicBezTo>
                    <a:pt x="446" y="54"/>
                    <a:pt x="376" y="56"/>
                    <a:pt x="309" y="60"/>
                  </a:cubicBezTo>
                  <a:cubicBezTo>
                    <a:pt x="239" y="62"/>
                    <a:pt x="169" y="66"/>
                    <a:pt x="99" y="70"/>
                  </a:cubicBezTo>
                  <a:cubicBezTo>
                    <a:pt x="50" y="73"/>
                    <a:pt x="0" y="112"/>
                    <a:pt x="2" y="167"/>
                  </a:cubicBezTo>
                  <a:cubicBezTo>
                    <a:pt x="5" y="220"/>
                    <a:pt x="46" y="262"/>
                    <a:pt x="99" y="264"/>
                  </a:cubicBezTo>
                  <a:cubicBezTo>
                    <a:pt x="222" y="270"/>
                    <a:pt x="346" y="274"/>
                    <a:pt x="469" y="280"/>
                  </a:cubicBezTo>
                  <a:cubicBezTo>
                    <a:pt x="500" y="282"/>
                    <a:pt x="530" y="288"/>
                    <a:pt x="561" y="290"/>
                  </a:cubicBezTo>
                  <a:cubicBezTo>
                    <a:pt x="592" y="292"/>
                    <a:pt x="623" y="292"/>
                    <a:pt x="654" y="294"/>
                  </a:cubicBezTo>
                  <a:lnTo>
                    <a:pt x="837" y="299"/>
                  </a:lnTo>
                  <a:cubicBezTo>
                    <a:pt x="1083" y="307"/>
                    <a:pt x="1328" y="313"/>
                    <a:pt x="1572" y="321"/>
                  </a:cubicBezTo>
                  <a:lnTo>
                    <a:pt x="1782" y="327"/>
                  </a:lnTo>
                  <a:lnTo>
                    <a:pt x="1882" y="329"/>
                  </a:lnTo>
                  <a:cubicBezTo>
                    <a:pt x="1895" y="330"/>
                    <a:pt x="1908" y="330"/>
                    <a:pt x="1920" y="330"/>
                  </a:cubicBezTo>
                  <a:cubicBezTo>
                    <a:pt x="1953" y="330"/>
                    <a:pt x="1984" y="328"/>
                    <a:pt x="2015" y="318"/>
                  </a:cubicBezTo>
                  <a:lnTo>
                    <a:pt x="2015" y="318"/>
                  </a:lnTo>
                  <a:cubicBezTo>
                    <a:pt x="2037" y="315"/>
                    <a:pt x="2059" y="312"/>
                    <a:pt x="2082" y="309"/>
                  </a:cubicBezTo>
                  <a:lnTo>
                    <a:pt x="2129" y="303"/>
                  </a:lnTo>
                  <a:cubicBezTo>
                    <a:pt x="2153" y="299"/>
                    <a:pt x="2186" y="299"/>
                    <a:pt x="2209" y="290"/>
                  </a:cubicBezTo>
                  <a:cubicBezTo>
                    <a:pt x="2236" y="280"/>
                    <a:pt x="2258" y="268"/>
                    <a:pt x="2275" y="245"/>
                  </a:cubicBezTo>
                  <a:cubicBezTo>
                    <a:pt x="2293" y="222"/>
                    <a:pt x="2305" y="194"/>
                    <a:pt x="2303" y="167"/>
                  </a:cubicBezTo>
                  <a:cubicBezTo>
                    <a:pt x="2301" y="142"/>
                    <a:pt x="2297" y="122"/>
                    <a:pt x="2285" y="101"/>
                  </a:cubicBezTo>
                  <a:cubicBezTo>
                    <a:pt x="2269" y="70"/>
                    <a:pt x="2240" y="54"/>
                    <a:pt x="2209" y="42"/>
                  </a:cubicBezTo>
                  <a:cubicBezTo>
                    <a:pt x="2186" y="33"/>
                    <a:pt x="2153" y="33"/>
                    <a:pt x="2129" y="29"/>
                  </a:cubicBezTo>
                  <a:lnTo>
                    <a:pt x="2082" y="23"/>
                  </a:lnTo>
                  <a:cubicBezTo>
                    <a:pt x="2059" y="20"/>
                    <a:pt x="2037" y="17"/>
                    <a:pt x="2015" y="14"/>
                  </a:cubicBezTo>
                  <a:lnTo>
                    <a:pt x="2015" y="14"/>
                  </a:lnTo>
                  <a:cubicBezTo>
                    <a:pt x="1981" y="4"/>
                    <a:pt x="1946" y="1"/>
                    <a:pt x="1910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869075" y="1548325"/>
              <a:ext cx="44200" cy="8300"/>
            </a:xfrm>
            <a:custGeom>
              <a:avLst/>
              <a:gdLst/>
              <a:ahLst/>
              <a:cxnLst/>
              <a:rect l="l" t="t" r="r" b="b"/>
              <a:pathLst>
                <a:path w="1768" h="332" extrusionOk="0">
                  <a:moveTo>
                    <a:pt x="1582" y="0"/>
                  </a:moveTo>
                  <a:cubicBezTo>
                    <a:pt x="1573" y="0"/>
                    <a:pt x="1565" y="1"/>
                    <a:pt x="1556" y="1"/>
                  </a:cubicBezTo>
                  <a:lnTo>
                    <a:pt x="1480" y="5"/>
                  </a:lnTo>
                  <a:lnTo>
                    <a:pt x="1332" y="9"/>
                  </a:lnTo>
                  <a:cubicBezTo>
                    <a:pt x="1231" y="13"/>
                    <a:pt x="1133" y="17"/>
                    <a:pt x="1032" y="25"/>
                  </a:cubicBezTo>
                  <a:cubicBezTo>
                    <a:pt x="833" y="40"/>
                    <a:pt x="636" y="46"/>
                    <a:pt x="436" y="56"/>
                  </a:cubicBezTo>
                  <a:lnTo>
                    <a:pt x="97" y="73"/>
                  </a:lnTo>
                  <a:cubicBezTo>
                    <a:pt x="48" y="75"/>
                    <a:pt x="1" y="114"/>
                    <a:pt x="5" y="165"/>
                  </a:cubicBezTo>
                  <a:cubicBezTo>
                    <a:pt x="7" y="218"/>
                    <a:pt x="46" y="257"/>
                    <a:pt x="97" y="259"/>
                  </a:cubicBezTo>
                  <a:cubicBezTo>
                    <a:pt x="299" y="270"/>
                    <a:pt x="498" y="278"/>
                    <a:pt x="699" y="288"/>
                  </a:cubicBezTo>
                  <a:cubicBezTo>
                    <a:pt x="798" y="292"/>
                    <a:pt x="899" y="296"/>
                    <a:pt x="997" y="305"/>
                  </a:cubicBezTo>
                  <a:cubicBezTo>
                    <a:pt x="1096" y="311"/>
                    <a:pt x="1194" y="317"/>
                    <a:pt x="1293" y="321"/>
                  </a:cubicBezTo>
                  <a:lnTo>
                    <a:pt x="1459" y="327"/>
                  </a:lnTo>
                  <a:lnTo>
                    <a:pt x="1544" y="329"/>
                  </a:lnTo>
                  <a:cubicBezTo>
                    <a:pt x="1558" y="331"/>
                    <a:pt x="1572" y="331"/>
                    <a:pt x="1589" y="331"/>
                  </a:cubicBezTo>
                  <a:cubicBezTo>
                    <a:pt x="1628" y="331"/>
                    <a:pt x="1663" y="317"/>
                    <a:pt x="1694" y="292"/>
                  </a:cubicBezTo>
                  <a:cubicBezTo>
                    <a:pt x="1716" y="280"/>
                    <a:pt x="1735" y="262"/>
                    <a:pt x="1747" y="241"/>
                  </a:cubicBezTo>
                  <a:cubicBezTo>
                    <a:pt x="1761" y="216"/>
                    <a:pt x="1768" y="194"/>
                    <a:pt x="1768" y="165"/>
                  </a:cubicBezTo>
                  <a:cubicBezTo>
                    <a:pt x="1768" y="138"/>
                    <a:pt x="1761" y="114"/>
                    <a:pt x="1747" y="91"/>
                  </a:cubicBezTo>
                  <a:cubicBezTo>
                    <a:pt x="1735" y="68"/>
                    <a:pt x="1716" y="52"/>
                    <a:pt x="1694" y="38"/>
                  </a:cubicBezTo>
                  <a:cubicBezTo>
                    <a:pt x="1675" y="23"/>
                    <a:pt x="1659" y="13"/>
                    <a:pt x="1632" y="7"/>
                  </a:cubicBezTo>
                  <a:cubicBezTo>
                    <a:pt x="1614" y="1"/>
                    <a:pt x="1598" y="0"/>
                    <a:pt x="1582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878425" y="1522125"/>
              <a:ext cx="12050" cy="52725"/>
            </a:xfrm>
            <a:custGeom>
              <a:avLst/>
              <a:gdLst/>
              <a:ahLst/>
              <a:cxnLst/>
              <a:rect l="l" t="t" r="r" b="b"/>
              <a:pathLst>
                <a:path w="482" h="2109" extrusionOk="0">
                  <a:moveTo>
                    <a:pt x="36" y="141"/>
                  </a:moveTo>
                  <a:lnTo>
                    <a:pt x="36" y="141"/>
                  </a:lnTo>
                  <a:cubicBezTo>
                    <a:pt x="37" y="143"/>
                    <a:pt x="37" y="144"/>
                    <a:pt x="38" y="146"/>
                  </a:cubicBezTo>
                  <a:lnTo>
                    <a:pt x="38" y="146"/>
                  </a:lnTo>
                  <a:cubicBezTo>
                    <a:pt x="37" y="144"/>
                    <a:pt x="36" y="143"/>
                    <a:pt x="36" y="141"/>
                  </a:cubicBezTo>
                  <a:close/>
                  <a:moveTo>
                    <a:pt x="372" y="1840"/>
                  </a:moveTo>
                  <a:lnTo>
                    <a:pt x="367" y="1846"/>
                  </a:lnTo>
                  <a:lnTo>
                    <a:pt x="367" y="1846"/>
                  </a:lnTo>
                  <a:cubicBezTo>
                    <a:pt x="367" y="1845"/>
                    <a:pt x="368" y="1844"/>
                    <a:pt x="368" y="1844"/>
                  </a:cubicBezTo>
                  <a:cubicBezTo>
                    <a:pt x="370" y="1842"/>
                    <a:pt x="371" y="1841"/>
                    <a:pt x="372" y="1840"/>
                  </a:cubicBezTo>
                  <a:close/>
                  <a:moveTo>
                    <a:pt x="361" y="1853"/>
                  </a:moveTo>
                  <a:lnTo>
                    <a:pt x="350" y="1866"/>
                  </a:lnTo>
                  <a:cubicBezTo>
                    <a:pt x="354" y="1861"/>
                    <a:pt x="357" y="1857"/>
                    <a:pt x="361" y="1853"/>
                  </a:cubicBezTo>
                  <a:close/>
                  <a:moveTo>
                    <a:pt x="94" y="0"/>
                  </a:moveTo>
                  <a:cubicBezTo>
                    <a:pt x="81" y="0"/>
                    <a:pt x="68" y="4"/>
                    <a:pt x="56" y="11"/>
                  </a:cubicBezTo>
                  <a:cubicBezTo>
                    <a:pt x="38" y="21"/>
                    <a:pt x="23" y="38"/>
                    <a:pt x="19" y="58"/>
                  </a:cubicBezTo>
                  <a:cubicBezTo>
                    <a:pt x="13" y="81"/>
                    <a:pt x="17" y="99"/>
                    <a:pt x="27" y="120"/>
                  </a:cubicBezTo>
                  <a:cubicBezTo>
                    <a:pt x="29" y="128"/>
                    <a:pt x="34" y="134"/>
                    <a:pt x="36" y="143"/>
                  </a:cubicBezTo>
                  <a:cubicBezTo>
                    <a:pt x="37" y="145"/>
                    <a:pt x="40" y="151"/>
                    <a:pt x="40" y="151"/>
                  </a:cubicBezTo>
                  <a:cubicBezTo>
                    <a:pt x="40" y="151"/>
                    <a:pt x="40" y="151"/>
                    <a:pt x="39" y="150"/>
                  </a:cubicBezTo>
                  <a:lnTo>
                    <a:pt x="39" y="150"/>
                  </a:lnTo>
                  <a:cubicBezTo>
                    <a:pt x="39" y="150"/>
                    <a:pt x="40" y="151"/>
                    <a:pt x="40" y="151"/>
                  </a:cubicBezTo>
                  <a:cubicBezTo>
                    <a:pt x="46" y="165"/>
                    <a:pt x="52" y="180"/>
                    <a:pt x="58" y="196"/>
                  </a:cubicBezTo>
                  <a:cubicBezTo>
                    <a:pt x="68" y="225"/>
                    <a:pt x="81" y="256"/>
                    <a:pt x="91" y="286"/>
                  </a:cubicBezTo>
                  <a:cubicBezTo>
                    <a:pt x="110" y="344"/>
                    <a:pt x="128" y="402"/>
                    <a:pt x="142" y="462"/>
                  </a:cubicBezTo>
                  <a:lnTo>
                    <a:pt x="142" y="462"/>
                  </a:lnTo>
                  <a:cubicBezTo>
                    <a:pt x="145" y="500"/>
                    <a:pt x="149" y="536"/>
                    <a:pt x="155" y="572"/>
                  </a:cubicBezTo>
                  <a:cubicBezTo>
                    <a:pt x="160" y="600"/>
                    <a:pt x="165" y="629"/>
                    <a:pt x="169" y="657"/>
                  </a:cubicBezTo>
                  <a:lnTo>
                    <a:pt x="169" y="657"/>
                  </a:lnTo>
                  <a:lnTo>
                    <a:pt x="167" y="642"/>
                  </a:lnTo>
                  <a:lnTo>
                    <a:pt x="167" y="642"/>
                  </a:lnTo>
                  <a:cubicBezTo>
                    <a:pt x="168" y="650"/>
                    <a:pt x="169" y="657"/>
                    <a:pt x="170" y="665"/>
                  </a:cubicBezTo>
                  <a:lnTo>
                    <a:pt x="170" y="665"/>
                  </a:lnTo>
                  <a:cubicBezTo>
                    <a:pt x="170" y="662"/>
                    <a:pt x="169" y="659"/>
                    <a:pt x="169" y="657"/>
                  </a:cubicBezTo>
                  <a:lnTo>
                    <a:pt x="169" y="657"/>
                  </a:lnTo>
                  <a:lnTo>
                    <a:pt x="171" y="669"/>
                  </a:lnTo>
                  <a:lnTo>
                    <a:pt x="171" y="669"/>
                  </a:lnTo>
                  <a:cubicBezTo>
                    <a:pt x="171" y="668"/>
                    <a:pt x="170" y="667"/>
                    <a:pt x="170" y="665"/>
                  </a:cubicBezTo>
                  <a:lnTo>
                    <a:pt x="170" y="665"/>
                  </a:lnTo>
                  <a:cubicBezTo>
                    <a:pt x="171" y="668"/>
                    <a:pt x="171" y="670"/>
                    <a:pt x="171" y="673"/>
                  </a:cubicBezTo>
                  <a:lnTo>
                    <a:pt x="171" y="669"/>
                  </a:lnTo>
                  <a:lnTo>
                    <a:pt x="171" y="669"/>
                  </a:lnTo>
                  <a:cubicBezTo>
                    <a:pt x="175" y="703"/>
                    <a:pt x="178" y="738"/>
                    <a:pt x="181" y="773"/>
                  </a:cubicBezTo>
                  <a:cubicBezTo>
                    <a:pt x="183" y="794"/>
                    <a:pt x="183" y="816"/>
                    <a:pt x="186" y="837"/>
                  </a:cubicBezTo>
                  <a:cubicBezTo>
                    <a:pt x="186" y="852"/>
                    <a:pt x="185" y="867"/>
                    <a:pt x="183" y="882"/>
                  </a:cubicBezTo>
                  <a:lnTo>
                    <a:pt x="183" y="882"/>
                  </a:lnTo>
                  <a:cubicBezTo>
                    <a:pt x="181" y="902"/>
                    <a:pt x="179" y="922"/>
                    <a:pt x="179" y="942"/>
                  </a:cubicBezTo>
                  <a:lnTo>
                    <a:pt x="179" y="985"/>
                  </a:lnTo>
                  <a:cubicBezTo>
                    <a:pt x="179" y="1016"/>
                    <a:pt x="179" y="1045"/>
                    <a:pt x="177" y="1075"/>
                  </a:cubicBezTo>
                  <a:cubicBezTo>
                    <a:pt x="175" y="1133"/>
                    <a:pt x="169" y="1192"/>
                    <a:pt x="161" y="1250"/>
                  </a:cubicBezTo>
                  <a:lnTo>
                    <a:pt x="167" y="1207"/>
                  </a:lnTo>
                  <a:lnTo>
                    <a:pt x="167" y="1207"/>
                  </a:lnTo>
                  <a:cubicBezTo>
                    <a:pt x="157" y="1293"/>
                    <a:pt x="140" y="1375"/>
                    <a:pt x="120" y="1457"/>
                  </a:cubicBezTo>
                  <a:cubicBezTo>
                    <a:pt x="110" y="1499"/>
                    <a:pt x="97" y="1540"/>
                    <a:pt x="85" y="1581"/>
                  </a:cubicBezTo>
                  <a:cubicBezTo>
                    <a:pt x="77" y="1601"/>
                    <a:pt x="71" y="1622"/>
                    <a:pt x="64" y="1642"/>
                  </a:cubicBezTo>
                  <a:cubicBezTo>
                    <a:pt x="56" y="1665"/>
                    <a:pt x="50" y="1692"/>
                    <a:pt x="52" y="1714"/>
                  </a:cubicBezTo>
                  <a:cubicBezTo>
                    <a:pt x="52" y="1722"/>
                    <a:pt x="53" y="1730"/>
                    <a:pt x="54" y="1737"/>
                  </a:cubicBezTo>
                  <a:lnTo>
                    <a:pt x="54" y="1737"/>
                  </a:lnTo>
                  <a:cubicBezTo>
                    <a:pt x="47" y="1767"/>
                    <a:pt x="41" y="1797"/>
                    <a:pt x="34" y="1827"/>
                  </a:cubicBezTo>
                  <a:cubicBezTo>
                    <a:pt x="29" y="1848"/>
                    <a:pt x="23" y="1866"/>
                    <a:pt x="17" y="1887"/>
                  </a:cubicBezTo>
                  <a:cubicBezTo>
                    <a:pt x="15" y="1897"/>
                    <a:pt x="13" y="1907"/>
                    <a:pt x="11" y="1918"/>
                  </a:cubicBezTo>
                  <a:cubicBezTo>
                    <a:pt x="1" y="1961"/>
                    <a:pt x="1" y="2002"/>
                    <a:pt x="23" y="2041"/>
                  </a:cubicBezTo>
                  <a:cubicBezTo>
                    <a:pt x="52" y="2086"/>
                    <a:pt x="96" y="2108"/>
                    <a:pt x="145" y="2108"/>
                  </a:cubicBezTo>
                  <a:cubicBezTo>
                    <a:pt x="156" y="2108"/>
                    <a:pt x="168" y="2107"/>
                    <a:pt x="179" y="2105"/>
                  </a:cubicBezTo>
                  <a:cubicBezTo>
                    <a:pt x="251" y="2088"/>
                    <a:pt x="290" y="2006"/>
                    <a:pt x="321" y="1946"/>
                  </a:cubicBezTo>
                  <a:cubicBezTo>
                    <a:pt x="331" y="1926"/>
                    <a:pt x="342" y="1907"/>
                    <a:pt x="350" y="1889"/>
                  </a:cubicBezTo>
                  <a:cubicBezTo>
                    <a:pt x="360" y="1869"/>
                    <a:pt x="366" y="1849"/>
                    <a:pt x="378" y="1833"/>
                  </a:cubicBezTo>
                  <a:lnTo>
                    <a:pt x="378" y="1833"/>
                  </a:lnTo>
                  <a:cubicBezTo>
                    <a:pt x="397" y="1809"/>
                    <a:pt x="411" y="1790"/>
                    <a:pt x="420" y="1757"/>
                  </a:cubicBezTo>
                  <a:cubicBezTo>
                    <a:pt x="420" y="1751"/>
                    <a:pt x="422" y="1747"/>
                    <a:pt x="422" y="1741"/>
                  </a:cubicBezTo>
                  <a:cubicBezTo>
                    <a:pt x="428" y="1718"/>
                    <a:pt x="432" y="1696"/>
                    <a:pt x="436" y="1673"/>
                  </a:cubicBezTo>
                  <a:cubicBezTo>
                    <a:pt x="446" y="1616"/>
                    <a:pt x="455" y="1560"/>
                    <a:pt x="463" y="1503"/>
                  </a:cubicBezTo>
                  <a:cubicBezTo>
                    <a:pt x="473" y="1416"/>
                    <a:pt x="479" y="1330"/>
                    <a:pt x="481" y="1246"/>
                  </a:cubicBezTo>
                  <a:cubicBezTo>
                    <a:pt x="481" y="1160"/>
                    <a:pt x="479" y="1071"/>
                    <a:pt x="471" y="985"/>
                  </a:cubicBezTo>
                  <a:cubicBezTo>
                    <a:pt x="469" y="964"/>
                    <a:pt x="467" y="942"/>
                    <a:pt x="465" y="921"/>
                  </a:cubicBezTo>
                  <a:cubicBezTo>
                    <a:pt x="461" y="886"/>
                    <a:pt x="453" y="858"/>
                    <a:pt x="444" y="827"/>
                  </a:cubicBezTo>
                  <a:cubicBezTo>
                    <a:pt x="434" y="786"/>
                    <a:pt x="430" y="740"/>
                    <a:pt x="420" y="699"/>
                  </a:cubicBezTo>
                  <a:cubicBezTo>
                    <a:pt x="409" y="652"/>
                    <a:pt x="399" y="605"/>
                    <a:pt x="385" y="558"/>
                  </a:cubicBezTo>
                  <a:cubicBezTo>
                    <a:pt x="377" y="527"/>
                    <a:pt x="368" y="494"/>
                    <a:pt x="354" y="465"/>
                  </a:cubicBezTo>
                  <a:cubicBezTo>
                    <a:pt x="347" y="450"/>
                    <a:pt x="340" y="435"/>
                    <a:pt x="333" y="420"/>
                  </a:cubicBezTo>
                  <a:cubicBezTo>
                    <a:pt x="286" y="291"/>
                    <a:pt x="233" y="161"/>
                    <a:pt x="165" y="40"/>
                  </a:cubicBezTo>
                  <a:cubicBezTo>
                    <a:pt x="151" y="15"/>
                    <a:pt x="122" y="0"/>
                    <a:pt x="94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937750" y="1502175"/>
              <a:ext cx="79900" cy="83675"/>
            </a:xfrm>
            <a:custGeom>
              <a:avLst/>
              <a:gdLst/>
              <a:ahLst/>
              <a:cxnLst/>
              <a:rect l="l" t="t" r="r" b="b"/>
              <a:pathLst>
                <a:path w="3196" h="3347" extrusionOk="0">
                  <a:moveTo>
                    <a:pt x="2676" y="705"/>
                  </a:moveTo>
                  <a:cubicBezTo>
                    <a:pt x="2671" y="717"/>
                    <a:pt x="2666" y="729"/>
                    <a:pt x="2661" y="741"/>
                  </a:cubicBezTo>
                  <a:lnTo>
                    <a:pt x="2676" y="705"/>
                  </a:lnTo>
                  <a:close/>
                  <a:moveTo>
                    <a:pt x="432" y="897"/>
                  </a:moveTo>
                  <a:lnTo>
                    <a:pt x="435" y="902"/>
                  </a:lnTo>
                  <a:lnTo>
                    <a:pt x="435" y="902"/>
                  </a:lnTo>
                  <a:lnTo>
                    <a:pt x="439" y="906"/>
                  </a:lnTo>
                  <a:lnTo>
                    <a:pt x="439" y="906"/>
                  </a:lnTo>
                  <a:cubicBezTo>
                    <a:pt x="436" y="903"/>
                    <a:pt x="434" y="900"/>
                    <a:pt x="432" y="897"/>
                  </a:cubicBezTo>
                  <a:close/>
                  <a:moveTo>
                    <a:pt x="447" y="916"/>
                  </a:moveTo>
                  <a:lnTo>
                    <a:pt x="447" y="916"/>
                  </a:lnTo>
                  <a:cubicBezTo>
                    <a:pt x="450" y="920"/>
                    <a:pt x="453" y="924"/>
                    <a:pt x="457" y="928"/>
                  </a:cubicBezTo>
                  <a:lnTo>
                    <a:pt x="447" y="916"/>
                  </a:lnTo>
                  <a:close/>
                  <a:moveTo>
                    <a:pt x="2519" y="984"/>
                  </a:moveTo>
                  <a:lnTo>
                    <a:pt x="2519" y="984"/>
                  </a:lnTo>
                  <a:cubicBezTo>
                    <a:pt x="2510" y="995"/>
                    <a:pt x="2501" y="1007"/>
                    <a:pt x="2491" y="1018"/>
                  </a:cubicBezTo>
                  <a:lnTo>
                    <a:pt x="2491" y="1018"/>
                  </a:lnTo>
                  <a:lnTo>
                    <a:pt x="2519" y="984"/>
                  </a:lnTo>
                  <a:close/>
                  <a:moveTo>
                    <a:pt x="738" y="1234"/>
                  </a:moveTo>
                  <a:lnTo>
                    <a:pt x="753" y="1246"/>
                  </a:lnTo>
                  <a:lnTo>
                    <a:pt x="753" y="1246"/>
                  </a:lnTo>
                  <a:cubicBezTo>
                    <a:pt x="748" y="1242"/>
                    <a:pt x="743" y="1238"/>
                    <a:pt x="738" y="1234"/>
                  </a:cubicBezTo>
                  <a:close/>
                  <a:moveTo>
                    <a:pt x="1965" y="1426"/>
                  </a:moveTo>
                  <a:cubicBezTo>
                    <a:pt x="1950" y="1433"/>
                    <a:pt x="1935" y="1440"/>
                    <a:pt x="1919" y="1446"/>
                  </a:cubicBezTo>
                  <a:lnTo>
                    <a:pt x="1965" y="1426"/>
                  </a:lnTo>
                  <a:close/>
                  <a:moveTo>
                    <a:pt x="2732" y="521"/>
                  </a:moveTo>
                  <a:cubicBezTo>
                    <a:pt x="2718" y="582"/>
                    <a:pt x="2700" y="641"/>
                    <a:pt x="2678" y="699"/>
                  </a:cubicBezTo>
                  <a:lnTo>
                    <a:pt x="2678" y="699"/>
                  </a:lnTo>
                  <a:cubicBezTo>
                    <a:pt x="2629" y="815"/>
                    <a:pt x="2564" y="924"/>
                    <a:pt x="2487" y="1023"/>
                  </a:cubicBezTo>
                  <a:lnTo>
                    <a:pt x="2487" y="1023"/>
                  </a:lnTo>
                  <a:cubicBezTo>
                    <a:pt x="2417" y="1107"/>
                    <a:pt x="2338" y="1185"/>
                    <a:pt x="2253" y="1254"/>
                  </a:cubicBezTo>
                  <a:lnTo>
                    <a:pt x="2253" y="1254"/>
                  </a:lnTo>
                  <a:cubicBezTo>
                    <a:pt x="2163" y="1320"/>
                    <a:pt x="2068" y="1378"/>
                    <a:pt x="1967" y="1425"/>
                  </a:cubicBezTo>
                  <a:lnTo>
                    <a:pt x="1967" y="1425"/>
                  </a:lnTo>
                  <a:cubicBezTo>
                    <a:pt x="1864" y="1469"/>
                    <a:pt x="1757" y="1498"/>
                    <a:pt x="1646" y="1515"/>
                  </a:cubicBezTo>
                  <a:lnTo>
                    <a:pt x="1646" y="1515"/>
                  </a:lnTo>
                  <a:cubicBezTo>
                    <a:pt x="1686" y="1443"/>
                    <a:pt x="1730" y="1372"/>
                    <a:pt x="1778" y="1304"/>
                  </a:cubicBezTo>
                  <a:cubicBezTo>
                    <a:pt x="1804" y="1263"/>
                    <a:pt x="1833" y="1224"/>
                    <a:pt x="1864" y="1185"/>
                  </a:cubicBezTo>
                  <a:lnTo>
                    <a:pt x="1864" y="1185"/>
                  </a:lnTo>
                  <a:lnTo>
                    <a:pt x="1829" y="1228"/>
                  </a:lnTo>
                  <a:cubicBezTo>
                    <a:pt x="1932" y="1099"/>
                    <a:pt x="2045" y="978"/>
                    <a:pt x="2168" y="869"/>
                  </a:cubicBezTo>
                  <a:cubicBezTo>
                    <a:pt x="2197" y="843"/>
                    <a:pt x="2228" y="819"/>
                    <a:pt x="2258" y="795"/>
                  </a:cubicBezTo>
                  <a:lnTo>
                    <a:pt x="2258" y="795"/>
                  </a:lnTo>
                  <a:cubicBezTo>
                    <a:pt x="2371" y="712"/>
                    <a:pt x="2492" y="636"/>
                    <a:pt x="2618" y="573"/>
                  </a:cubicBezTo>
                  <a:cubicBezTo>
                    <a:pt x="2646" y="559"/>
                    <a:pt x="2675" y="546"/>
                    <a:pt x="2705" y="532"/>
                  </a:cubicBezTo>
                  <a:lnTo>
                    <a:pt x="2705" y="532"/>
                  </a:lnTo>
                  <a:cubicBezTo>
                    <a:pt x="2714" y="529"/>
                    <a:pt x="2723" y="525"/>
                    <a:pt x="2732" y="521"/>
                  </a:cubicBezTo>
                  <a:close/>
                  <a:moveTo>
                    <a:pt x="1681" y="1512"/>
                  </a:moveTo>
                  <a:lnTo>
                    <a:pt x="1681" y="1512"/>
                  </a:lnTo>
                  <a:cubicBezTo>
                    <a:pt x="1669" y="1513"/>
                    <a:pt x="1658" y="1515"/>
                    <a:pt x="1646" y="1516"/>
                  </a:cubicBezTo>
                  <a:lnTo>
                    <a:pt x="1646" y="1516"/>
                  </a:lnTo>
                  <a:cubicBezTo>
                    <a:pt x="1646" y="1516"/>
                    <a:pt x="1646" y="1516"/>
                    <a:pt x="1646" y="1516"/>
                  </a:cubicBezTo>
                  <a:lnTo>
                    <a:pt x="1646" y="1516"/>
                  </a:lnTo>
                  <a:lnTo>
                    <a:pt x="1681" y="1512"/>
                  </a:lnTo>
                  <a:close/>
                  <a:moveTo>
                    <a:pt x="1383" y="2278"/>
                  </a:moveTo>
                  <a:lnTo>
                    <a:pt x="1381" y="2291"/>
                  </a:lnTo>
                  <a:lnTo>
                    <a:pt x="1381" y="2291"/>
                  </a:lnTo>
                  <a:cubicBezTo>
                    <a:pt x="1382" y="2287"/>
                    <a:pt x="1383" y="2283"/>
                    <a:pt x="1383" y="2278"/>
                  </a:cubicBezTo>
                  <a:close/>
                  <a:moveTo>
                    <a:pt x="1377" y="2321"/>
                  </a:moveTo>
                  <a:lnTo>
                    <a:pt x="1375" y="2338"/>
                  </a:lnTo>
                  <a:cubicBezTo>
                    <a:pt x="1376" y="2332"/>
                    <a:pt x="1376" y="2326"/>
                    <a:pt x="1377" y="2321"/>
                  </a:cubicBezTo>
                  <a:close/>
                  <a:moveTo>
                    <a:pt x="1418" y="3075"/>
                  </a:moveTo>
                  <a:lnTo>
                    <a:pt x="1419" y="3079"/>
                  </a:lnTo>
                  <a:lnTo>
                    <a:pt x="1419" y="3079"/>
                  </a:lnTo>
                  <a:cubicBezTo>
                    <a:pt x="1418" y="3079"/>
                    <a:pt x="1418" y="3078"/>
                    <a:pt x="1418" y="3077"/>
                  </a:cubicBezTo>
                  <a:lnTo>
                    <a:pt x="1418" y="3075"/>
                  </a:lnTo>
                  <a:close/>
                  <a:moveTo>
                    <a:pt x="2975" y="0"/>
                  </a:moveTo>
                  <a:cubicBezTo>
                    <a:pt x="2955" y="0"/>
                    <a:pt x="2936" y="3"/>
                    <a:pt x="2918" y="8"/>
                  </a:cubicBezTo>
                  <a:cubicBezTo>
                    <a:pt x="2795" y="35"/>
                    <a:pt x="2675" y="74"/>
                    <a:pt x="2560" y="121"/>
                  </a:cubicBezTo>
                  <a:cubicBezTo>
                    <a:pt x="2431" y="176"/>
                    <a:pt x="2306" y="236"/>
                    <a:pt x="2186" y="312"/>
                  </a:cubicBezTo>
                  <a:cubicBezTo>
                    <a:pt x="1963" y="454"/>
                    <a:pt x="1759" y="628"/>
                    <a:pt x="1589" y="830"/>
                  </a:cubicBezTo>
                  <a:cubicBezTo>
                    <a:pt x="1426" y="1022"/>
                    <a:pt x="1284" y="1237"/>
                    <a:pt x="1176" y="1467"/>
                  </a:cubicBezTo>
                  <a:lnTo>
                    <a:pt x="1176" y="1467"/>
                  </a:lnTo>
                  <a:cubicBezTo>
                    <a:pt x="1150" y="1458"/>
                    <a:pt x="1125" y="1449"/>
                    <a:pt x="1099" y="1439"/>
                  </a:cubicBezTo>
                  <a:lnTo>
                    <a:pt x="1099" y="1439"/>
                  </a:lnTo>
                  <a:cubicBezTo>
                    <a:pt x="1078" y="1430"/>
                    <a:pt x="1055" y="1421"/>
                    <a:pt x="1034" y="1413"/>
                  </a:cubicBezTo>
                  <a:lnTo>
                    <a:pt x="1034" y="1413"/>
                  </a:lnTo>
                  <a:cubicBezTo>
                    <a:pt x="941" y="1370"/>
                    <a:pt x="853" y="1319"/>
                    <a:pt x="771" y="1259"/>
                  </a:cubicBezTo>
                  <a:lnTo>
                    <a:pt x="771" y="1259"/>
                  </a:lnTo>
                  <a:cubicBezTo>
                    <a:pt x="769" y="1257"/>
                    <a:pt x="766" y="1255"/>
                    <a:pt x="763" y="1252"/>
                  </a:cubicBezTo>
                  <a:lnTo>
                    <a:pt x="763" y="1252"/>
                  </a:lnTo>
                  <a:lnTo>
                    <a:pt x="767" y="1255"/>
                  </a:lnTo>
                  <a:cubicBezTo>
                    <a:pt x="668" y="1177"/>
                    <a:pt x="580" y="1086"/>
                    <a:pt x="504" y="988"/>
                  </a:cubicBezTo>
                  <a:lnTo>
                    <a:pt x="504" y="988"/>
                  </a:lnTo>
                  <a:lnTo>
                    <a:pt x="529" y="1021"/>
                  </a:lnTo>
                  <a:cubicBezTo>
                    <a:pt x="508" y="996"/>
                    <a:pt x="489" y="969"/>
                    <a:pt x="469" y="945"/>
                  </a:cubicBezTo>
                  <a:cubicBezTo>
                    <a:pt x="459" y="932"/>
                    <a:pt x="450" y="920"/>
                    <a:pt x="440" y="908"/>
                  </a:cubicBezTo>
                  <a:lnTo>
                    <a:pt x="440" y="908"/>
                  </a:lnTo>
                  <a:cubicBezTo>
                    <a:pt x="439" y="907"/>
                    <a:pt x="438" y="906"/>
                    <a:pt x="438" y="904"/>
                  </a:cubicBezTo>
                  <a:lnTo>
                    <a:pt x="438" y="904"/>
                  </a:lnTo>
                  <a:lnTo>
                    <a:pt x="447" y="916"/>
                  </a:lnTo>
                  <a:lnTo>
                    <a:pt x="447" y="916"/>
                  </a:lnTo>
                  <a:cubicBezTo>
                    <a:pt x="441" y="908"/>
                    <a:pt x="434" y="899"/>
                    <a:pt x="428" y="891"/>
                  </a:cubicBezTo>
                  <a:lnTo>
                    <a:pt x="428" y="891"/>
                  </a:lnTo>
                  <a:cubicBezTo>
                    <a:pt x="390" y="836"/>
                    <a:pt x="355" y="779"/>
                    <a:pt x="324" y="721"/>
                  </a:cubicBezTo>
                  <a:lnTo>
                    <a:pt x="324" y="721"/>
                  </a:lnTo>
                  <a:cubicBezTo>
                    <a:pt x="312" y="694"/>
                    <a:pt x="298" y="669"/>
                    <a:pt x="285" y="643"/>
                  </a:cubicBezTo>
                  <a:lnTo>
                    <a:pt x="285" y="643"/>
                  </a:lnTo>
                  <a:cubicBezTo>
                    <a:pt x="283" y="638"/>
                    <a:pt x="281" y="634"/>
                    <a:pt x="279" y="629"/>
                  </a:cubicBezTo>
                  <a:lnTo>
                    <a:pt x="279" y="629"/>
                  </a:lnTo>
                  <a:cubicBezTo>
                    <a:pt x="245" y="535"/>
                    <a:pt x="219" y="439"/>
                    <a:pt x="206" y="341"/>
                  </a:cubicBezTo>
                  <a:lnTo>
                    <a:pt x="206" y="341"/>
                  </a:lnTo>
                  <a:lnTo>
                    <a:pt x="210" y="367"/>
                  </a:lnTo>
                  <a:cubicBezTo>
                    <a:pt x="200" y="279"/>
                    <a:pt x="196" y="193"/>
                    <a:pt x="202" y="104"/>
                  </a:cubicBezTo>
                  <a:cubicBezTo>
                    <a:pt x="206" y="63"/>
                    <a:pt x="169" y="26"/>
                    <a:pt x="130" y="22"/>
                  </a:cubicBezTo>
                  <a:cubicBezTo>
                    <a:pt x="126" y="22"/>
                    <a:pt x="122" y="21"/>
                    <a:pt x="118" y="21"/>
                  </a:cubicBezTo>
                  <a:cubicBezTo>
                    <a:pt x="82" y="21"/>
                    <a:pt x="45" y="45"/>
                    <a:pt x="38" y="82"/>
                  </a:cubicBezTo>
                  <a:cubicBezTo>
                    <a:pt x="1" y="271"/>
                    <a:pt x="3" y="462"/>
                    <a:pt x="42" y="651"/>
                  </a:cubicBezTo>
                  <a:cubicBezTo>
                    <a:pt x="52" y="700"/>
                    <a:pt x="64" y="750"/>
                    <a:pt x="77" y="797"/>
                  </a:cubicBezTo>
                  <a:lnTo>
                    <a:pt x="75" y="784"/>
                  </a:lnTo>
                  <a:lnTo>
                    <a:pt x="75" y="784"/>
                  </a:lnTo>
                  <a:cubicBezTo>
                    <a:pt x="77" y="799"/>
                    <a:pt x="81" y="812"/>
                    <a:pt x="85" y="828"/>
                  </a:cubicBezTo>
                  <a:cubicBezTo>
                    <a:pt x="87" y="838"/>
                    <a:pt x="91" y="848"/>
                    <a:pt x="95" y="856"/>
                  </a:cubicBezTo>
                  <a:cubicBezTo>
                    <a:pt x="101" y="877"/>
                    <a:pt x="107" y="897"/>
                    <a:pt x="116" y="918"/>
                  </a:cubicBezTo>
                  <a:cubicBezTo>
                    <a:pt x="132" y="959"/>
                    <a:pt x="148" y="998"/>
                    <a:pt x="166" y="1037"/>
                  </a:cubicBezTo>
                  <a:lnTo>
                    <a:pt x="166" y="1037"/>
                  </a:lnTo>
                  <a:cubicBezTo>
                    <a:pt x="181" y="1075"/>
                    <a:pt x="200" y="1110"/>
                    <a:pt x="218" y="1146"/>
                  </a:cubicBezTo>
                  <a:lnTo>
                    <a:pt x="208" y="1123"/>
                  </a:lnTo>
                  <a:lnTo>
                    <a:pt x="208" y="1123"/>
                  </a:lnTo>
                  <a:cubicBezTo>
                    <a:pt x="241" y="1195"/>
                    <a:pt x="296" y="1261"/>
                    <a:pt x="344" y="1323"/>
                  </a:cubicBezTo>
                  <a:cubicBezTo>
                    <a:pt x="383" y="1370"/>
                    <a:pt x="422" y="1417"/>
                    <a:pt x="467" y="1460"/>
                  </a:cubicBezTo>
                  <a:cubicBezTo>
                    <a:pt x="561" y="1557"/>
                    <a:pt x="668" y="1645"/>
                    <a:pt x="783" y="1717"/>
                  </a:cubicBezTo>
                  <a:cubicBezTo>
                    <a:pt x="860" y="1767"/>
                    <a:pt x="944" y="1808"/>
                    <a:pt x="1030" y="1841"/>
                  </a:cubicBezTo>
                  <a:lnTo>
                    <a:pt x="1030" y="1841"/>
                  </a:lnTo>
                  <a:cubicBezTo>
                    <a:pt x="1025" y="1860"/>
                    <a:pt x="1019" y="1879"/>
                    <a:pt x="1013" y="1898"/>
                  </a:cubicBezTo>
                  <a:cubicBezTo>
                    <a:pt x="976" y="2036"/>
                    <a:pt x="952" y="2175"/>
                    <a:pt x="935" y="2315"/>
                  </a:cubicBezTo>
                  <a:cubicBezTo>
                    <a:pt x="921" y="2438"/>
                    <a:pt x="915" y="2560"/>
                    <a:pt x="921" y="2683"/>
                  </a:cubicBezTo>
                  <a:cubicBezTo>
                    <a:pt x="923" y="2744"/>
                    <a:pt x="929" y="2806"/>
                    <a:pt x="937" y="2868"/>
                  </a:cubicBezTo>
                  <a:cubicBezTo>
                    <a:pt x="948" y="2948"/>
                    <a:pt x="958" y="3028"/>
                    <a:pt x="976" y="3106"/>
                  </a:cubicBezTo>
                  <a:cubicBezTo>
                    <a:pt x="980" y="3120"/>
                    <a:pt x="987" y="3133"/>
                    <a:pt x="991" y="3147"/>
                  </a:cubicBezTo>
                  <a:cubicBezTo>
                    <a:pt x="1000" y="3168"/>
                    <a:pt x="1008" y="3193"/>
                    <a:pt x="1018" y="3216"/>
                  </a:cubicBezTo>
                  <a:lnTo>
                    <a:pt x="1018" y="3216"/>
                  </a:lnTo>
                  <a:cubicBezTo>
                    <a:pt x="1036" y="3257"/>
                    <a:pt x="1068" y="3295"/>
                    <a:pt x="1108" y="3318"/>
                  </a:cubicBezTo>
                  <a:cubicBezTo>
                    <a:pt x="1138" y="3336"/>
                    <a:pt x="1178" y="3346"/>
                    <a:pt x="1216" y="3346"/>
                  </a:cubicBezTo>
                  <a:cubicBezTo>
                    <a:pt x="1235" y="3346"/>
                    <a:pt x="1253" y="3344"/>
                    <a:pt x="1270" y="3338"/>
                  </a:cubicBezTo>
                  <a:cubicBezTo>
                    <a:pt x="1322" y="3322"/>
                    <a:pt x="1371" y="3291"/>
                    <a:pt x="1398" y="3242"/>
                  </a:cubicBezTo>
                  <a:cubicBezTo>
                    <a:pt x="1421" y="3195"/>
                    <a:pt x="1433" y="3140"/>
                    <a:pt x="1420" y="3085"/>
                  </a:cubicBezTo>
                  <a:lnTo>
                    <a:pt x="1420" y="3085"/>
                  </a:lnTo>
                  <a:cubicBezTo>
                    <a:pt x="1420" y="3082"/>
                    <a:pt x="1419" y="3078"/>
                    <a:pt x="1418" y="3074"/>
                  </a:cubicBezTo>
                  <a:lnTo>
                    <a:pt x="1418" y="3074"/>
                  </a:lnTo>
                  <a:cubicBezTo>
                    <a:pt x="1418" y="3068"/>
                    <a:pt x="1417" y="3061"/>
                    <a:pt x="1416" y="3055"/>
                  </a:cubicBezTo>
                  <a:cubicBezTo>
                    <a:pt x="1412" y="3014"/>
                    <a:pt x="1404" y="2974"/>
                    <a:pt x="1395" y="2935"/>
                  </a:cubicBezTo>
                  <a:cubicBezTo>
                    <a:pt x="1390" y="2904"/>
                    <a:pt x="1385" y="2873"/>
                    <a:pt x="1380" y="2841"/>
                  </a:cubicBezTo>
                  <a:lnTo>
                    <a:pt x="1380" y="2841"/>
                  </a:lnTo>
                  <a:cubicBezTo>
                    <a:pt x="1362" y="2697"/>
                    <a:pt x="1359" y="2551"/>
                    <a:pt x="1371" y="2407"/>
                  </a:cubicBezTo>
                  <a:cubicBezTo>
                    <a:pt x="1372" y="2373"/>
                    <a:pt x="1375" y="2339"/>
                    <a:pt x="1380" y="2304"/>
                  </a:cubicBezTo>
                  <a:lnTo>
                    <a:pt x="1380" y="2304"/>
                  </a:lnTo>
                  <a:cubicBezTo>
                    <a:pt x="1398" y="2179"/>
                    <a:pt x="1427" y="2056"/>
                    <a:pt x="1466" y="1935"/>
                  </a:cubicBezTo>
                  <a:lnTo>
                    <a:pt x="1466" y="1935"/>
                  </a:lnTo>
                  <a:cubicBezTo>
                    <a:pt x="1491" y="1937"/>
                    <a:pt x="1517" y="1938"/>
                    <a:pt x="1543" y="1938"/>
                  </a:cubicBezTo>
                  <a:cubicBezTo>
                    <a:pt x="1553" y="1938"/>
                    <a:pt x="1564" y="1937"/>
                    <a:pt x="1574" y="1937"/>
                  </a:cubicBezTo>
                  <a:cubicBezTo>
                    <a:pt x="1712" y="1935"/>
                    <a:pt x="1854" y="1912"/>
                    <a:pt x="1987" y="1871"/>
                  </a:cubicBezTo>
                  <a:cubicBezTo>
                    <a:pt x="2121" y="1830"/>
                    <a:pt x="2250" y="1773"/>
                    <a:pt x="2369" y="1699"/>
                  </a:cubicBezTo>
                  <a:cubicBezTo>
                    <a:pt x="2608" y="1551"/>
                    <a:pt x="2811" y="1345"/>
                    <a:pt x="2957" y="1105"/>
                  </a:cubicBezTo>
                  <a:cubicBezTo>
                    <a:pt x="3103" y="867"/>
                    <a:pt x="3189" y="589"/>
                    <a:pt x="3195" y="310"/>
                  </a:cubicBezTo>
                  <a:cubicBezTo>
                    <a:pt x="3195" y="279"/>
                    <a:pt x="3195" y="248"/>
                    <a:pt x="3193" y="220"/>
                  </a:cubicBezTo>
                  <a:cubicBezTo>
                    <a:pt x="3193" y="178"/>
                    <a:pt x="3183" y="141"/>
                    <a:pt x="3164" y="109"/>
                  </a:cubicBezTo>
                  <a:cubicBezTo>
                    <a:pt x="3150" y="82"/>
                    <a:pt x="3131" y="61"/>
                    <a:pt x="3107" y="47"/>
                  </a:cubicBezTo>
                  <a:cubicBezTo>
                    <a:pt x="3086" y="28"/>
                    <a:pt x="3062" y="14"/>
                    <a:pt x="3033" y="8"/>
                  </a:cubicBezTo>
                  <a:cubicBezTo>
                    <a:pt x="3013" y="3"/>
                    <a:pt x="2994" y="0"/>
                    <a:pt x="2975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012100" y="1460450"/>
              <a:ext cx="40100" cy="152800"/>
            </a:xfrm>
            <a:custGeom>
              <a:avLst/>
              <a:gdLst/>
              <a:ahLst/>
              <a:cxnLst/>
              <a:rect l="l" t="t" r="r" b="b"/>
              <a:pathLst>
                <a:path w="1604" h="6112" extrusionOk="0">
                  <a:moveTo>
                    <a:pt x="1265" y="709"/>
                  </a:moveTo>
                  <a:lnTo>
                    <a:pt x="1265" y="709"/>
                  </a:lnTo>
                  <a:cubicBezTo>
                    <a:pt x="1265" y="710"/>
                    <a:pt x="1265" y="712"/>
                    <a:pt x="1265" y="713"/>
                  </a:cubicBezTo>
                  <a:lnTo>
                    <a:pt x="1265" y="713"/>
                  </a:lnTo>
                  <a:cubicBezTo>
                    <a:pt x="1265" y="712"/>
                    <a:pt x="1265" y="710"/>
                    <a:pt x="1265" y="709"/>
                  </a:cubicBezTo>
                  <a:close/>
                  <a:moveTo>
                    <a:pt x="47" y="5873"/>
                  </a:moveTo>
                  <a:cubicBezTo>
                    <a:pt x="47" y="5873"/>
                    <a:pt x="45" y="5877"/>
                    <a:pt x="42" y="5884"/>
                  </a:cubicBezTo>
                  <a:lnTo>
                    <a:pt x="42" y="5884"/>
                  </a:lnTo>
                  <a:lnTo>
                    <a:pt x="42" y="5882"/>
                  </a:lnTo>
                  <a:cubicBezTo>
                    <a:pt x="45" y="5876"/>
                    <a:pt x="47" y="5873"/>
                    <a:pt x="47" y="5873"/>
                  </a:cubicBezTo>
                  <a:close/>
                  <a:moveTo>
                    <a:pt x="1230" y="0"/>
                  </a:moveTo>
                  <a:cubicBezTo>
                    <a:pt x="1184" y="0"/>
                    <a:pt x="1138" y="38"/>
                    <a:pt x="1152" y="97"/>
                  </a:cubicBezTo>
                  <a:cubicBezTo>
                    <a:pt x="1199" y="294"/>
                    <a:pt x="1236" y="494"/>
                    <a:pt x="1263" y="695"/>
                  </a:cubicBezTo>
                  <a:cubicBezTo>
                    <a:pt x="1263" y="698"/>
                    <a:pt x="1263" y="702"/>
                    <a:pt x="1264" y="705"/>
                  </a:cubicBezTo>
                  <a:lnTo>
                    <a:pt x="1264" y="705"/>
                  </a:lnTo>
                  <a:cubicBezTo>
                    <a:pt x="1264" y="706"/>
                    <a:pt x="1264" y="708"/>
                    <a:pt x="1265" y="715"/>
                  </a:cubicBezTo>
                  <a:cubicBezTo>
                    <a:pt x="1267" y="726"/>
                    <a:pt x="1269" y="738"/>
                    <a:pt x="1269" y="748"/>
                  </a:cubicBezTo>
                  <a:cubicBezTo>
                    <a:pt x="1271" y="773"/>
                    <a:pt x="1273" y="800"/>
                    <a:pt x="1275" y="824"/>
                  </a:cubicBezTo>
                  <a:cubicBezTo>
                    <a:pt x="1277" y="876"/>
                    <a:pt x="1283" y="925"/>
                    <a:pt x="1287" y="976"/>
                  </a:cubicBezTo>
                  <a:cubicBezTo>
                    <a:pt x="1298" y="1077"/>
                    <a:pt x="1306" y="1178"/>
                    <a:pt x="1310" y="1278"/>
                  </a:cubicBezTo>
                  <a:cubicBezTo>
                    <a:pt x="1314" y="1379"/>
                    <a:pt x="1322" y="1478"/>
                    <a:pt x="1316" y="1576"/>
                  </a:cubicBezTo>
                  <a:cubicBezTo>
                    <a:pt x="1316" y="1579"/>
                    <a:pt x="1316" y="1581"/>
                    <a:pt x="1316" y="1582"/>
                  </a:cubicBezTo>
                  <a:lnTo>
                    <a:pt x="1316" y="1582"/>
                  </a:lnTo>
                  <a:cubicBezTo>
                    <a:pt x="1314" y="1595"/>
                    <a:pt x="1314" y="1601"/>
                    <a:pt x="1312" y="1613"/>
                  </a:cubicBezTo>
                  <a:cubicBezTo>
                    <a:pt x="1312" y="1628"/>
                    <a:pt x="1314" y="1640"/>
                    <a:pt x="1314" y="1652"/>
                  </a:cubicBezTo>
                  <a:cubicBezTo>
                    <a:pt x="1314" y="1679"/>
                    <a:pt x="1314" y="1704"/>
                    <a:pt x="1314" y="1728"/>
                  </a:cubicBezTo>
                  <a:cubicBezTo>
                    <a:pt x="1314" y="1780"/>
                    <a:pt x="1314" y="1829"/>
                    <a:pt x="1314" y="1878"/>
                  </a:cubicBezTo>
                  <a:cubicBezTo>
                    <a:pt x="1310" y="2080"/>
                    <a:pt x="1298" y="2283"/>
                    <a:pt x="1277" y="2482"/>
                  </a:cubicBezTo>
                  <a:cubicBezTo>
                    <a:pt x="1273" y="2534"/>
                    <a:pt x="1267" y="2581"/>
                    <a:pt x="1261" y="2632"/>
                  </a:cubicBezTo>
                  <a:cubicBezTo>
                    <a:pt x="1259" y="2652"/>
                    <a:pt x="1256" y="2671"/>
                    <a:pt x="1254" y="2691"/>
                  </a:cubicBezTo>
                  <a:lnTo>
                    <a:pt x="1254" y="2691"/>
                  </a:lnTo>
                  <a:cubicBezTo>
                    <a:pt x="1252" y="2697"/>
                    <a:pt x="1252" y="2703"/>
                    <a:pt x="1250" y="2710"/>
                  </a:cubicBezTo>
                  <a:cubicBezTo>
                    <a:pt x="1248" y="2725"/>
                    <a:pt x="1246" y="2737"/>
                    <a:pt x="1244" y="2753"/>
                  </a:cubicBezTo>
                  <a:cubicBezTo>
                    <a:pt x="1230" y="2850"/>
                    <a:pt x="1216" y="2949"/>
                    <a:pt x="1197" y="3047"/>
                  </a:cubicBezTo>
                  <a:cubicBezTo>
                    <a:pt x="1158" y="3244"/>
                    <a:pt x="1115" y="3442"/>
                    <a:pt x="1061" y="3637"/>
                  </a:cubicBezTo>
                  <a:cubicBezTo>
                    <a:pt x="1008" y="3832"/>
                    <a:pt x="948" y="4025"/>
                    <a:pt x="879" y="4214"/>
                  </a:cubicBezTo>
                  <a:cubicBezTo>
                    <a:pt x="844" y="4311"/>
                    <a:pt x="807" y="4403"/>
                    <a:pt x="768" y="4498"/>
                  </a:cubicBezTo>
                  <a:cubicBezTo>
                    <a:pt x="764" y="4508"/>
                    <a:pt x="759" y="4518"/>
                    <a:pt x="755" y="4528"/>
                  </a:cubicBezTo>
                  <a:cubicBezTo>
                    <a:pt x="753" y="4535"/>
                    <a:pt x="752" y="4538"/>
                    <a:pt x="752" y="4538"/>
                  </a:cubicBezTo>
                  <a:cubicBezTo>
                    <a:pt x="752" y="4538"/>
                    <a:pt x="757" y="4526"/>
                    <a:pt x="760" y="4519"/>
                  </a:cubicBezTo>
                  <a:lnTo>
                    <a:pt x="760" y="4519"/>
                  </a:lnTo>
                  <a:cubicBezTo>
                    <a:pt x="758" y="4523"/>
                    <a:pt x="757" y="4528"/>
                    <a:pt x="755" y="4533"/>
                  </a:cubicBezTo>
                  <a:cubicBezTo>
                    <a:pt x="745" y="4555"/>
                    <a:pt x="735" y="4578"/>
                    <a:pt x="725" y="4602"/>
                  </a:cubicBezTo>
                  <a:cubicBezTo>
                    <a:pt x="704" y="4650"/>
                    <a:pt x="681" y="4695"/>
                    <a:pt x="661" y="4742"/>
                  </a:cubicBezTo>
                  <a:cubicBezTo>
                    <a:pt x="577" y="4923"/>
                    <a:pt x="484" y="5102"/>
                    <a:pt x="383" y="5274"/>
                  </a:cubicBezTo>
                  <a:cubicBezTo>
                    <a:pt x="332" y="5363"/>
                    <a:pt x="279" y="5449"/>
                    <a:pt x="227" y="5535"/>
                  </a:cubicBezTo>
                  <a:cubicBezTo>
                    <a:pt x="176" y="5621"/>
                    <a:pt x="133" y="5714"/>
                    <a:pt x="84" y="5802"/>
                  </a:cubicBezTo>
                  <a:cubicBezTo>
                    <a:pt x="77" y="5810"/>
                    <a:pt x="71" y="5821"/>
                    <a:pt x="67" y="5831"/>
                  </a:cubicBezTo>
                  <a:cubicBezTo>
                    <a:pt x="65" y="5837"/>
                    <a:pt x="61" y="5843"/>
                    <a:pt x="59" y="5847"/>
                  </a:cubicBezTo>
                  <a:cubicBezTo>
                    <a:pt x="55" y="5857"/>
                    <a:pt x="41" y="5879"/>
                    <a:pt x="40" y="5889"/>
                  </a:cubicBezTo>
                  <a:lnTo>
                    <a:pt x="40" y="5889"/>
                  </a:lnTo>
                  <a:cubicBezTo>
                    <a:pt x="38" y="5894"/>
                    <a:pt x="35" y="5901"/>
                    <a:pt x="32" y="5909"/>
                  </a:cubicBezTo>
                  <a:cubicBezTo>
                    <a:pt x="30" y="5913"/>
                    <a:pt x="30" y="5919"/>
                    <a:pt x="28" y="5925"/>
                  </a:cubicBezTo>
                  <a:cubicBezTo>
                    <a:pt x="26" y="5938"/>
                    <a:pt x="22" y="5948"/>
                    <a:pt x="20" y="5960"/>
                  </a:cubicBezTo>
                  <a:cubicBezTo>
                    <a:pt x="0" y="6037"/>
                    <a:pt x="64" y="6111"/>
                    <a:pt x="135" y="6111"/>
                  </a:cubicBezTo>
                  <a:cubicBezTo>
                    <a:pt x="154" y="6111"/>
                    <a:pt x="174" y="6106"/>
                    <a:pt x="192" y="6094"/>
                  </a:cubicBezTo>
                  <a:cubicBezTo>
                    <a:pt x="244" y="6063"/>
                    <a:pt x="287" y="6028"/>
                    <a:pt x="324" y="5983"/>
                  </a:cubicBezTo>
                  <a:cubicBezTo>
                    <a:pt x="357" y="5944"/>
                    <a:pt x="390" y="5903"/>
                    <a:pt x="420" y="5864"/>
                  </a:cubicBezTo>
                  <a:cubicBezTo>
                    <a:pt x="460" y="5815"/>
                    <a:pt x="501" y="5767"/>
                    <a:pt x="536" y="5716"/>
                  </a:cubicBezTo>
                  <a:cubicBezTo>
                    <a:pt x="562" y="5673"/>
                    <a:pt x="587" y="5632"/>
                    <a:pt x="614" y="5589"/>
                  </a:cubicBezTo>
                  <a:cubicBezTo>
                    <a:pt x="718" y="5414"/>
                    <a:pt x="813" y="5233"/>
                    <a:pt x="899" y="5048"/>
                  </a:cubicBezTo>
                  <a:cubicBezTo>
                    <a:pt x="1078" y="4670"/>
                    <a:pt x="1228" y="4278"/>
                    <a:pt x="1341" y="3873"/>
                  </a:cubicBezTo>
                  <a:cubicBezTo>
                    <a:pt x="1452" y="3470"/>
                    <a:pt x="1528" y="3057"/>
                    <a:pt x="1569" y="2642"/>
                  </a:cubicBezTo>
                  <a:cubicBezTo>
                    <a:pt x="1589" y="2437"/>
                    <a:pt x="1600" y="2234"/>
                    <a:pt x="1602" y="2028"/>
                  </a:cubicBezTo>
                  <a:cubicBezTo>
                    <a:pt x="1604" y="1928"/>
                    <a:pt x="1604" y="1827"/>
                    <a:pt x="1600" y="1724"/>
                  </a:cubicBezTo>
                  <a:cubicBezTo>
                    <a:pt x="1598" y="1665"/>
                    <a:pt x="1596" y="1605"/>
                    <a:pt x="1585" y="1543"/>
                  </a:cubicBezTo>
                  <a:lnTo>
                    <a:pt x="1583" y="1531"/>
                  </a:lnTo>
                  <a:cubicBezTo>
                    <a:pt x="1582" y="1523"/>
                    <a:pt x="1582" y="1521"/>
                    <a:pt x="1582" y="1521"/>
                  </a:cubicBezTo>
                  <a:lnTo>
                    <a:pt x="1582" y="1521"/>
                  </a:lnTo>
                  <a:cubicBezTo>
                    <a:pt x="1582" y="1521"/>
                    <a:pt x="1585" y="1537"/>
                    <a:pt x="1585" y="1537"/>
                  </a:cubicBezTo>
                  <a:cubicBezTo>
                    <a:pt x="1589" y="1531"/>
                    <a:pt x="1583" y="1506"/>
                    <a:pt x="1581" y="1500"/>
                  </a:cubicBezTo>
                  <a:cubicBezTo>
                    <a:pt x="1579" y="1474"/>
                    <a:pt x="1577" y="1449"/>
                    <a:pt x="1575" y="1422"/>
                  </a:cubicBezTo>
                  <a:cubicBezTo>
                    <a:pt x="1565" y="1313"/>
                    <a:pt x="1552" y="1202"/>
                    <a:pt x="1536" y="1093"/>
                  </a:cubicBezTo>
                  <a:cubicBezTo>
                    <a:pt x="1524" y="993"/>
                    <a:pt x="1509" y="890"/>
                    <a:pt x="1487" y="791"/>
                  </a:cubicBezTo>
                  <a:cubicBezTo>
                    <a:pt x="1439" y="596"/>
                    <a:pt x="1400" y="399"/>
                    <a:pt x="1347" y="204"/>
                  </a:cubicBezTo>
                  <a:cubicBezTo>
                    <a:pt x="1333" y="155"/>
                    <a:pt x="1318" y="105"/>
                    <a:pt x="1304" y="56"/>
                  </a:cubicBezTo>
                  <a:cubicBezTo>
                    <a:pt x="1292" y="17"/>
                    <a:pt x="1261" y="0"/>
                    <a:pt x="1230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092400" y="1567525"/>
              <a:ext cx="38900" cy="7850"/>
            </a:xfrm>
            <a:custGeom>
              <a:avLst/>
              <a:gdLst/>
              <a:ahLst/>
              <a:cxnLst/>
              <a:rect l="l" t="t" r="r" b="b"/>
              <a:pathLst>
                <a:path w="1556" h="314" extrusionOk="0">
                  <a:moveTo>
                    <a:pt x="1017" y="1"/>
                  </a:moveTo>
                  <a:cubicBezTo>
                    <a:pt x="943" y="1"/>
                    <a:pt x="869" y="5"/>
                    <a:pt x="796" y="7"/>
                  </a:cubicBezTo>
                  <a:cubicBezTo>
                    <a:pt x="722" y="11"/>
                    <a:pt x="650" y="13"/>
                    <a:pt x="578" y="17"/>
                  </a:cubicBezTo>
                  <a:lnTo>
                    <a:pt x="360" y="32"/>
                  </a:lnTo>
                  <a:cubicBezTo>
                    <a:pt x="276" y="38"/>
                    <a:pt x="194" y="44"/>
                    <a:pt x="109" y="50"/>
                  </a:cubicBezTo>
                  <a:cubicBezTo>
                    <a:pt x="81" y="52"/>
                    <a:pt x="54" y="61"/>
                    <a:pt x="33" y="81"/>
                  </a:cubicBezTo>
                  <a:cubicBezTo>
                    <a:pt x="15" y="100"/>
                    <a:pt x="0" y="130"/>
                    <a:pt x="3" y="157"/>
                  </a:cubicBezTo>
                  <a:cubicBezTo>
                    <a:pt x="5" y="219"/>
                    <a:pt x="50" y="260"/>
                    <a:pt x="109" y="264"/>
                  </a:cubicBezTo>
                  <a:lnTo>
                    <a:pt x="111" y="264"/>
                  </a:lnTo>
                  <a:cubicBezTo>
                    <a:pt x="257" y="274"/>
                    <a:pt x="405" y="284"/>
                    <a:pt x="553" y="295"/>
                  </a:cubicBezTo>
                  <a:cubicBezTo>
                    <a:pt x="625" y="299"/>
                    <a:pt x="697" y="303"/>
                    <a:pt x="771" y="305"/>
                  </a:cubicBezTo>
                  <a:cubicBezTo>
                    <a:pt x="843" y="309"/>
                    <a:pt x="915" y="313"/>
                    <a:pt x="989" y="313"/>
                  </a:cubicBezTo>
                  <a:lnTo>
                    <a:pt x="1174" y="313"/>
                  </a:lnTo>
                  <a:cubicBezTo>
                    <a:pt x="1206" y="311"/>
                    <a:pt x="1237" y="299"/>
                    <a:pt x="1268" y="293"/>
                  </a:cubicBezTo>
                  <a:lnTo>
                    <a:pt x="1268" y="293"/>
                  </a:lnTo>
                  <a:lnTo>
                    <a:pt x="1231" y="297"/>
                  </a:lnTo>
                  <a:lnTo>
                    <a:pt x="1344" y="282"/>
                  </a:lnTo>
                  <a:cubicBezTo>
                    <a:pt x="1363" y="280"/>
                    <a:pt x="1379" y="276"/>
                    <a:pt x="1397" y="274"/>
                  </a:cubicBezTo>
                  <a:cubicBezTo>
                    <a:pt x="1424" y="270"/>
                    <a:pt x="1443" y="268"/>
                    <a:pt x="1467" y="256"/>
                  </a:cubicBezTo>
                  <a:cubicBezTo>
                    <a:pt x="1476" y="252"/>
                    <a:pt x="1484" y="245"/>
                    <a:pt x="1492" y="241"/>
                  </a:cubicBezTo>
                  <a:cubicBezTo>
                    <a:pt x="1556" y="208"/>
                    <a:pt x="1556" y="106"/>
                    <a:pt x="1492" y="73"/>
                  </a:cubicBezTo>
                  <a:cubicBezTo>
                    <a:pt x="1467" y="58"/>
                    <a:pt x="1443" y="46"/>
                    <a:pt x="1414" y="42"/>
                  </a:cubicBezTo>
                  <a:lnTo>
                    <a:pt x="1344" y="32"/>
                  </a:lnTo>
                  <a:lnTo>
                    <a:pt x="1262" y="21"/>
                  </a:lnTo>
                  <a:lnTo>
                    <a:pt x="1262" y="21"/>
                  </a:lnTo>
                  <a:cubicBezTo>
                    <a:pt x="1248" y="16"/>
                    <a:pt x="1233" y="11"/>
                    <a:pt x="1219" y="7"/>
                  </a:cubicBezTo>
                  <a:cubicBezTo>
                    <a:pt x="1188" y="1"/>
                    <a:pt x="1159" y="1"/>
                    <a:pt x="1128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083875" y="1555350"/>
              <a:ext cx="45675" cy="3725"/>
            </a:xfrm>
            <a:custGeom>
              <a:avLst/>
              <a:gdLst/>
              <a:ahLst/>
              <a:cxnLst/>
              <a:rect l="l" t="t" r="r" b="b"/>
              <a:pathLst>
                <a:path w="1827" h="149" extrusionOk="0">
                  <a:moveTo>
                    <a:pt x="1690" y="1"/>
                  </a:moveTo>
                  <a:cubicBezTo>
                    <a:pt x="1673" y="1"/>
                    <a:pt x="1656" y="1"/>
                    <a:pt x="1640" y="1"/>
                  </a:cubicBezTo>
                  <a:lnTo>
                    <a:pt x="1469" y="1"/>
                  </a:lnTo>
                  <a:cubicBezTo>
                    <a:pt x="1356" y="1"/>
                    <a:pt x="1245" y="1"/>
                    <a:pt x="1132" y="3"/>
                  </a:cubicBezTo>
                  <a:lnTo>
                    <a:pt x="452" y="3"/>
                  </a:lnTo>
                  <a:cubicBezTo>
                    <a:pt x="325" y="5"/>
                    <a:pt x="198" y="5"/>
                    <a:pt x="70" y="5"/>
                  </a:cubicBezTo>
                  <a:cubicBezTo>
                    <a:pt x="35" y="5"/>
                    <a:pt x="0" y="36"/>
                    <a:pt x="2" y="75"/>
                  </a:cubicBezTo>
                  <a:cubicBezTo>
                    <a:pt x="5" y="112"/>
                    <a:pt x="31" y="143"/>
                    <a:pt x="70" y="143"/>
                  </a:cubicBezTo>
                  <a:lnTo>
                    <a:pt x="70" y="145"/>
                  </a:lnTo>
                  <a:lnTo>
                    <a:pt x="748" y="145"/>
                  </a:lnTo>
                  <a:cubicBezTo>
                    <a:pt x="974" y="147"/>
                    <a:pt x="1202" y="147"/>
                    <a:pt x="1428" y="147"/>
                  </a:cubicBezTo>
                  <a:lnTo>
                    <a:pt x="1617" y="147"/>
                  </a:lnTo>
                  <a:cubicBezTo>
                    <a:pt x="1648" y="147"/>
                    <a:pt x="1679" y="149"/>
                    <a:pt x="1710" y="149"/>
                  </a:cubicBezTo>
                  <a:cubicBezTo>
                    <a:pt x="1753" y="147"/>
                    <a:pt x="1794" y="131"/>
                    <a:pt x="1821" y="96"/>
                  </a:cubicBezTo>
                  <a:cubicBezTo>
                    <a:pt x="1827" y="85"/>
                    <a:pt x="1827" y="65"/>
                    <a:pt x="1821" y="52"/>
                  </a:cubicBezTo>
                  <a:cubicBezTo>
                    <a:pt x="1800" y="28"/>
                    <a:pt x="1771" y="9"/>
                    <a:pt x="1738" y="3"/>
                  </a:cubicBezTo>
                  <a:cubicBezTo>
                    <a:pt x="1723" y="1"/>
                    <a:pt x="1707" y="1"/>
                    <a:pt x="1690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2210525" y="1544325"/>
              <a:ext cx="47600" cy="54975"/>
            </a:xfrm>
            <a:custGeom>
              <a:avLst/>
              <a:gdLst/>
              <a:ahLst/>
              <a:cxnLst/>
              <a:rect l="l" t="t" r="r" b="b"/>
              <a:pathLst>
                <a:path w="1904" h="2199" extrusionOk="0">
                  <a:moveTo>
                    <a:pt x="1589" y="194"/>
                  </a:moveTo>
                  <a:lnTo>
                    <a:pt x="1588" y="194"/>
                  </a:lnTo>
                  <a:lnTo>
                    <a:pt x="1588" y="194"/>
                  </a:lnTo>
                  <a:cubicBezTo>
                    <a:pt x="1588" y="194"/>
                    <a:pt x="1588" y="194"/>
                    <a:pt x="1587" y="194"/>
                  </a:cubicBezTo>
                  <a:cubicBezTo>
                    <a:pt x="1586" y="194"/>
                    <a:pt x="1587" y="194"/>
                    <a:pt x="1589" y="194"/>
                  </a:cubicBezTo>
                  <a:close/>
                  <a:moveTo>
                    <a:pt x="551" y="682"/>
                  </a:moveTo>
                  <a:lnTo>
                    <a:pt x="540" y="696"/>
                  </a:lnTo>
                  <a:lnTo>
                    <a:pt x="540" y="696"/>
                  </a:lnTo>
                  <a:cubicBezTo>
                    <a:pt x="543" y="692"/>
                    <a:pt x="547" y="687"/>
                    <a:pt x="551" y="682"/>
                  </a:cubicBezTo>
                  <a:close/>
                  <a:moveTo>
                    <a:pt x="538" y="698"/>
                  </a:moveTo>
                  <a:lnTo>
                    <a:pt x="522" y="717"/>
                  </a:lnTo>
                  <a:cubicBezTo>
                    <a:pt x="528" y="711"/>
                    <a:pt x="533" y="705"/>
                    <a:pt x="538" y="698"/>
                  </a:cubicBezTo>
                  <a:close/>
                  <a:moveTo>
                    <a:pt x="426" y="878"/>
                  </a:moveTo>
                  <a:lnTo>
                    <a:pt x="416" y="901"/>
                  </a:lnTo>
                  <a:lnTo>
                    <a:pt x="416" y="901"/>
                  </a:lnTo>
                  <a:cubicBezTo>
                    <a:pt x="419" y="893"/>
                    <a:pt x="423" y="886"/>
                    <a:pt x="426" y="878"/>
                  </a:cubicBezTo>
                  <a:close/>
                  <a:moveTo>
                    <a:pt x="364" y="1180"/>
                  </a:moveTo>
                  <a:lnTo>
                    <a:pt x="371" y="1215"/>
                  </a:lnTo>
                  <a:lnTo>
                    <a:pt x="371" y="1215"/>
                  </a:lnTo>
                  <a:cubicBezTo>
                    <a:pt x="368" y="1204"/>
                    <a:pt x="366" y="1192"/>
                    <a:pt x="364" y="1180"/>
                  </a:cubicBezTo>
                  <a:close/>
                  <a:moveTo>
                    <a:pt x="401" y="1334"/>
                  </a:moveTo>
                  <a:lnTo>
                    <a:pt x="408" y="1349"/>
                  </a:lnTo>
                  <a:lnTo>
                    <a:pt x="408" y="1349"/>
                  </a:lnTo>
                  <a:cubicBezTo>
                    <a:pt x="406" y="1344"/>
                    <a:pt x="403" y="1339"/>
                    <a:pt x="401" y="1334"/>
                  </a:cubicBezTo>
                  <a:close/>
                  <a:moveTo>
                    <a:pt x="494" y="1502"/>
                  </a:moveTo>
                  <a:lnTo>
                    <a:pt x="498" y="1508"/>
                  </a:lnTo>
                  <a:lnTo>
                    <a:pt x="498" y="1508"/>
                  </a:lnTo>
                  <a:cubicBezTo>
                    <a:pt x="497" y="1506"/>
                    <a:pt x="495" y="1504"/>
                    <a:pt x="494" y="1502"/>
                  </a:cubicBezTo>
                  <a:close/>
                  <a:moveTo>
                    <a:pt x="676" y="1686"/>
                  </a:moveTo>
                  <a:lnTo>
                    <a:pt x="691" y="1697"/>
                  </a:lnTo>
                  <a:cubicBezTo>
                    <a:pt x="686" y="1694"/>
                    <a:pt x="681" y="1690"/>
                    <a:pt x="676" y="1686"/>
                  </a:cubicBezTo>
                  <a:close/>
                  <a:moveTo>
                    <a:pt x="1283" y="1816"/>
                  </a:moveTo>
                  <a:cubicBezTo>
                    <a:pt x="1277" y="1819"/>
                    <a:pt x="1271" y="1821"/>
                    <a:pt x="1265" y="1823"/>
                  </a:cubicBezTo>
                  <a:lnTo>
                    <a:pt x="1265" y="1823"/>
                  </a:lnTo>
                  <a:lnTo>
                    <a:pt x="1283" y="1816"/>
                  </a:lnTo>
                  <a:close/>
                  <a:moveTo>
                    <a:pt x="1259" y="1826"/>
                  </a:moveTo>
                  <a:cubicBezTo>
                    <a:pt x="1255" y="1827"/>
                    <a:pt x="1250" y="1829"/>
                    <a:pt x="1246" y="1831"/>
                  </a:cubicBezTo>
                  <a:lnTo>
                    <a:pt x="1259" y="1826"/>
                  </a:lnTo>
                  <a:close/>
                  <a:moveTo>
                    <a:pt x="1015" y="1839"/>
                  </a:moveTo>
                  <a:lnTo>
                    <a:pt x="1053" y="1845"/>
                  </a:lnTo>
                  <a:cubicBezTo>
                    <a:pt x="1040" y="1843"/>
                    <a:pt x="1027" y="1841"/>
                    <a:pt x="1015" y="1839"/>
                  </a:cubicBezTo>
                  <a:close/>
                  <a:moveTo>
                    <a:pt x="1156" y="1852"/>
                  </a:moveTo>
                  <a:lnTo>
                    <a:pt x="1156" y="1852"/>
                  </a:lnTo>
                  <a:cubicBezTo>
                    <a:pt x="1152" y="1852"/>
                    <a:pt x="1147" y="1853"/>
                    <a:pt x="1143" y="1853"/>
                  </a:cubicBezTo>
                  <a:lnTo>
                    <a:pt x="1156" y="1852"/>
                  </a:lnTo>
                  <a:close/>
                  <a:moveTo>
                    <a:pt x="1242" y="0"/>
                  </a:moveTo>
                  <a:cubicBezTo>
                    <a:pt x="1198" y="0"/>
                    <a:pt x="1153" y="11"/>
                    <a:pt x="1108" y="17"/>
                  </a:cubicBezTo>
                  <a:cubicBezTo>
                    <a:pt x="964" y="44"/>
                    <a:pt x="827" y="89"/>
                    <a:pt x="695" y="154"/>
                  </a:cubicBezTo>
                  <a:cubicBezTo>
                    <a:pt x="446" y="280"/>
                    <a:pt x="220" y="481"/>
                    <a:pt x="105" y="738"/>
                  </a:cubicBezTo>
                  <a:cubicBezTo>
                    <a:pt x="44" y="878"/>
                    <a:pt x="1" y="1028"/>
                    <a:pt x="9" y="1182"/>
                  </a:cubicBezTo>
                  <a:cubicBezTo>
                    <a:pt x="15" y="1336"/>
                    <a:pt x="58" y="1471"/>
                    <a:pt x="126" y="1601"/>
                  </a:cubicBezTo>
                  <a:cubicBezTo>
                    <a:pt x="161" y="1669"/>
                    <a:pt x="206" y="1728"/>
                    <a:pt x="251" y="1786"/>
                  </a:cubicBezTo>
                  <a:cubicBezTo>
                    <a:pt x="288" y="1833"/>
                    <a:pt x="329" y="1876"/>
                    <a:pt x="375" y="1917"/>
                  </a:cubicBezTo>
                  <a:cubicBezTo>
                    <a:pt x="486" y="2016"/>
                    <a:pt x="611" y="2096"/>
                    <a:pt x="751" y="2145"/>
                  </a:cubicBezTo>
                  <a:cubicBezTo>
                    <a:pt x="804" y="2164"/>
                    <a:pt x="859" y="2178"/>
                    <a:pt x="915" y="2186"/>
                  </a:cubicBezTo>
                  <a:cubicBezTo>
                    <a:pt x="958" y="2192"/>
                    <a:pt x="999" y="2199"/>
                    <a:pt x="1042" y="2199"/>
                  </a:cubicBezTo>
                  <a:cubicBezTo>
                    <a:pt x="1083" y="2199"/>
                    <a:pt x="1124" y="2195"/>
                    <a:pt x="1166" y="2184"/>
                  </a:cubicBezTo>
                  <a:cubicBezTo>
                    <a:pt x="1231" y="2170"/>
                    <a:pt x="1291" y="2149"/>
                    <a:pt x="1352" y="2123"/>
                  </a:cubicBezTo>
                  <a:cubicBezTo>
                    <a:pt x="1377" y="2112"/>
                    <a:pt x="1402" y="2098"/>
                    <a:pt x="1424" y="2084"/>
                  </a:cubicBezTo>
                  <a:cubicBezTo>
                    <a:pt x="1457" y="2063"/>
                    <a:pt x="1492" y="2038"/>
                    <a:pt x="1521" y="2012"/>
                  </a:cubicBezTo>
                  <a:cubicBezTo>
                    <a:pt x="1537" y="1995"/>
                    <a:pt x="1552" y="1971"/>
                    <a:pt x="1564" y="1950"/>
                  </a:cubicBezTo>
                  <a:cubicBezTo>
                    <a:pt x="1568" y="1944"/>
                    <a:pt x="1570" y="1938"/>
                    <a:pt x="1574" y="1932"/>
                  </a:cubicBezTo>
                  <a:cubicBezTo>
                    <a:pt x="1576" y="1928"/>
                    <a:pt x="1578" y="1926"/>
                    <a:pt x="1578" y="1922"/>
                  </a:cubicBezTo>
                  <a:lnTo>
                    <a:pt x="1578" y="1922"/>
                  </a:lnTo>
                  <a:cubicBezTo>
                    <a:pt x="1610" y="1875"/>
                    <a:pt x="1608" y="1805"/>
                    <a:pt x="1564" y="1765"/>
                  </a:cubicBezTo>
                  <a:cubicBezTo>
                    <a:pt x="1539" y="1742"/>
                    <a:pt x="1507" y="1730"/>
                    <a:pt x="1475" y="1730"/>
                  </a:cubicBezTo>
                  <a:cubicBezTo>
                    <a:pt x="1452" y="1730"/>
                    <a:pt x="1429" y="1736"/>
                    <a:pt x="1408" y="1750"/>
                  </a:cubicBezTo>
                  <a:lnTo>
                    <a:pt x="1408" y="1750"/>
                  </a:lnTo>
                  <a:cubicBezTo>
                    <a:pt x="1408" y="1750"/>
                    <a:pt x="1407" y="1750"/>
                    <a:pt x="1406" y="1751"/>
                  </a:cubicBezTo>
                  <a:cubicBezTo>
                    <a:pt x="1402" y="1753"/>
                    <a:pt x="1398" y="1755"/>
                    <a:pt x="1394" y="1757"/>
                  </a:cubicBezTo>
                  <a:cubicBezTo>
                    <a:pt x="1391" y="1758"/>
                    <a:pt x="1388" y="1760"/>
                    <a:pt x="1385" y="1761"/>
                  </a:cubicBezTo>
                  <a:lnTo>
                    <a:pt x="1385" y="1761"/>
                  </a:lnTo>
                  <a:cubicBezTo>
                    <a:pt x="1370" y="1767"/>
                    <a:pt x="1353" y="1772"/>
                    <a:pt x="1338" y="1782"/>
                  </a:cubicBezTo>
                  <a:cubicBezTo>
                    <a:pt x="1328" y="1788"/>
                    <a:pt x="1320" y="1794"/>
                    <a:pt x="1309" y="1800"/>
                  </a:cubicBezTo>
                  <a:cubicBezTo>
                    <a:pt x="1294" y="1809"/>
                    <a:pt x="1278" y="1818"/>
                    <a:pt x="1262" y="1825"/>
                  </a:cubicBezTo>
                  <a:lnTo>
                    <a:pt x="1262" y="1825"/>
                  </a:lnTo>
                  <a:cubicBezTo>
                    <a:pt x="1233" y="1835"/>
                    <a:pt x="1203" y="1843"/>
                    <a:pt x="1174" y="1849"/>
                  </a:cubicBezTo>
                  <a:lnTo>
                    <a:pt x="1174" y="1849"/>
                  </a:lnTo>
                  <a:cubicBezTo>
                    <a:pt x="1165" y="1849"/>
                    <a:pt x="1157" y="1850"/>
                    <a:pt x="1148" y="1850"/>
                  </a:cubicBezTo>
                  <a:cubicBezTo>
                    <a:pt x="1128" y="1850"/>
                    <a:pt x="1107" y="1848"/>
                    <a:pt x="1085" y="1845"/>
                  </a:cubicBezTo>
                  <a:lnTo>
                    <a:pt x="1085" y="1845"/>
                  </a:lnTo>
                  <a:lnTo>
                    <a:pt x="1114" y="1849"/>
                  </a:lnTo>
                  <a:lnTo>
                    <a:pt x="1114" y="1849"/>
                  </a:lnTo>
                  <a:cubicBezTo>
                    <a:pt x="1079" y="1845"/>
                    <a:pt x="1044" y="1843"/>
                    <a:pt x="1010" y="1838"/>
                  </a:cubicBezTo>
                  <a:lnTo>
                    <a:pt x="1010" y="1838"/>
                  </a:lnTo>
                  <a:cubicBezTo>
                    <a:pt x="965" y="1828"/>
                    <a:pt x="920" y="1815"/>
                    <a:pt x="877" y="1798"/>
                  </a:cubicBezTo>
                  <a:lnTo>
                    <a:pt x="877" y="1798"/>
                  </a:lnTo>
                  <a:cubicBezTo>
                    <a:pt x="801" y="1765"/>
                    <a:pt x="729" y="1725"/>
                    <a:pt x="664" y="1675"/>
                  </a:cubicBezTo>
                  <a:lnTo>
                    <a:pt x="664" y="1675"/>
                  </a:lnTo>
                  <a:cubicBezTo>
                    <a:pt x="607" y="1629"/>
                    <a:pt x="555" y="1578"/>
                    <a:pt x="510" y="1522"/>
                  </a:cubicBezTo>
                  <a:lnTo>
                    <a:pt x="510" y="1522"/>
                  </a:lnTo>
                  <a:cubicBezTo>
                    <a:pt x="472" y="1472"/>
                    <a:pt x="440" y="1419"/>
                    <a:pt x="414" y="1362"/>
                  </a:cubicBezTo>
                  <a:lnTo>
                    <a:pt x="414" y="1362"/>
                  </a:lnTo>
                  <a:cubicBezTo>
                    <a:pt x="396" y="1316"/>
                    <a:pt x="382" y="1270"/>
                    <a:pt x="372" y="1222"/>
                  </a:cubicBezTo>
                  <a:lnTo>
                    <a:pt x="372" y="1222"/>
                  </a:lnTo>
                  <a:cubicBezTo>
                    <a:pt x="364" y="1164"/>
                    <a:pt x="365" y="1106"/>
                    <a:pt x="373" y="1048"/>
                  </a:cubicBezTo>
                  <a:lnTo>
                    <a:pt x="373" y="1048"/>
                  </a:lnTo>
                  <a:lnTo>
                    <a:pt x="364" y="1095"/>
                  </a:lnTo>
                  <a:cubicBezTo>
                    <a:pt x="373" y="1032"/>
                    <a:pt x="390" y="971"/>
                    <a:pt x="412" y="912"/>
                  </a:cubicBezTo>
                  <a:lnTo>
                    <a:pt x="412" y="912"/>
                  </a:lnTo>
                  <a:cubicBezTo>
                    <a:pt x="445" y="836"/>
                    <a:pt x="487" y="765"/>
                    <a:pt x="539" y="699"/>
                  </a:cubicBezTo>
                  <a:lnTo>
                    <a:pt x="539" y="699"/>
                  </a:lnTo>
                  <a:lnTo>
                    <a:pt x="522" y="720"/>
                  </a:lnTo>
                  <a:lnTo>
                    <a:pt x="522" y="720"/>
                  </a:lnTo>
                  <a:cubicBezTo>
                    <a:pt x="528" y="712"/>
                    <a:pt x="533" y="705"/>
                    <a:pt x="539" y="697"/>
                  </a:cubicBezTo>
                  <a:lnTo>
                    <a:pt x="539" y="697"/>
                  </a:lnTo>
                  <a:cubicBezTo>
                    <a:pt x="592" y="634"/>
                    <a:pt x="652" y="576"/>
                    <a:pt x="716" y="526"/>
                  </a:cubicBezTo>
                  <a:lnTo>
                    <a:pt x="716" y="526"/>
                  </a:lnTo>
                  <a:cubicBezTo>
                    <a:pt x="816" y="454"/>
                    <a:pt x="926" y="395"/>
                    <a:pt x="1040" y="346"/>
                  </a:cubicBezTo>
                  <a:lnTo>
                    <a:pt x="1040" y="346"/>
                  </a:lnTo>
                  <a:lnTo>
                    <a:pt x="1003" y="362"/>
                  </a:lnTo>
                  <a:cubicBezTo>
                    <a:pt x="1069" y="335"/>
                    <a:pt x="1137" y="311"/>
                    <a:pt x="1205" y="292"/>
                  </a:cubicBezTo>
                  <a:cubicBezTo>
                    <a:pt x="1221" y="288"/>
                    <a:pt x="1237" y="284"/>
                    <a:pt x="1254" y="280"/>
                  </a:cubicBezTo>
                  <a:cubicBezTo>
                    <a:pt x="1272" y="276"/>
                    <a:pt x="1289" y="267"/>
                    <a:pt x="1307" y="261"/>
                  </a:cubicBezTo>
                  <a:cubicBezTo>
                    <a:pt x="1340" y="251"/>
                    <a:pt x="1373" y="243"/>
                    <a:pt x="1408" y="237"/>
                  </a:cubicBezTo>
                  <a:cubicBezTo>
                    <a:pt x="1439" y="230"/>
                    <a:pt x="1470" y="225"/>
                    <a:pt x="1500" y="220"/>
                  </a:cubicBezTo>
                  <a:lnTo>
                    <a:pt x="1500" y="220"/>
                  </a:lnTo>
                  <a:cubicBezTo>
                    <a:pt x="1509" y="219"/>
                    <a:pt x="1517" y="218"/>
                    <a:pt x="1525" y="216"/>
                  </a:cubicBezTo>
                  <a:lnTo>
                    <a:pt x="1525" y="216"/>
                  </a:lnTo>
                  <a:cubicBezTo>
                    <a:pt x="1525" y="216"/>
                    <a:pt x="1525" y="216"/>
                    <a:pt x="1525" y="216"/>
                  </a:cubicBezTo>
                  <a:lnTo>
                    <a:pt x="1525" y="216"/>
                  </a:lnTo>
                  <a:lnTo>
                    <a:pt x="1525" y="216"/>
                  </a:lnTo>
                  <a:lnTo>
                    <a:pt x="1525" y="216"/>
                  </a:lnTo>
                  <a:cubicBezTo>
                    <a:pt x="1536" y="214"/>
                    <a:pt x="1548" y="211"/>
                    <a:pt x="1558" y="207"/>
                  </a:cubicBezTo>
                  <a:lnTo>
                    <a:pt x="1558" y="207"/>
                  </a:lnTo>
                  <a:cubicBezTo>
                    <a:pt x="1567" y="206"/>
                    <a:pt x="1575" y="204"/>
                    <a:pt x="1582" y="200"/>
                  </a:cubicBezTo>
                  <a:lnTo>
                    <a:pt x="1582" y="200"/>
                  </a:lnTo>
                  <a:cubicBezTo>
                    <a:pt x="1585" y="199"/>
                    <a:pt x="1587" y="199"/>
                    <a:pt x="1589" y="198"/>
                  </a:cubicBezTo>
                  <a:cubicBezTo>
                    <a:pt x="1591" y="196"/>
                    <a:pt x="1597" y="196"/>
                    <a:pt x="1599" y="193"/>
                  </a:cubicBezTo>
                  <a:lnTo>
                    <a:pt x="1599" y="193"/>
                  </a:lnTo>
                  <a:cubicBezTo>
                    <a:pt x="1599" y="193"/>
                    <a:pt x="1597" y="194"/>
                    <a:pt x="1595" y="194"/>
                  </a:cubicBezTo>
                  <a:lnTo>
                    <a:pt x="1595" y="194"/>
                  </a:lnTo>
                  <a:cubicBezTo>
                    <a:pt x="1595" y="194"/>
                    <a:pt x="1595" y="194"/>
                    <a:pt x="1595" y="193"/>
                  </a:cubicBezTo>
                  <a:lnTo>
                    <a:pt x="1630" y="193"/>
                  </a:lnTo>
                  <a:cubicBezTo>
                    <a:pt x="1643" y="192"/>
                    <a:pt x="1656" y="192"/>
                    <a:pt x="1669" y="192"/>
                  </a:cubicBezTo>
                  <a:cubicBezTo>
                    <a:pt x="1682" y="192"/>
                    <a:pt x="1695" y="192"/>
                    <a:pt x="1708" y="191"/>
                  </a:cubicBezTo>
                  <a:cubicBezTo>
                    <a:pt x="1757" y="191"/>
                    <a:pt x="1809" y="191"/>
                    <a:pt x="1860" y="196"/>
                  </a:cubicBezTo>
                  <a:cubicBezTo>
                    <a:pt x="1878" y="196"/>
                    <a:pt x="1897" y="177"/>
                    <a:pt x="1899" y="159"/>
                  </a:cubicBezTo>
                  <a:cubicBezTo>
                    <a:pt x="1903" y="138"/>
                    <a:pt x="1891" y="122"/>
                    <a:pt x="1870" y="113"/>
                  </a:cubicBezTo>
                  <a:cubicBezTo>
                    <a:pt x="1821" y="93"/>
                    <a:pt x="1770" y="74"/>
                    <a:pt x="1718" y="62"/>
                  </a:cubicBezTo>
                  <a:cubicBezTo>
                    <a:pt x="1691" y="56"/>
                    <a:pt x="1667" y="52"/>
                    <a:pt x="1640" y="48"/>
                  </a:cubicBezTo>
                  <a:cubicBezTo>
                    <a:pt x="1634" y="46"/>
                    <a:pt x="1626" y="44"/>
                    <a:pt x="1620" y="44"/>
                  </a:cubicBezTo>
                  <a:cubicBezTo>
                    <a:pt x="1615" y="42"/>
                    <a:pt x="1607" y="40"/>
                    <a:pt x="1605" y="40"/>
                  </a:cubicBezTo>
                  <a:cubicBezTo>
                    <a:pt x="1604" y="40"/>
                    <a:pt x="1605" y="41"/>
                    <a:pt x="1613" y="44"/>
                  </a:cubicBezTo>
                  <a:lnTo>
                    <a:pt x="1613" y="44"/>
                  </a:lnTo>
                  <a:cubicBezTo>
                    <a:pt x="1609" y="43"/>
                    <a:pt x="1604" y="41"/>
                    <a:pt x="1601" y="39"/>
                  </a:cubicBezTo>
                  <a:cubicBezTo>
                    <a:pt x="1599" y="38"/>
                    <a:pt x="1598" y="38"/>
                    <a:pt x="1597" y="38"/>
                  </a:cubicBezTo>
                  <a:lnTo>
                    <a:pt x="1597" y="38"/>
                  </a:lnTo>
                  <a:cubicBezTo>
                    <a:pt x="1597" y="38"/>
                    <a:pt x="1597" y="38"/>
                    <a:pt x="1598" y="39"/>
                  </a:cubicBezTo>
                  <a:lnTo>
                    <a:pt x="1598" y="39"/>
                  </a:lnTo>
                  <a:lnTo>
                    <a:pt x="1593" y="35"/>
                  </a:lnTo>
                  <a:cubicBezTo>
                    <a:pt x="1584" y="30"/>
                    <a:pt x="1574" y="26"/>
                    <a:pt x="1564" y="24"/>
                  </a:cubicBezTo>
                  <a:lnTo>
                    <a:pt x="1564" y="24"/>
                  </a:lnTo>
                  <a:cubicBezTo>
                    <a:pt x="1540" y="17"/>
                    <a:pt x="1518" y="13"/>
                    <a:pt x="1494" y="11"/>
                  </a:cubicBezTo>
                  <a:cubicBezTo>
                    <a:pt x="1478" y="9"/>
                    <a:pt x="1461" y="7"/>
                    <a:pt x="1443" y="4"/>
                  </a:cubicBezTo>
                  <a:cubicBezTo>
                    <a:pt x="1410" y="2"/>
                    <a:pt x="1377" y="0"/>
                    <a:pt x="1342" y="0"/>
                  </a:cubicBezTo>
                  <a:cubicBezTo>
                    <a:pt x="1320" y="0"/>
                    <a:pt x="1298" y="1"/>
                    <a:pt x="1276" y="1"/>
                  </a:cubicBezTo>
                  <a:cubicBezTo>
                    <a:pt x="1265" y="1"/>
                    <a:pt x="1253" y="1"/>
                    <a:pt x="1242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267375" y="1545750"/>
              <a:ext cx="51550" cy="50650"/>
            </a:xfrm>
            <a:custGeom>
              <a:avLst/>
              <a:gdLst/>
              <a:ahLst/>
              <a:cxnLst/>
              <a:rect l="l" t="t" r="r" b="b"/>
              <a:pathLst>
                <a:path w="2062" h="2026" extrusionOk="0">
                  <a:moveTo>
                    <a:pt x="1065" y="260"/>
                  </a:moveTo>
                  <a:lnTo>
                    <a:pt x="1065" y="260"/>
                  </a:lnTo>
                  <a:cubicBezTo>
                    <a:pt x="1076" y="261"/>
                    <a:pt x="1086" y="263"/>
                    <a:pt x="1096" y="265"/>
                  </a:cubicBezTo>
                  <a:lnTo>
                    <a:pt x="1096" y="265"/>
                  </a:lnTo>
                  <a:lnTo>
                    <a:pt x="1065" y="260"/>
                  </a:lnTo>
                  <a:close/>
                  <a:moveTo>
                    <a:pt x="662" y="309"/>
                  </a:moveTo>
                  <a:lnTo>
                    <a:pt x="646" y="317"/>
                  </a:lnTo>
                  <a:lnTo>
                    <a:pt x="646" y="317"/>
                  </a:lnTo>
                  <a:cubicBezTo>
                    <a:pt x="651" y="314"/>
                    <a:pt x="657" y="312"/>
                    <a:pt x="662" y="309"/>
                  </a:cubicBezTo>
                  <a:close/>
                  <a:moveTo>
                    <a:pt x="1326" y="330"/>
                  </a:moveTo>
                  <a:lnTo>
                    <a:pt x="1326" y="330"/>
                  </a:lnTo>
                  <a:cubicBezTo>
                    <a:pt x="1327" y="330"/>
                    <a:pt x="1329" y="331"/>
                    <a:pt x="1330" y="332"/>
                  </a:cubicBezTo>
                  <a:lnTo>
                    <a:pt x="1326" y="330"/>
                  </a:lnTo>
                  <a:close/>
                  <a:moveTo>
                    <a:pt x="1700" y="681"/>
                  </a:moveTo>
                  <a:cubicBezTo>
                    <a:pt x="1705" y="692"/>
                    <a:pt x="1709" y="704"/>
                    <a:pt x="1713" y="715"/>
                  </a:cubicBezTo>
                  <a:lnTo>
                    <a:pt x="1713" y="715"/>
                  </a:lnTo>
                  <a:lnTo>
                    <a:pt x="1700" y="681"/>
                  </a:lnTo>
                  <a:close/>
                  <a:moveTo>
                    <a:pt x="1751" y="1032"/>
                  </a:moveTo>
                  <a:lnTo>
                    <a:pt x="1751" y="1032"/>
                  </a:lnTo>
                  <a:cubicBezTo>
                    <a:pt x="1750" y="1039"/>
                    <a:pt x="1749" y="1047"/>
                    <a:pt x="1748" y="1054"/>
                  </a:cubicBezTo>
                  <a:lnTo>
                    <a:pt x="1748" y="1054"/>
                  </a:lnTo>
                  <a:lnTo>
                    <a:pt x="1751" y="1032"/>
                  </a:lnTo>
                  <a:close/>
                  <a:moveTo>
                    <a:pt x="434" y="1425"/>
                  </a:moveTo>
                  <a:lnTo>
                    <a:pt x="442" y="1435"/>
                  </a:lnTo>
                  <a:lnTo>
                    <a:pt x="442" y="1435"/>
                  </a:lnTo>
                  <a:cubicBezTo>
                    <a:pt x="440" y="1431"/>
                    <a:pt x="437" y="1428"/>
                    <a:pt x="434" y="1425"/>
                  </a:cubicBezTo>
                  <a:close/>
                  <a:moveTo>
                    <a:pt x="451" y="1446"/>
                  </a:moveTo>
                  <a:lnTo>
                    <a:pt x="457" y="1453"/>
                  </a:lnTo>
                  <a:cubicBezTo>
                    <a:pt x="455" y="1451"/>
                    <a:pt x="453" y="1448"/>
                    <a:pt x="451" y="1446"/>
                  </a:cubicBezTo>
                  <a:close/>
                  <a:moveTo>
                    <a:pt x="1581" y="1476"/>
                  </a:moveTo>
                  <a:lnTo>
                    <a:pt x="1581" y="1476"/>
                  </a:lnTo>
                  <a:cubicBezTo>
                    <a:pt x="1578" y="1480"/>
                    <a:pt x="1574" y="1484"/>
                    <a:pt x="1571" y="1489"/>
                  </a:cubicBezTo>
                  <a:lnTo>
                    <a:pt x="1571" y="1489"/>
                  </a:lnTo>
                  <a:lnTo>
                    <a:pt x="1581" y="1476"/>
                  </a:lnTo>
                  <a:close/>
                  <a:moveTo>
                    <a:pt x="1562" y="1500"/>
                  </a:moveTo>
                  <a:cubicBezTo>
                    <a:pt x="1561" y="1501"/>
                    <a:pt x="1561" y="1502"/>
                    <a:pt x="1560" y="1503"/>
                  </a:cubicBezTo>
                  <a:lnTo>
                    <a:pt x="1562" y="1500"/>
                  </a:lnTo>
                  <a:close/>
                  <a:moveTo>
                    <a:pt x="791" y="1715"/>
                  </a:moveTo>
                  <a:lnTo>
                    <a:pt x="802" y="1720"/>
                  </a:lnTo>
                  <a:cubicBezTo>
                    <a:pt x="798" y="1719"/>
                    <a:pt x="794" y="1717"/>
                    <a:pt x="791" y="1715"/>
                  </a:cubicBezTo>
                  <a:close/>
                  <a:moveTo>
                    <a:pt x="1127" y="1759"/>
                  </a:moveTo>
                  <a:cubicBezTo>
                    <a:pt x="1124" y="1760"/>
                    <a:pt x="1121" y="1760"/>
                    <a:pt x="1118" y="1761"/>
                  </a:cubicBezTo>
                  <a:lnTo>
                    <a:pt x="1118" y="1761"/>
                  </a:lnTo>
                  <a:lnTo>
                    <a:pt x="1127" y="1759"/>
                  </a:lnTo>
                  <a:close/>
                  <a:moveTo>
                    <a:pt x="1099" y="1763"/>
                  </a:moveTo>
                  <a:cubicBezTo>
                    <a:pt x="1097" y="1763"/>
                    <a:pt x="1096" y="1763"/>
                    <a:pt x="1094" y="1764"/>
                  </a:cubicBezTo>
                  <a:lnTo>
                    <a:pt x="1099" y="1763"/>
                  </a:lnTo>
                  <a:close/>
                  <a:moveTo>
                    <a:pt x="1041" y="0"/>
                  </a:moveTo>
                  <a:cubicBezTo>
                    <a:pt x="923" y="0"/>
                    <a:pt x="806" y="18"/>
                    <a:pt x="695" y="52"/>
                  </a:cubicBezTo>
                  <a:cubicBezTo>
                    <a:pt x="539" y="102"/>
                    <a:pt x="383" y="192"/>
                    <a:pt x="272" y="319"/>
                  </a:cubicBezTo>
                  <a:cubicBezTo>
                    <a:pt x="254" y="338"/>
                    <a:pt x="237" y="360"/>
                    <a:pt x="221" y="381"/>
                  </a:cubicBezTo>
                  <a:cubicBezTo>
                    <a:pt x="206" y="399"/>
                    <a:pt x="204" y="441"/>
                    <a:pt x="210" y="463"/>
                  </a:cubicBezTo>
                  <a:cubicBezTo>
                    <a:pt x="219" y="486"/>
                    <a:pt x="231" y="502"/>
                    <a:pt x="250" y="519"/>
                  </a:cubicBezTo>
                  <a:cubicBezTo>
                    <a:pt x="268" y="532"/>
                    <a:pt x="293" y="540"/>
                    <a:pt x="317" y="540"/>
                  </a:cubicBezTo>
                  <a:cubicBezTo>
                    <a:pt x="344" y="540"/>
                    <a:pt x="370" y="531"/>
                    <a:pt x="387" y="510"/>
                  </a:cubicBezTo>
                  <a:lnTo>
                    <a:pt x="389" y="508"/>
                  </a:lnTo>
                  <a:cubicBezTo>
                    <a:pt x="424" y="467"/>
                    <a:pt x="461" y="430"/>
                    <a:pt x="504" y="397"/>
                  </a:cubicBezTo>
                  <a:lnTo>
                    <a:pt x="504" y="397"/>
                  </a:lnTo>
                  <a:lnTo>
                    <a:pt x="482" y="416"/>
                  </a:lnTo>
                  <a:cubicBezTo>
                    <a:pt x="530" y="378"/>
                    <a:pt x="583" y="347"/>
                    <a:pt x="638" y="320"/>
                  </a:cubicBezTo>
                  <a:lnTo>
                    <a:pt x="638" y="320"/>
                  </a:lnTo>
                  <a:cubicBezTo>
                    <a:pt x="703" y="294"/>
                    <a:pt x="774" y="272"/>
                    <a:pt x="843" y="262"/>
                  </a:cubicBezTo>
                  <a:lnTo>
                    <a:pt x="843" y="262"/>
                  </a:lnTo>
                  <a:cubicBezTo>
                    <a:pt x="879" y="258"/>
                    <a:pt x="916" y="256"/>
                    <a:pt x="952" y="256"/>
                  </a:cubicBezTo>
                  <a:cubicBezTo>
                    <a:pt x="1001" y="256"/>
                    <a:pt x="1051" y="259"/>
                    <a:pt x="1101" y="266"/>
                  </a:cubicBezTo>
                  <a:lnTo>
                    <a:pt x="1101" y="266"/>
                  </a:lnTo>
                  <a:cubicBezTo>
                    <a:pt x="1171" y="278"/>
                    <a:pt x="1239" y="296"/>
                    <a:pt x="1305" y="321"/>
                  </a:cubicBezTo>
                  <a:lnTo>
                    <a:pt x="1305" y="321"/>
                  </a:lnTo>
                  <a:cubicBezTo>
                    <a:pt x="1375" y="353"/>
                    <a:pt x="1442" y="391"/>
                    <a:pt x="1503" y="438"/>
                  </a:cubicBezTo>
                  <a:lnTo>
                    <a:pt x="1472" y="416"/>
                  </a:lnTo>
                  <a:lnTo>
                    <a:pt x="1472" y="416"/>
                  </a:lnTo>
                  <a:cubicBezTo>
                    <a:pt x="1527" y="458"/>
                    <a:pt x="1580" y="508"/>
                    <a:pt x="1625" y="562"/>
                  </a:cubicBezTo>
                  <a:lnTo>
                    <a:pt x="1625" y="562"/>
                  </a:lnTo>
                  <a:cubicBezTo>
                    <a:pt x="1661" y="610"/>
                    <a:pt x="1691" y="661"/>
                    <a:pt x="1714" y="716"/>
                  </a:cubicBezTo>
                  <a:lnTo>
                    <a:pt x="1714" y="716"/>
                  </a:lnTo>
                  <a:cubicBezTo>
                    <a:pt x="1732" y="769"/>
                    <a:pt x="1745" y="822"/>
                    <a:pt x="1751" y="876"/>
                  </a:cubicBezTo>
                  <a:lnTo>
                    <a:pt x="1747" y="837"/>
                  </a:lnTo>
                  <a:lnTo>
                    <a:pt x="1747" y="837"/>
                  </a:lnTo>
                  <a:cubicBezTo>
                    <a:pt x="1757" y="913"/>
                    <a:pt x="1756" y="992"/>
                    <a:pt x="1746" y="1068"/>
                  </a:cubicBezTo>
                  <a:lnTo>
                    <a:pt x="1746" y="1068"/>
                  </a:lnTo>
                  <a:cubicBezTo>
                    <a:pt x="1744" y="1083"/>
                    <a:pt x="1741" y="1098"/>
                    <a:pt x="1741" y="1112"/>
                  </a:cubicBezTo>
                  <a:lnTo>
                    <a:pt x="1741" y="1112"/>
                  </a:lnTo>
                  <a:cubicBezTo>
                    <a:pt x="1727" y="1177"/>
                    <a:pt x="1710" y="1242"/>
                    <a:pt x="1684" y="1303"/>
                  </a:cubicBezTo>
                  <a:lnTo>
                    <a:pt x="1696" y="1271"/>
                  </a:lnTo>
                  <a:lnTo>
                    <a:pt x="1696" y="1271"/>
                  </a:lnTo>
                  <a:cubicBezTo>
                    <a:pt x="1663" y="1349"/>
                    <a:pt x="1620" y="1423"/>
                    <a:pt x="1568" y="1492"/>
                  </a:cubicBezTo>
                  <a:lnTo>
                    <a:pt x="1568" y="1492"/>
                  </a:lnTo>
                  <a:cubicBezTo>
                    <a:pt x="1532" y="1538"/>
                    <a:pt x="1489" y="1579"/>
                    <a:pt x="1443" y="1615"/>
                  </a:cubicBezTo>
                  <a:lnTo>
                    <a:pt x="1443" y="1615"/>
                  </a:lnTo>
                  <a:lnTo>
                    <a:pt x="1453" y="1607"/>
                  </a:lnTo>
                  <a:lnTo>
                    <a:pt x="1453" y="1607"/>
                  </a:lnTo>
                  <a:cubicBezTo>
                    <a:pt x="1448" y="1612"/>
                    <a:pt x="1443" y="1616"/>
                    <a:pt x="1437" y="1620"/>
                  </a:cubicBezTo>
                  <a:lnTo>
                    <a:pt x="1437" y="1620"/>
                  </a:lnTo>
                  <a:cubicBezTo>
                    <a:pt x="1439" y="1618"/>
                    <a:pt x="1441" y="1617"/>
                    <a:pt x="1443" y="1615"/>
                  </a:cubicBezTo>
                  <a:lnTo>
                    <a:pt x="1443" y="1615"/>
                  </a:lnTo>
                  <a:lnTo>
                    <a:pt x="1434" y="1623"/>
                  </a:lnTo>
                  <a:lnTo>
                    <a:pt x="1434" y="1623"/>
                  </a:lnTo>
                  <a:cubicBezTo>
                    <a:pt x="1435" y="1622"/>
                    <a:pt x="1436" y="1621"/>
                    <a:pt x="1437" y="1620"/>
                  </a:cubicBezTo>
                  <a:lnTo>
                    <a:pt x="1437" y="1620"/>
                  </a:lnTo>
                  <a:cubicBezTo>
                    <a:pt x="1434" y="1623"/>
                    <a:pt x="1430" y="1625"/>
                    <a:pt x="1427" y="1628"/>
                  </a:cubicBezTo>
                  <a:lnTo>
                    <a:pt x="1434" y="1623"/>
                  </a:lnTo>
                  <a:lnTo>
                    <a:pt x="1434" y="1623"/>
                  </a:lnTo>
                  <a:cubicBezTo>
                    <a:pt x="1379" y="1663"/>
                    <a:pt x="1320" y="1697"/>
                    <a:pt x="1258" y="1723"/>
                  </a:cubicBezTo>
                  <a:lnTo>
                    <a:pt x="1289" y="1710"/>
                  </a:lnTo>
                  <a:lnTo>
                    <a:pt x="1289" y="1710"/>
                  </a:lnTo>
                  <a:cubicBezTo>
                    <a:pt x="1232" y="1735"/>
                    <a:pt x="1172" y="1752"/>
                    <a:pt x="1110" y="1762"/>
                  </a:cubicBezTo>
                  <a:lnTo>
                    <a:pt x="1110" y="1762"/>
                  </a:lnTo>
                  <a:cubicBezTo>
                    <a:pt x="1088" y="1764"/>
                    <a:pt x="1066" y="1765"/>
                    <a:pt x="1044" y="1765"/>
                  </a:cubicBezTo>
                  <a:cubicBezTo>
                    <a:pt x="1008" y="1765"/>
                    <a:pt x="972" y="1762"/>
                    <a:pt x="938" y="1757"/>
                  </a:cubicBezTo>
                  <a:lnTo>
                    <a:pt x="938" y="1757"/>
                  </a:lnTo>
                  <a:lnTo>
                    <a:pt x="973" y="1764"/>
                  </a:lnTo>
                  <a:cubicBezTo>
                    <a:pt x="907" y="1754"/>
                    <a:pt x="844" y="1737"/>
                    <a:pt x="782" y="1711"/>
                  </a:cubicBezTo>
                  <a:lnTo>
                    <a:pt x="782" y="1711"/>
                  </a:lnTo>
                  <a:cubicBezTo>
                    <a:pt x="718" y="1682"/>
                    <a:pt x="657" y="1644"/>
                    <a:pt x="601" y="1601"/>
                  </a:cubicBezTo>
                  <a:lnTo>
                    <a:pt x="601" y="1601"/>
                  </a:lnTo>
                  <a:lnTo>
                    <a:pt x="630" y="1622"/>
                  </a:lnTo>
                  <a:cubicBezTo>
                    <a:pt x="561" y="1569"/>
                    <a:pt x="501" y="1508"/>
                    <a:pt x="447" y="1441"/>
                  </a:cubicBezTo>
                  <a:lnTo>
                    <a:pt x="447" y="1441"/>
                  </a:lnTo>
                  <a:cubicBezTo>
                    <a:pt x="399" y="1378"/>
                    <a:pt x="360" y="1310"/>
                    <a:pt x="328" y="1238"/>
                  </a:cubicBezTo>
                  <a:lnTo>
                    <a:pt x="328" y="1238"/>
                  </a:lnTo>
                  <a:cubicBezTo>
                    <a:pt x="295" y="1155"/>
                    <a:pt x="267" y="1069"/>
                    <a:pt x="253" y="980"/>
                  </a:cubicBezTo>
                  <a:lnTo>
                    <a:pt x="253" y="980"/>
                  </a:lnTo>
                  <a:cubicBezTo>
                    <a:pt x="248" y="921"/>
                    <a:pt x="247" y="863"/>
                    <a:pt x="254" y="804"/>
                  </a:cubicBezTo>
                  <a:lnTo>
                    <a:pt x="254" y="804"/>
                  </a:lnTo>
                  <a:lnTo>
                    <a:pt x="252" y="823"/>
                  </a:lnTo>
                  <a:cubicBezTo>
                    <a:pt x="252" y="815"/>
                    <a:pt x="253" y="807"/>
                    <a:pt x="255" y="799"/>
                  </a:cubicBezTo>
                  <a:lnTo>
                    <a:pt x="255" y="799"/>
                  </a:lnTo>
                  <a:cubicBezTo>
                    <a:pt x="254" y="801"/>
                    <a:pt x="254" y="802"/>
                    <a:pt x="254" y="804"/>
                  </a:cubicBezTo>
                  <a:lnTo>
                    <a:pt x="254" y="804"/>
                  </a:lnTo>
                  <a:lnTo>
                    <a:pt x="255" y="798"/>
                  </a:lnTo>
                  <a:lnTo>
                    <a:pt x="255" y="798"/>
                  </a:lnTo>
                  <a:cubicBezTo>
                    <a:pt x="255" y="799"/>
                    <a:pt x="255" y="799"/>
                    <a:pt x="255" y="799"/>
                  </a:cubicBezTo>
                  <a:lnTo>
                    <a:pt x="255" y="799"/>
                  </a:lnTo>
                  <a:cubicBezTo>
                    <a:pt x="255" y="797"/>
                    <a:pt x="255" y="794"/>
                    <a:pt x="256" y="792"/>
                  </a:cubicBezTo>
                  <a:lnTo>
                    <a:pt x="256" y="792"/>
                  </a:lnTo>
                  <a:lnTo>
                    <a:pt x="255" y="798"/>
                  </a:lnTo>
                  <a:lnTo>
                    <a:pt x="255" y="798"/>
                  </a:lnTo>
                  <a:cubicBezTo>
                    <a:pt x="258" y="783"/>
                    <a:pt x="261" y="768"/>
                    <a:pt x="264" y="753"/>
                  </a:cubicBezTo>
                  <a:cubicBezTo>
                    <a:pt x="268" y="732"/>
                    <a:pt x="272" y="714"/>
                    <a:pt x="272" y="693"/>
                  </a:cubicBezTo>
                  <a:cubicBezTo>
                    <a:pt x="272" y="687"/>
                    <a:pt x="272" y="681"/>
                    <a:pt x="272" y="675"/>
                  </a:cubicBezTo>
                  <a:lnTo>
                    <a:pt x="272" y="675"/>
                  </a:lnTo>
                  <a:cubicBezTo>
                    <a:pt x="276" y="655"/>
                    <a:pt x="269" y="629"/>
                    <a:pt x="260" y="613"/>
                  </a:cubicBezTo>
                  <a:cubicBezTo>
                    <a:pt x="250" y="595"/>
                    <a:pt x="227" y="576"/>
                    <a:pt x="206" y="572"/>
                  </a:cubicBezTo>
                  <a:cubicBezTo>
                    <a:pt x="198" y="570"/>
                    <a:pt x="189" y="569"/>
                    <a:pt x="181" y="569"/>
                  </a:cubicBezTo>
                  <a:cubicBezTo>
                    <a:pt x="165" y="569"/>
                    <a:pt x="150" y="573"/>
                    <a:pt x="137" y="582"/>
                  </a:cubicBezTo>
                  <a:cubicBezTo>
                    <a:pt x="130" y="586"/>
                    <a:pt x="125" y="590"/>
                    <a:pt x="120" y="595"/>
                  </a:cubicBezTo>
                  <a:lnTo>
                    <a:pt x="120" y="595"/>
                  </a:lnTo>
                  <a:cubicBezTo>
                    <a:pt x="112" y="602"/>
                    <a:pt x="106" y="610"/>
                    <a:pt x="97" y="619"/>
                  </a:cubicBezTo>
                  <a:cubicBezTo>
                    <a:pt x="86" y="635"/>
                    <a:pt x="76" y="647"/>
                    <a:pt x="68" y="662"/>
                  </a:cubicBezTo>
                  <a:lnTo>
                    <a:pt x="68" y="662"/>
                  </a:lnTo>
                  <a:lnTo>
                    <a:pt x="69" y="660"/>
                  </a:lnTo>
                  <a:lnTo>
                    <a:pt x="69" y="660"/>
                  </a:lnTo>
                  <a:cubicBezTo>
                    <a:pt x="68" y="661"/>
                    <a:pt x="68" y="662"/>
                    <a:pt x="67" y="664"/>
                  </a:cubicBezTo>
                  <a:lnTo>
                    <a:pt x="67" y="664"/>
                  </a:lnTo>
                  <a:cubicBezTo>
                    <a:pt x="64" y="669"/>
                    <a:pt x="62" y="675"/>
                    <a:pt x="60" y="682"/>
                  </a:cubicBezTo>
                  <a:lnTo>
                    <a:pt x="60" y="682"/>
                  </a:lnTo>
                  <a:cubicBezTo>
                    <a:pt x="42" y="726"/>
                    <a:pt x="28" y="775"/>
                    <a:pt x="19" y="821"/>
                  </a:cubicBezTo>
                  <a:cubicBezTo>
                    <a:pt x="9" y="876"/>
                    <a:pt x="3" y="936"/>
                    <a:pt x="3" y="993"/>
                  </a:cubicBezTo>
                  <a:cubicBezTo>
                    <a:pt x="1" y="1051"/>
                    <a:pt x="9" y="1112"/>
                    <a:pt x="17" y="1170"/>
                  </a:cubicBezTo>
                  <a:cubicBezTo>
                    <a:pt x="26" y="1219"/>
                    <a:pt x="38" y="1266"/>
                    <a:pt x="54" y="1312"/>
                  </a:cubicBezTo>
                  <a:cubicBezTo>
                    <a:pt x="95" y="1414"/>
                    <a:pt x="145" y="1511"/>
                    <a:pt x="210" y="1599"/>
                  </a:cubicBezTo>
                  <a:cubicBezTo>
                    <a:pt x="284" y="1696"/>
                    <a:pt x="369" y="1778"/>
                    <a:pt x="469" y="1848"/>
                  </a:cubicBezTo>
                  <a:cubicBezTo>
                    <a:pt x="625" y="1958"/>
                    <a:pt x="819" y="2025"/>
                    <a:pt x="1011" y="2025"/>
                  </a:cubicBezTo>
                  <a:cubicBezTo>
                    <a:pt x="1034" y="2025"/>
                    <a:pt x="1057" y="2024"/>
                    <a:pt x="1080" y="2022"/>
                  </a:cubicBezTo>
                  <a:cubicBezTo>
                    <a:pt x="1137" y="2018"/>
                    <a:pt x="1195" y="2010"/>
                    <a:pt x="1250" y="1996"/>
                  </a:cubicBezTo>
                  <a:cubicBezTo>
                    <a:pt x="1305" y="1981"/>
                    <a:pt x="1359" y="1961"/>
                    <a:pt x="1410" y="1936"/>
                  </a:cubicBezTo>
                  <a:cubicBezTo>
                    <a:pt x="1505" y="1893"/>
                    <a:pt x="1591" y="1833"/>
                    <a:pt x="1667" y="1764"/>
                  </a:cubicBezTo>
                  <a:cubicBezTo>
                    <a:pt x="1823" y="1622"/>
                    <a:pt x="1942" y="1439"/>
                    <a:pt x="2008" y="1238"/>
                  </a:cubicBezTo>
                  <a:cubicBezTo>
                    <a:pt x="2014" y="1217"/>
                    <a:pt x="2021" y="1196"/>
                    <a:pt x="2025" y="1176"/>
                  </a:cubicBezTo>
                  <a:lnTo>
                    <a:pt x="2025" y="1176"/>
                  </a:lnTo>
                  <a:cubicBezTo>
                    <a:pt x="2046" y="1125"/>
                    <a:pt x="2052" y="1073"/>
                    <a:pt x="2057" y="1018"/>
                  </a:cubicBezTo>
                  <a:cubicBezTo>
                    <a:pt x="2062" y="979"/>
                    <a:pt x="2062" y="940"/>
                    <a:pt x="2059" y="901"/>
                  </a:cubicBezTo>
                  <a:cubicBezTo>
                    <a:pt x="2055" y="808"/>
                    <a:pt x="2041" y="716"/>
                    <a:pt x="2010" y="627"/>
                  </a:cubicBezTo>
                  <a:cubicBezTo>
                    <a:pt x="1979" y="541"/>
                    <a:pt x="1938" y="461"/>
                    <a:pt x="1883" y="389"/>
                  </a:cubicBezTo>
                  <a:cubicBezTo>
                    <a:pt x="1854" y="350"/>
                    <a:pt x="1823" y="311"/>
                    <a:pt x="1786" y="276"/>
                  </a:cubicBezTo>
                  <a:cubicBezTo>
                    <a:pt x="1751" y="241"/>
                    <a:pt x="1710" y="210"/>
                    <a:pt x="1669" y="184"/>
                  </a:cubicBezTo>
                  <a:cubicBezTo>
                    <a:pt x="1597" y="134"/>
                    <a:pt x="1517" y="97"/>
                    <a:pt x="1435" y="67"/>
                  </a:cubicBezTo>
                  <a:cubicBezTo>
                    <a:pt x="1353" y="38"/>
                    <a:pt x="1266" y="19"/>
                    <a:pt x="1180" y="9"/>
                  </a:cubicBezTo>
                  <a:cubicBezTo>
                    <a:pt x="1134" y="3"/>
                    <a:pt x="1087" y="0"/>
                    <a:pt x="1041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323575" y="1547525"/>
              <a:ext cx="45275" cy="52650"/>
            </a:xfrm>
            <a:custGeom>
              <a:avLst/>
              <a:gdLst/>
              <a:ahLst/>
              <a:cxnLst/>
              <a:rect l="l" t="t" r="r" b="b"/>
              <a:pathLst>
                <a:path w="1811" h="2106" extrusionOk="0">
                  <a:moveTo>
                    <a:pt x="332" y="1670"/>
                  </a:moveTo>
                  <a:lnTo>
                    <a:pt x="332" y="1670"/>
                  </a:lnTo>
                  <a:cubicBezTo>
                    <a:pt x="340" y="1674"/>
                    <a:pt x="348" y="1677"/>
                    <a:pt x="356" y="1680"/>
                  </a:cubicBezTo>
                  <a:lnTo>
                    <a:pt x="332" y="1670"/>
                  </a:lnTo>
                  <a:close/>
                  <a:moveTo>
                    <a:pt x="626" y="1754"/>
                  </a:moveTo>
                  <a:lnTo>
                    <a:pt x="639" y="1756"/>
                  </a:lnTo>
                  <a:cubicBezTo>
                    <a:pt x="635" y="1756"/>
                    <a:pt x="631" y="1755"/>
                    <a:pt x="626" y="1754"/>
                  </a:cubicBezTo>
                  <a:close/>
                  <a:moveTo>
                    <a:pt x="1262" y="0"/>
                  </a:moveTo>
                  <a:cubicBezTo>
                    <a:pt x="1239" y="0"/>
                    <a:pt x="1215" y="1"/>
                    <a:pt x="1192" y="2"/>
                  </a:cubicBezTo>
                  <a:cubicBezTo>
                    <a:pt x="991" y="10"/>
                    <a:pt x="789" y="65"/>
                    <a:pt x="611" y="158"/>
                  </a:cubicBezTo>
                  <a:cubicBezTo>
                    <a:pt x="432" y="252"/>
                    <a:pt x="272" y="402"/>
                    <a:pt x="159" y="577"/>
                  </a:cubicBezTo>
                  <a:cubicBezTo>
                    <a:pt x="101" y="665"/>
                    <a:pt x="56" y="762"/>
                    <a:pt x="25" y="861"/>
                  </a:cubicBezTo>
                  <a:cubicBezTo>
                    <a:pt x="21" y="873"/>
                    <a:pt x="19" y="883"/>
                    <a:pt x="15" y="893"/>
                  </a:cubicBezTo>
                  <a:cubicBezTo>
                    <a:pt x="13" y="898"/>
                    <a:pt x="13" y="904"/>
                    <a:pt x="11" y="910"/>
                  </a:cubicBezTo>
                  <a:cubicBezTo>
                    <a:pt x="7" y="924"/>
                    <a:pt x="5" y="945"/>
                    <a:pt x="3" y="961"/>
                  </a:cubicBezTo>
                  <a:cubicBezTo>
                    <a:pt x="0" y="1008"/>
                    <a:pt x="25" y="1054"/>
                    <a:pt x="56" y="1089"/>
                  </a:cubicBezTo>
                  <a:cubicBezTo>
                    <a:pt x="79" y="1115"/>
                    <a:pt x="103" y="1140"/>
                    <a:pt x="128" y="1165"/>
                  </a:cubicBezTo>
                  <a:cubicBezTo>
                    <a:pt x="177" y="1218"/>
                    <a:pt x="224" y="1271"/>
                    <a:pt x="274" y="1323"/>
                  </a:cubicBezTo>
                  <a:cubicBezTo>
                    <a:pt x="374" y="1423"/>
                    <a:pt x="473" y="1528"/>
                    <a:pt x="576" y="1627"/>
                  </a:cubicBezTo>
                  <a:cubicBezTo>
                    <a:pt x="621" y="1671"/>
                    <a:pt x="666" y="1715"/>
                    <a:pt x="712" y="1759"/>
                  </a:cubicBezTo>
                  <a:lnTo>
                    <a:pt x="712" y="1759"/>
                  </a:lnTo>
                  <a:cubicBezTo>
                    <a:pt x="678" y="1758"/>
                    <a:pt x="644" y="1756"/>
                    <a:pt x="611" y="1752"/>
                  </a:cubicBezTo>
                  <a:lnTo>
                    <a:pt x="611" y="1752"/>
                  </a:lnTo>
                  <a:cubicBezTo>
                    <a:pt x="510" y="1736"/>
                    <a:pt x="411" y="1705"/>
                    <a:pt x="317" y="1664"/>
                  </a:cubicBezTo>
                  <a:lnTo>
                    <a:pt x="317" y="1664"/>
                  </a:lnTo>
                  <a:lnTo>
                    <a:pt x="332" y="1670"/>
                  </a:lnTo>
                  <a:lnTo>
                    <a:pt x="332" y="1670"/>
                  </a:lnTo>
                  <a:cubicBezTo>
                    <a:pt x="319" y="1664"/>
                    <a:pt x="305" y="1658"/>
                    <a:pt x="292" y="1652"/>
                  </a:cubicBezTo>
                  <a:cubicBezTo>
                    <a:pt x="263" y="1637"/>
                    <a:pt x="233" y="1622"/>
                    <a:pt x="201" y="1622"/>
                  </a:cubicBezTo>
                  <a:cubicBezTo>
                    <a:pt x="197" y="1622"/>
                    <a:pt x="193" y="1622"/>
                    <a:pt x="189" y="1623"/>
                  </a:cubicBezTo>
                  <a:cubicBezTo>
                    <a:pt x="179" y="1623"/>
                    <a:pt x="169" y="1625"/>
                    <a:pt x="159" y="1625"/>
                  </a:cubicBezTo>
                  <a:cubicBezTo>
                    <a:pt x="116" y="1629"/>
                    <a:pt x="81" y="1643"/>
                    <a:pt x="52" y="1678"/>
                  </a:cubicBezTo>
                  <a:cubicBezTo>
                    <a:pt x="27" y="1711"/>
                    <a:pt x="15" y="1756"/>
                    <a:pt x="29" y="1795"/>
                  </a:cubicBezTo>
                  <a:cubicBezTo>
                    <a:pt x="35" y="1820"/>
                    <a:pt x="44" y="1843"/>
                    <a:pt x="56" y="1863"/>
                  </a:cubicBezTo>
                  <a:cubicBezTo>
                    <a:pt x="74" y="1900"/>
                    <a:pt x="113" y="1923"/>
                    <a:pt x="148" y="1945"/>
                  </a:cubicBezTo>
                  <a:cubicBezTo>
                    <a:pt x="175" y="1962"/>
                    <a:pt x="204" y="1976"/>
                    <a:pt x="233" y="1990"/>
                  </a:cubicBezTo>
                  <a:cubicBezTo>
                    <a:pt x="302" y="2025"/>
                    <a:pt x="376" y="2052"/>
                    <a:pt x="452" y="2071"/>
                  </a:cubicBezTo>
                  <a:cubicBezTo>
                    <a:pt x="547" y="2093"/>
                    <a:pt x="645" y="2106"/>
                    <a:pt x="744" y="2106"/>
                  </a:cubicBezTo>
                  <a:cubicBezTo>
                    <a:pt x="789" y="2106"/>
                    <a:pt x="835" y="2103"/>
                    <a:pt x="880" y="2097"/>
                  </a:cubicBezTo>
                  <a:cubicBezTo>
                    <a:pt x="929" y="2091"/>
                    <a:pt x="978" y="2085"/>
                    <a:pt x="1026" y="2073"/>
                  </a:cubicBezTo>
                  <a:cubicBezTo>
                    <a:pt x="1063" y="2064"/>
                    <a:pt x="1100" y="2058"/>
                    <a:pt x="1135" y="2048"/>
                  </a:cubicBezTo>
                  <a:cubicBezTo>
                    <a:pt x="1196" y="2027"/>
                    <a:pt x="1243" y="1984"/>
                    <a:pt x="1260" y="1923"/>
                  </a:cubicBezTo>
                  <a:cubicBezTo>
                    <a:pt x="1276" y="1861"/>
                    <a:pt x="1258" y="1795"/>
                    <a:pt x="1215" y="1750"/>
                  </a:cubicBezTo>
                  <a:cubicBezTo>
                    <a:pt x="985" y="1506"/>
                    <a:pt x="754" y="1261"/>
                    <a:pt x="514" y="1027"/>
                  </a:cubicBezTo>
                  <a:cubicBezTo>
                    <a:pt x="472" y="985"/>
                    <a:pt x="428" y="944"/>
                    <a:pt x="383" y="903"/>
                  </a:cubicBezTo>
                  <a:lnTo>
                    <a:pt x="383" y="903"/>
                  </a:lnTo>
                  <a:cubicBezTo>
                    <a:pt x="393" y="873"/>
                    <a:pt x="403" y="843"/>
                    <a:pt x="415" y="813"/>
                  </a:cubicBezTo>
                  <a:lnTo>
                    <a:pt x="415" y="813"/>
                  </a:lnTo>
                  <a:lnTo>
                    <a:pt x="399" y="856"/>
                  </a:lnTo>
                  <a:cubicBezTo>
                    <a:pt x="433" y="775"/>
                    <a:pt x="478" y="700"/>
                    <a:pt x="530" y="630"/>
                  </a:cubicBezTo>
                  <a:lnTo>
                    <a:pt x="530" y="630"/>
                  </a:lnTo>
                  <a:cubicBezTo>
                    <a:pt x="561" y="594"/>
                    <a:pt x="594" y="558"/>
                    <a:pt x="629" y="526"/>
                  </a:cubicBezTo>
                  <a:cubicBezTo>
                    <a:pt x="670" y="485"/>
                    <a:pt x="713" y="446"/>
                    <a:pt x="761" y="409"/>
                  </a:cubicBezTo>
                  <a:lnTo>
                    <a:pt x="761" y="409"/>
                  </a:lnTo>
                  <a:lnTo>
                    <a:pt x="730" y="431"/>
                  </a:lnTo>
                  <a:cubicBezTo>
                    <a:pt x="814" y="367"/>
                    <a:pt x="906" y="311"/>
                    <a:pt x="1005" y="267"/>
                  </a:cubicBezTo>
                  <a:lnTo>
                    <a:pt x="1005" y="267"/>
                  </a:lnTo>
                  <a:cubicBezTo>
                    <a:pt x="1097" y="229"/>
                    <a:pt x="1193" y="202"/>
                    <a:pt x="1293" y="189"/>
                  </a:cubicBezTo>
                  <a:lnTo>
                    <a:pt x="1293" y="189"/>
                  </a:lnTo>
                  <a:lnTo>
                    <a:pt x="1266" y="193"/>
                  </a:lnTo>
                  <a:cubicBezTo>
                    <a:pt x="1294" y="189"/>
                    <a:pt x="1323" y="187"/>
                    <a:pt x="1352" y="187"/>
                  </a:cubicBezTo>
                  <a:cubicBezTo>
                    <a:pt x="1397" y="187"/>
                    <a:pt x="1443" y="191"/>
                    <a:pt x="1488" y="196"/>
                  </a:cubicBezTo>
                  <a:lnTo>
                    <a:pt x="1488" y="196"/>
                  </a:lnTo>
                  <a:cubicBezTo>
                    <a:pt x="1489" y="196"/>
                    <a:pt x="1490" y="197"/>
                    <a:pt x="1492" y="197"/>
                  </a:cubicBezTo>
                  <a:cubicBezTo>
                    <a:pt x="1496" y="197"/>
                    <a:pt x="1500" y="197"/>
                    <a:pt x="1504" y="199"/>
                  </a:cubicBezTo>
                  <a:cubicBezTo>
                    <a:pt x="1515" y="199"/>
                    <a:pt x="1525" y="201"/>
                    <a:pt x="1533" y="203"/>
                  </a:cubicBezTo>
                  <a:cubicBezTo>
                    <a:pt x="1552" y="207"/>
                    <a:pt x="1570" y="211"/>
                    <a:pt x="1589" y="215"/>
                  </a:cubicBezTo>
                  <a:cubicBezTo>
                    <a:pt x="1628" y="226"/>
                    <a:pt x="1665" y="236"/>
                    <a:pt x="1702" y="250"/>
                  </a:cubicBezTo>
                  <a:cubicBezTo>
                    <a:pt x="1709" y="253"/>
                    <a:pt x="1716" y="254"/>
                    <a:pt x="1723" y="254"/>
                  </a:cubicBezTo>
                  <a:cubicBezTo>
                    <a:pt x="1754" y="254"/>
                    <a:pt x="1784" y="232"/>
                    <a:pt x="1796" y="205"/>
                  </a:cubicBezTo>
                  <a:cubicBezTo>
                    <a:pt x="1810" y="170"/>
                    <a:pt x="1798" y="121"/>
                    <a:pt x="1763" y="105"/>
                  </a:cubicBezTo>
                  <a:cubicBezTo>
                    <a:pt x="1675" y="63"/>
                    <a:pt x="1582" y="33"/>
                    <a:pt x="1486" y="18"/>
                  </a:cubicBezTo>
                  <a:cubicBezTo>
                    <a:pt x="1412" y="6"/>
                    <a:pt x="1337" y="0"/>
                    <a:pt x="1262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399325" y="1478650"/>
              <a:ext cx="51250" cy="151025"/>
            </a:xfrm>
            <a:custGeom>
              <a:avLst/>
              <a:gdLst/>
              <a:ahLst/>
              <a:cxnLst/>
              <a:rect l="l" t="t" r="r" b="b"/>
              <a:pathLst>
                <a:path w="2050" h="6041" extrusionOk="0">
                  <a:moveTo>
                    <a:pt x="1067" y="1925"/>
                  </a:moveTo>
                  <a:cubicBezTo>
                    <a:pt x="1064" y="1932"/>
                    <a:pt x="1062" y="1937"/>
                    <a:pt x="1060" y="1942"/>
                  </a:cubicBezTo>
                  <a:lnTo>
                    <a:pt x="1060" y="1942"/>
                  </a:lnTo>
                  <a:cubicBezTo>
                    <a:pt x="1061" y="1941"/>
                    <a:pt x="1063" y="1935"/>
                    <a:pt x="1067" y="1925"/>
                  </a:cubicBezTo>
                  <a:close/>
                  <a:moveTo>
                    <a:pt x="451" y="4721"/>
                  </a:moveTo>
                  <a:lnTo>
                    <a:pt x="459" y="4776"/>
                  </a:lnTo>
                  <a:lnTo>
                    <a:pt x="459" y="4776"/>
                  </a:lnTo>
                  <a:cubicBezTo>
                    <a:pt x="456" y="4757"/>
                    <a:pt x="453" y="4739"/>
                    <a:pt x="451" y="4721"/>
                  </a:cubicBezTo>
                  <a:close/>
                  <a:moveTo>
                    <a:pt x="718" y="5456"/>
                  </a:moveTo>
                  <a:lnTo>
                    <a:pt x="740" y="5483"/>
                  </a:lnTo>
                  <a:lnTo>
                    <a:pt x="740" y="5483"/>
                  </a:lnTo>
                  <a:cubicBezTo>
                    <a:pt x="732" y="5474"/>
                    <a:pt x="725" y="5465"/>
                    <a:pt x="718" y="5456"/>
                  </a:cubicBezTo>
                  <a:close/>
                  <a:moveTo>
                    <a:pt x="1924" y="1"/>
                  </a:moveTo>
                  <a:cubicBezTo>
                    <a:pt x="1887" y="1"/>
                    <a:pt x="1853" y="20"/>
                    <a:pt x="1829" y="53"/>
                  </a:cubicBezTo>
                  <a:cubicBezTo>
                    <a:pt x="1554" y="431"/>
                    <a:pt x="1307" y="826"/>
                    <a:pt x="1088" y="1237"/>
                  </a:cubicBezTo>
                  <a:cubicBezTo>
                    <a:pt x="977" y="1442"/>
                    <a:pt x="864" y="1645"/>
                    <a:pt x="769" y="1857"/>
                  </a:cubicBezTo>
                  <a:cubicBezTo>
                    <a:pt x="673" y="2067"/>
                    <a:pt x="574" y="2301"/>
                    <a:pt x="488" y="2529"/>
                  </a:cubicBezTo>
                  <a:cubicBezTo>
                    <a:pt x="447" y="2638"/>
                    <a:pt x="401" y="2744"/>
                    <a:pt x="364" y="2855"/>
                  </a:cubicBezTo>
                  <a:cubicBezTo>
                    <a:pt x="325" y="2966"/>
                    <a:pt x="290" y="3077"/>
                    <a:pt x="258" y="3188"/>
                  </a:cubicBezTo>
                  <a:cubicBezTo>
                    <a:pt x="200" y="3379"/>
                    <a:pt x="145" y="3570"/>
                    <a:pt x="106" y="3766"/>
                  </a:cubicBezTo>
                  <a:cubicBezTo>
                    <a:pt x="36" y="4123"/>
                    <a:pt x="1" y="4493"/>
                    <a:pt x="48" y="4856"/>
                  </a:cubicBezTo>
                  <a:cubicBezTo>
                    <a:pt x="73" y="5035"/>
                    <a:pt x="110" y="5210"/>
                    <a:pt x="180" y="5378"/>
                  </a:cubicBezTo>
                  <a:cubicBezTo>
                    <a:pt x="216" y="5467"/>
                    <a:pt x="256" y="5551"/>
                    <a:pt x="311" y="5631"/>
                  </a:cubicBezTo>
                  <a:cubicBezTo>
                    <a:pt x="366" y="5709"/>
                    <a:pt x="424" y="5781"/>
                    <a:pt x="494" y="5847"/>
                  </a:cubicBezTo>
                  <a:cubicBezTo>
                    <a:pt x="519" y="5869"/>
                    <a:pt x="545" y="5896"/>
                    <a:pt x="576" y="5912"/>
                  </a:cubicBezTo>
                  <a:cubicBezTo>
                    <a:pt x="593" y="5921"/>
                    <a:pt x="611" y="5929"/>
                    <a:pt x="629" y="5936"/>
                  </a:cubicBezTo>
                  <a:lnTo>
                    <a:pt x="629" y="5936"/>
                  </a:lnTo>
                  <a:cubicBezTo>
                    <a:pt x="676" y="5963"/>
                    <a:pt x="728" y="5985"/>
                    <a:pt x="777" y="6005"/>
                  </a:cubicBezTo>
                  <a:cubicBezTo>
                    <a:pt x="798" y="6013"/>
                    <a:pt x="816" y="6023"/>
                    <a:pt x="837" y="6027"/>
                  </a:cubicBezTo>
                  <a:cubicBezTo>
                    <a:pt x="868" y="6036"/>
                    <a:pt x="905" y="6038"/>
                    <a:pt x="938" y="6040"/>
                  </a:cubicBezTo>
                  <a:cubicBezTo>
                    <a:pt x="940" y="6040"/>
                    <a:pt x="943" y="6040"/>
                    <a:pt x="945" y="6040"/>
                  </a:cubicBezTo>
                  <a:cubicBezTo>
                    <a:pt x="996" y="6040"/>
                    <a:pt x="1043" y="6001"/>
                    <a:pt x="1061" y="5956"/>
                  </a:cubicBezTo>
                  <a:cubicBezTo>
                    <a:pt x="1083" y="5904"/>
                    <a:pt x="1071" y="5851"/>
                    <a:pt x="1034" y="5810"/>
                  </a:cubicBezTo>
                  <a:cubicBezTo>
                    <a:pt x="985" y="5753"/>
                    <a:pt x="930" y="5703"/>
                    <a:pt x="878" y="5650"/>
                  </a:cubicBezTo>
                  <a:lnTo>
                    <a:pt x="878" y="5650"/>
                  </a:lnTo>
                  <a:cubicBezTo>
                    <a:pt x="841" y="5592"/>
                    <a:pt x="792" y="5544"/>
                    <a:pt x="747" y="5492"/>
                  </a:cubicBezTo>
                  <a:lnTo>
                    <a:pt x="747" y="5492"/>
                  </a:lnTo>
                  <a:cubicBezTo>
                    <a:pt x="669" y="5389"/>
                    <a:pt x="606" y="5275"/>
                    <a:pt x="558" y="5156"/>
                  </a:cubicBezTo>
                  <a:lnTo>
                    <a:pt x="558" y="5156"/>
                  </a:lnTo>
                  <a:lnTo>
                    <a:pt x="578" y="5210"/>
                  </a:lnTo>
                  <a:cubicBezTo>
                    <a:pt x="521" y="5071"/>
                    <a:pt x="483" y="4924"/>
                    <a:pt x="459" y="4776"/>
                  </a:cubicBezTo>
                  <a:lnTo>
                    <a:pt x="459" y="4776"/>
                  </a:lnTo>
                  <a:cubicBezTo>
                    <a:pt x="422" y="4495"/>
                    <a:pt x="430" y="4209"/>
                    <a:pt x="467" y="3928"/>
                  </a:cubicBezTo>
                  <a:lnTo>
                    <a:pt x="467" y="3928"/>
                  </a:lnTo>
                  <a:lnTo>
                    <a:pt x="461" y="3979"/>
                  </a:lnTo>
                  <a:cubicBezTo>
                    <a:pt x="494" y="3743"/>
                    <a:pt x="547" y="3513"/>
                    <a:pt x="609" y="3285"/>
                  </a:cubicBezTo>
                  <a:cubicBezTo>
                    <a:pt x="681" y="3014"/>
                    <a:pt x="759" y="2744"/>
                    <a:pt x="851" y="2479"/>
                  </a:cubicBezTo>
                  <a:cubicBezTo>
                    <a:pt x="899" y="2348"/>
                    <a:pt x="948" y="2216"/>
                    <a:pt x="1001" y="2087"/>
                  </a:cubicBezTo>
                  <a:cubicBezTo>
                    <a:pt x="1014" y="2056"/>
                    <a:pt x="1026" y="2023"/>
                    <a:pt x="1038" y="1993"/>
                  </a:cubicBezTo>
                  <a:cubicBezTo>
                    <a:pt x="1044" y="1976"/>
                    <a:pt x="1053" y="1960"/>
                    <a:pt x="1059" y="1945"/>
                  </a:cubicBezTo>
                  <a:cubicBezTo>
                    <a:pt x="1059" y="1944"/>
                    <a:pt x="1059" y="1943"/>
                    <a:pt x="1060" y="1942"/>
                  </a:cubicBezTo>
                  <a:lnTo>
                    <a:pt x="1060" y="1942"/>
                  </a:lnTo>
                  <a:cubicBezTo>
                    <a:pt x="1060" y="1943"/>
                    <a:pt x="1059" y="1943"/>
                    <a:pt x="1059" y="1943"/>
                  </a:cubicBezTo>
                  <a:cubicBezTo>
                    <a:pt x="1059" y="1943"/>
                    <a:pt x="1066" y="1924"/>
                    <a:pt x="1069" y="1919"/>
                  </a:cubicBezTo>
                  <a:cubicBezTo>
                    <a:pt x="1100" y="1847"/>
                    <a:pt x="1131" y="1773"/>
                    <a:pt x="1162" y="1699"/>
                  </a:cubicBezTo>
                  <a:cubicBezTo>
                    <a:pt x="1168" y="1684"/>
                    <a:pt x="1174" y="1668"/>
                    <a:pt x="1180" y="1652"/>
                  </a:cubicBezTo>
                  <a:lnTo>
                    <a:pt x="1180" y="1652"/>
                  </a:lnTo>
                  <a:cubicBezTo>
                    <a:pt x="1179" y="1654"/>
                    <a:pt x="1179" y="1656"/>
                    <a:pt x="1178" y="1658"/>
                  </a:cubicBezTo>
                  <a:cubicBezTo>
                    <a:pt x="1182" y="1647"/>
                    <a:pt x="1186" y="1639"/>
                    <a:pt x="1190" y="1629"/>
                  </a:cubicBezTo>
                  <a:cubicBezTo>
                    <a:pt x="1205" y="1598"/>
                    <a:pt x="1219" y="1567"/>
                    <a:pt x="1233" y="1536"/>
                  </a:cubicBezTo>
                  <a:cubicBezTo>
                    <a:pt x="1264" y="1471"/>
                    <a:pt x="1295" y="1405"/>
                    <a:pt x="1326" y="1341"/>
                  </a:cubicBezTo>
                  <a:cubicBezTo>
                    <a:pt x="1390" y="1214"/>
                    <a:pt x="1455" y="1091"/>
                    <a:pt x="1523" y="967"/>
                  </a:cubicBezTo>
                  <a:cubicBezTo>
                    <a:pt x="1675" y="692"/>
                    <a:pt x="1842" y="423"/>
                    <a:pt x="2018" y="164"/>
                  </a:cubicBezTo>
                  <a:cubicBezTo>
                    <a:pt x="2049" y="117"/>
                    <a:pt x="2029" y="41"/>
                    <a:pt x="1979" y="14"/>
                  </a:cubicBezTo>
                  <a:cubicBezTo>
                    <a:pt x="1961" y="5"/>
                    <a:pt x="1942" y="1"/>
                    <a:pt x="1924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431425" y="1522350"/>
              <a:ext cx="64600" cy="87275"/>
            </a:xfrm>
            <a:custGeom>
              <a:avLst/>
              <a:gdLst/>
              <a:ahLst/>
              <a:cxnLst/>
              <a:rect l="l" t="t" r="r" b="b"/>
              <a:pathLst>
                <a:path w="2584" h="3491" extrusionOk="0">
                  <a:moveTo>
                    <a:pt x="1455" y="405"/>
                  </a:moveTo>
                  <a:lnTo>
                    <a:pt x="1455" y="405"/>
                  </a:lnTo>
                  <a:cubicBezTo>
                    <a:pt x="1456" y="405"/>
                    <a:pt x="1456" y="405"/>
                    <a:pt x="1457" y="405"/>
                  </a:cubicBezTo>
                  <a:lnTo>
                    <a:pt x="1457" y="405"/>
                  </a:lnTo>
                  <a:lnTo>
                    <a:pt x="1455" y="405"/>
                  </a:lnTo>
                  <a:close/>
                  <a:moveTo>
                    <a:pt x="1340" y="405"/>
                  </a:moveTo>
                  <a:lnTo>
                    <a:pt x="1318" y="408"/>
                  </a:lnTo>
                  <a:lnTo>
                    <a:pt x="1318" y="408"/>
                  </a:lnTo>
                  <a:cubicBezTo>
                    <a:pt x="1325" y="407"/>
                    <a:pt x="1333" y="406"/>
                    <a:pt x="1340" y="405"/>
                  </a:cubicBezTo>
                  <a:close/>
                  <a:moveTo>
                    <a:pt x="1477" y="407"/>
                  </a:moveTo>
                  <a:cubicBezTo>
                    <a:pt x="1488" y="408"/>
                    <a:pt x="1498" y="409"/>
                    <a:pt x="1509" y="411"/>
                  </a:cubicBezTo>
                  <a:lnTo>
                    <a:pt x="1477" y="407"/>
                  </a:lnTo>
                  <a:close/>
                  <a:moveTo>
                    <a:pt x="1176" y="444"/>
                  </a:moveTo>
                  <a:lnTo>
                    <a:pt x="1166" y="448"/>
                  </a:lnTo>
                  <a:lnTo>
                    <a:pt x="1166" y="448"/>
                  </a:lnTo>
                  <a:cubicBezTo>
                    <a:pt x="1170" y="447"/>
                    <a:pt x="1173" y="445"/>
                    <a:pt x="1176" y="444"/>
                  </a:cubicBezTo>
                  <a:close/>
                  <a:moveTo>
                    <a:pt x="1629" y="447"/>
                  </a:moveTo>
                  <a:cubicBezTo>
                    <a:pt x="1641" y="451"/>
                    <a:pt x="1653" y="456"/>
                    <a:pt x="1665" y="460"/>
                  </a:cubicBezTo>
                  <a:lnTo>
                    <a:pt x="1629" y="447"/>
                  </a:lnTo>
                  <a:close/>
                  <a:moveTo>
                    <a:pt x="1014" y="530"/>
                  </a:moveTo>
                  <a:lnTo>
                    <a:pt x="993" y="546"/>
                  </a:lnTo>
                  <a:lnTo>
                    <a:pt x="993" y="546"/>
                  </a:lnTo>
                  <a:cubicBezTo>
                    <a:pt x="1000" y="541"/>
                    <a:pt x="1007" y="535"/>
                    <a:pt x="1014" y="530"/>
                  </a:cubicBezTo>
                  <a:close/>
                  <a:moveTo>
                    <a:pt x="1950" y="692"/>
                  </a:moveTo>
                  <a:cubicBezTo>
                    <a:pt x="1954" y="697"/>
                    <a:pt x="1958" y="702"/>
                    <a:pt x="1962" y="707"/>
                  </a:cubicBezTo>
                  <a:lnTo>
                    <a:pt x="1962" y="707"/>
                  </a:lnTo>
                  <a:lnTo>
                    <a:pt x="1950" y="692"/>
                  </a:lnTo>
                  <a:close/>
                  <a:moveTo>
                    <a:pt x="814" y="728"/>
                  </a:moveTo>
                  <a:lnTo>
                    <a:pt x="790" y="758"/>
                  </a:lnTo>
                  <a:cubicBezTo>
                    <a:pt x="798" y="748"/>
                    <a:pt x="806" y="738"/>
                    <a:pt x="814" y="728"/>
                  </a:cubicBezTo>
                  <a:close/>
                  <a:moveTo>
                    <a:pt x="2094" y="927"/>
                  </a:moveTo>
                  <a:cubicBezTo>
                    <a:pt x="2095" y="929"/>
                    <a:pt x="2096" y="931"/>
                    <a:pt x="2097" y="933"/>
                  </a:cubicBezTo>
                  <a:lnTo>
                    <a:pt x="2097" y="933"/>
                  </a:lnTo>
                  <a:lnTo>
                    <a:pt x="2094" y="927"/>
                  </a:lnTo>
                  <a:close/>
                  <a:moveTo>
                    <a:pt x="723" y="979"/>
                  </a:moveTo>
                  <a:lnTo>
                    <a:pt x="723" y="979"/>
                  </a:lnTo>
                  <a:cubicBezTo>
                    <a:pt x="722" y="980"/>
                    <a:pt x="722" y="980"/>
                    <a:pt x="722" y="980"/>
                  </a:cubicBezTo>
                  <a:cubicBezTo>
                    <a:pt x="722" y="980"/>
                    <a:pt x="722" y="980"/>
                    <a:pt x="723" y="979"/>
                  </a:cubicBezTo>
                  <a:close/>
                  <a:moveTo>
                    <a:pt x="675" y="1017"/>
                  </a:moveTo>
                  <a:cubicBezTo>
                    <a:pt x="674" y="1017"/>
                    <a:pt x="672" y="1018"/>
                    <a:pt x="671" y="1018"/>
                  </a:cubicBezTo>
                  <a:lnTo>
                    <a:pt x="671" y="1018"/>
                  </a:lnTo>
                  <a:cubicBezTo>
                    <a:pt x="673" y="1018"/>
                    <a:pt x="674" y="1017"/>
                    <a:pt x="675" y="1017"/>
                  </a:cubicBezTo>
                  <a:close/>
                  <a:moveTo>
                    <a:pt x="792" y="1136"/>
                  </a:moveTo>
                  <a:cubicBezTo>
                    <a:pt x="792" y="1136"/>
                    <a:pt x="791" y="1140"/>
                    <a:pt x="787" y="1149"/>
                  </a:cubicBezTo>
                  <a:lnTo>
                    <a:pt x="787" y="1149"/>
                  </a:lnTo>
                  <a:cubicBezTo>
                    <a:pt x="790" y="1140"/>
                    <a:pt x="792" y="1136"/>
                    <a:pt x="792" y="1136"/>
                  </a:cubicBezTo>
                  <a:close/>
                  <a:moveTo>
                    <a:pt x="2180" y="1231"/>
                  </a:moveTo>
                  <a:cubicBezTo>
                    <a:pt x="2181" y="1236"/>
                    <a:pt x="2182" y="1242"/>
                    <a:pt x="2183" y="1247"/>
                  </a:cubicBezTo>
                  <a:lnTo>
                    <a:pt x="2180" y="1231"/>
                  </a:lnTo>
                  <a:close/>
                  <a:moveTo>
                    <a:pt x="433" y="1951"/>
                  </a:moveTo>
                  <a:lnTo>
                    <a:pt x="430" y="1968"/>
                  </a:lnTo>
                  <a:cubicBezTo>
                    <a:pt x="431" y="1962"/>
                    <a:pt x="432" y="1956"/>
                    <a:pt x="433" y="1951"/>
                  </a:cubicBezTo>
                  <a:close/>
                  <a:moveTo>
                    <a:pt x="430" y="2223"/>
                  </a:moveTo>
                  <a:cubicBezTo>
                    <a:pt x="430" y="2224"/>
                    <a:pt x="430" y="2226"/>
                    <a:pt x="430" y="2227"/>
                  </a:cubicBezTo>
                  <a:lnTo>
                    <a:pt x="430" y="2223"/>
                  </a:lnTo>
                  <a:close/>
                  <a:moveTo>
                    <a:pt x="510" y="2541"/>
                  </a:moveTo>
                  <a:lnTo>
                    <a:pt x="516" y="2556"/>
                  </a:lnTo>
                  <a:cubicBezTo>
                    <a:pt x="514" y="2551"/>
                    <a:pt x="512" y="2546"/>
                    <a:pt x="510" y="2541"/>
                  </a:cubicBezTo>
                  <a:close/>
                  <a:moveTo>
                    <a:pt x="519" y="2558"/>
                  </a:moveTo>
                  <a:lnTo>
                    <a:pt x="530" y="2583"/>
                  </a:lnTo>
                  <a:lnTo>
                    <a:pt x="530" y="2583"/>
                  </a:lnTo>
                  <a:cubicBezTo>
                    <a:pt x="526" y="2575"/>
                    <a:pt x="522" y="2566"/>
                    <a:pt x="519" y="2558"/>
                  </a:cubicBezTo>
                  <a:close/>
                  <a:moveTo>
                    <a:pt x="180" y="2729"/>
                  </a:moveTo>
                  <a:lnTo>
                    <a:pt x="180" y="2729"/>
                  </a:lnTo>
                  <a:cubicBezTo>
                    <a:pt x="183" y="2737"/>
                    <a:pt x="186" y="2745"/>
                    <a:pt x="190" y="2753"/>
                  </a:cubicBezTo>
                  <a:lnTo>
                    <a:pt x="180" y="2729"/>
                  </a:lnTo>
                  <a:close/>
                  <a:moveTo>
                    <a:pt x="631" y="2754"/>
                  </a:moveTo>
                  <a:lnTo>
                    <a:pt x="652" y="2782"/>
                  </a:lnTo>
                  <a:cubicBezTo>
                    <a:pt x="645" y="2773"/>
                    <a:pt x="638" y="2763"/>
                    <a:pt x="631" y="2754"/>
                  </a:cubicBezTo>
                  <a:close/>
                  <a:moveTo>
                    <a:pt x="1603" y="2827"/>
                  </a:moveTo>
                  <a:cubicBezTo>
                    <a:pt x="1600" y="2832"/>
                    <a:pt x="1596" y="2836"/>
                    <a:pt x="1593" y="2841"/>
                  </a:cubicBezTo>
                  <a:lnTo>
                    <a:pt x="1593" y="2841"/>
                  </a:lnTo>
                  <a:lnTo>
                    <a:pt x="1603" y="2827"/>
                  </a:lnTo>
                  <a:close/>
                  <a:moveTo>
                    <a:pt x="1453" y="2987"/>
                  </a:moveTo>
                  <a:cubicBezTo>
                    <a:pt x="1447" y="2992"/>
                    <a:pt x="1441" y="2997"/>
                    <a:pt x="1435" y="3002"/>
                  </a:cubicBezTo>
                  <a:lnTo>
                    <a:pt x="1453" y="2987"/>
                  </a:lnTo>
                  <a:close/>
                  <a:moveTo>
                    <a:pt x="948" y="3012"/>
                  </a:moveTo>
                  <a:lnTo>
                    <a:pt x="959" y="3017"/>
                  </a:lnTo>
                  <a:lnTo>
                    <a:pt x="959" y="3017"/>
                  </a:lnTo>
                  <a:cubicBezTo>
                    <a:pt x="956" y="3015"/>
                    <a:pt x="952" y="3013"/>
                    <a:pt x="948" y="3012"/>
                  </a:cubicBezTo>
                  <a:close/>
                  <a:moveTo>
                    <a:pt x="975" y="3023"/>
                  </a:moveTo>
                  <a:lnTo>
                    <a:pt x="997" y="3032"/>
                  </a:lnTo>
                  <a:cubicBezTo>
                    <a:pt x="990" y="3029"/>
                    <a:pt x="982" y="3026"/>
                    <a:pt x="975" y="3023"/>
                  </a:cubicBezTo>
                  <a:close/>
                  <a:moveTo>
                    <a:pt x="1293" y="3065"/>
                  </a:moveTo>
                  <a:cubicBezTo>
                    <a:pt x="1284" y="3066"/>
                    <a:pt x="1275" y="3067"/>
                    <a:pt x="1267" y="3068"/>
                  </a:cubicBezTo>
                  <a:lnTo>
                    <a:pt x="1267" y="3068"/>
                  </a:lnTo>
                  <a:lnTo>
                    <a:pt x="1293" y="3065"/>
                  </a:lnTo>
                  <a:close/>
                  <a:moveTo>
                    <a:pt x="1409" y="404"/>
                  </a:moveTo>
                  <a:cubicBezTo>
                    <a:pt x="1429" y="404"/>
                    <a:pt x="1450" y="405"/>
                    <a:pt x="1471" y="407"/>
                  </a:cubicBezTo>
                  <a:lnTo>
                    <a:pt x="1471" y="407"/>
                  </a:lnTo>
                  <a:cubicBezTo>
                    <a:pt x="1522" y="414"/>
                    <a:pt x="1571" y="427"/>
                    <a:pt x="1620" y="444"/>
                  </a:cubicBezTo>
                  <a:lnTo>
                    <a:pt x="1620" y="444"/>
                  </a:lnTo>
                  <a:cubicBezTo>
                    <a:pt x="1693" y="474"/>
                    <a:pt x="1761" y="515"/>
                    <a:pt x="1821" y="563"/>
                  </a:cubicBezTo>
                  <a:lnTo>
                    <a:pt x="1782" y="530"/>
                  </a:lnTo>
                  <a:lnTo>
                    <a:pt x="1782" y="530"/>
                  </a:lnTo>
                  <a:cubicBezTo>
                    <a:pt x="1852" y="586"/>
                    <a:pt x="1916" y="649"/>
                    <a:pt x="1971" y="720"/>
                  </a:cubicBezTo>
                  <a:lnTo>
                    <a:pt x="1971" y="720"/>
                  </a:lnTo>
                  <a:cubicBezTo>
                    <a:pt x="2024" y="794"/>
                    <a:pt x="2070" y="874"/>
                    <a:pt x="2107" y="958"/>
                  </a:cubicBezTo>
                  <a:lnTo>
                    <a:pt x="2107" y="958"/>
                  </a:lnTo>
                  <a:cubicBezTo>
                    <a:pt x="2138" y="1039"/>
                    <a:pt x="2161" y="1122"/>
                    <a:pt x="2176" y="1208"/>
                  </a:cubicBezTo>
                  <a:lnTo>
                    <a:pt x="2176" y="1208"/>
                  </a:lnTo>
                  <a:cubicBezTo>
                    <a:pt x="2193" y="1337"/>
                    <a:pt x="2188" y="1468"/>
                    <a:pt x="2170" y="1596"/>
                  </a:cubicBezTo>
                  <a:lnTo>
                    <a:pt x="2176" y="1545"/>
                  </a:lnTo>
                  <a:lnTo>
                    <a:pt x="2176" y="1545"/>
                  </a:lnTo>
                  <a:cubicBezTo>
                    <a:pt x="2152" y="1732"/>
                    <a:pt x="2096" y="1913"/>
                    <a:pt x="2022" y="2087"/>
                  </a:cubicBezTo>
                  <a:lnTo>
                    <a:pt x="2043" y="2040"/>
                  </a:lnTo>
                  <a:lnTo>
                    <a:pt x="2043" y="2040"/>
                  </a:lnTo>
                  <a:cubicBezTo>
                    <a:pt x="1944" y="2274"/>
                    <a:pt x="1817" y="2494"/>
                    <a:pt x="1681" y="2710"/>
                  </a:cubicBezTo>
                  <a:cubicBezTo>
                    <a:pt x="1651" y="2758"/>
                    <a:pt x="1619" y="2805"/>
                    <a:pt x="1585" y="2851"/>
                  </a:cubicBezTo>
                  <a:lnTo>
                    <a:pt x="1585" y="2851"/>
                  </a:lnTo>
                  <a:cubicBezTo>
                    <a:pt x="1549" y="2897"/>
                    <a:pt x="1509" y="2939"/>
                    <a:pt x="1466" y="2976"/>
                  </a:cubicBezTo>
                  <a:lnTo>
                    <a:pt x="1466" y="2976"/>
                  </a:lnTo>
                  <a:cubicBezTo>
                    <a:pt x="1432" y="3001"/>
                    <a:pt x="1395" y="3024"/>
                    <a:pt x="1358" y="3043"/>
                  </a:cubicBezTo>
                  <a:lnTo>
                    <a:pt x="1358" y="3043"/>
                  </a:lnTo>
                  <a:cubicBezTo>
                    <a:pt x="1324" y="3054"/>
                    <a:pt x="1288" y="3064"/>
                    <a:pt x="1252" y="3069"/>
                  </a:cubicBezTo>
                  <a:lnTo>
                    <a:pt x="1252" y="3069"/>
                  </a:lnTo>
                  <a:cubicBezTo>
                    <a:pt x="1238" y="3070"/>
                    <a:pt x="1223" y="3071"/>
                    <a:pt x="1209" y="3071"/>
                  </a:cubicBezTo>
                  <a:cubicBezTo>
                    <a:pt x="1180" y="3071"/>
                    <a:pt x="1152" y="3069"/>
                    <a:pt x="1123" y="3066"/>
                  </a:cubicBezTo>
                  <a:lnTo>
                    <a:pt x="1123" y="3066"/>
                  </a:lnTo>
                  <a:cubicBezTo>
                    <a:pt x="1070" y="3056"/>
                    <a:pt x="1019" y="3040"/>
                    <a:pt x="969" y="3020"/>
                  </a:cubicBezTo>
                  <a:lnTo>
                    <a:pt x="969" y="3020"/>
                  </a:lnTo>
                  <a:cubicBezTo>
                    <a:pt x="897" y="2989"/>
                    <a:pt x="831" y="2948"/>
                    <a:pt x="771" y="2899"/>
                  </a:cubicBezTo>
                  <a:lnTo>
                    <a:pt x="771" y="2899"/>
                  </a:lnTo>
                  <a:lnTo>
                    <a:pt x="810" y="2932"/>
                  </a:lnTo>
                  <a:cubicBezTo>
                    <a:pt x="742" y="2878"/>
                    <a:pt x="680" y="2816"/>
                    <a:pt x="627" y="2748"/>
                  </a:cubicBezTo>
                  <a:lnTo>
                    <a:pt x="627" y="2748"/>
                  </a:lnTo>
                  <a:cubicBezTo>
                    <a:pt x="593" y="2700"/>
                    <a:pt x="562" y="2649"/>
                    <a:pt x="536" y="2596"/>
                  </a:cubicBezTo>
                  <a:lnTo>
                    <a:pt x="536" y="2596"/>
                  </a:lnTo>
                  <a:cubicBezTo>
                    <a:pt x="526" y="2570"/>
                    <a:pt x="514" y="2544"/>
                    <a:pt x="501" y="2518"/>
                  </a:cubicBezTo>
                  <a:lnTo>
                    <a:pt x="501" y="2518"/>
                  </a:lnTo>
                  <a:cubicBezTo>
                    <a:pt x="470" y="2436"/>
                    <a:pt x="448" y="2350"/>
                    <a:pt x="435" y="2261"/>
                  </a:cubicBezTo>
                  <a:lnTo>
                    <a:pt x="435" y="2261"/>
                  </a:lnTo>
                  <a:cubicBezTo>
                    <a:pt x="434" y="2256"/>
                    <a:pt x="433" y="2251"/>
                    <a:pt x="433" y="2246"/>
                  </a:cubicBezTo>
                  <a:lnTo>
                    <a:pt x="433" y="2246"/>
                  </a:lnTo>
                  <a:cubicBezTo>
                    <a:pt x="432" y="2245"/>
                    <a:pt x="432" y="2244"/>
                    <a:pt x="432" y="2244"/>
                  </a:cubicBezTo>
                  <a:lnTo>
                    <a:pt x="432" y="2244"/>
                  </a:lnTo>
                  <a:lnTo>
                    <a:pt x="432" y="2245"/>
                  </a:lnTo>
                  <a:lnTo>
                    <a:pt x="432" y="2245"/>
                  </a:lnTo>
                  <a:cubicBezTo>
                    <a:pt x="430" y="2225"/>
                    <a:pt x="426" y="2204"/>
                    <a:pt x="424" y="2184"/>
                  </a:cubicBezTo>
                  <a:lnTo>
                    <a:pt x="424" y="2184"/>
                  </a:lnTo>
                  <a:lnTo>
                    <a:pt x="430" y="2223"/>
                  </a:lnTo>
                  <a:lnTo>
                    <a:pt x="430" y="2223"/>
                  </a:lnTo>
                  <a:cubicBezTo>
                    <a:pt x="417" y="2130"/>
                    <a:pt x="422" y="2034"/>
                    <a:pt x="434" y="1940"/>
                  </a:cubicBezTo>
                  <a:lnTo>
                    <a:pt x="434" y="1940"/>
                  </a:lnTo>
                  <a:cubicBezTo>
                    <a:pt x="440" y="1907"/>
                    <a:pt x="446" y="1875"/>
                    <a:pt x="453" y="1843"/>
                  </a:cubicBezTo>
                  <a:cubicBezTo>
                    <a:pt x="457" y="1822"/>
                    <a:pt x="463" y="1802"/>
                    <a:pt x="467" y="1783"/>
                  </a:cubicBezTo>
                  <a:cubicBezTo>
                    <a:pt x="473" y="1761"/>
                    <a:pt x="482" y="1736"/>
                    <a:pt x="486" y="1712"/>
                  </a:cubicBezTo>
                  <a:lnTo>
                    <a:pt x="486" y="1712"/>
                  </a:lnTo>
                  <a:cubicBezTo>
                    <a:pt x="501" y="1649"/>
                    <a:pt x="522" y="1589"/>
                    <a:pt x="547" y="1529"/>
                  </a:cubicBezTo>
                  <a:lnTo>
                    <a:pt x="547" y="1529"/>
                  </a:lnTo>
                  <a:lnTo>
                    <a:pt x="535" y="1559"/>
                  </a:lnTo>
                  <a:cubicBezTo>
                    <a:pt x="584" y="1440"/>
                    <a:pt x="650" y="1325"/>
                    <a:pt x="730" y="1222"/>
                  </a:cubicBezTo>
                  <a:lnTo>
                    <a:pt x="730" y="1222"/>
                  </a:lnTo>
                  <a:lnTo>
                    <a:pt x="714" y="1243"/>
                  </a:lnTo>
                  <a:cubicBezTo>
                    <a:pt x="730" y="1220"/>
                    <a:pt x="749" y="1198"/>
                    <a:pt x="767" y="1177"/>
                  </a:cubicBezTo>
                  <a:lnTo>
                    <a:pt x="784" y="1159"/>
                  </a:lnTo>
                  <a:cubicBezTo>
                    <a:pt x="784" y="1156"/>
                    <a:pt x="785" y="1154"/>
                    <a:pt x="786" y="1152"/>
                  </a:cubicBezTo>
                  <a:lnTo>
                    <a:pt x="786" y="1152"/>
                  </a:lnTo>
                  <a:cubicBezTo>
                    <a:pt x="788" y="1150"/>
                    <a:pt x="790" y="1146"/>
                    <a:pt x="792" y="1144"/>
                  </a:cubicBezTo>
                  <a:cubicBezTo>
                    <a:pt x="793" y="1143"/>
                    <a:pt x="794" y="1142"/>
                    <a:pt x="796" y="1140"/>
                  </a:cubicBezTo>
                  <a:lnTo>
                    <a:pt x="796" y="1140"/>
                  </a:lnTo>
                  <a:cubicBezTo>
                    <a:pt x="794" y="1142"/>
                    <a:pt x="793" y="1142"/>
                    <a:pt x="793" y="1142"/>
                  </a:cubicBezTo>
                  <a:cubicBezTo>
                    <a:pt x="793" y="1142"/>
                    <a:pt x="800" y="1134"/>
                    <a:pt x="804" y="1130"/>
                  </a:cubicBezTo>
                  <a:lnTo>
                    <a:pt x="804" y="1130"/>
                  </a:lnTo>
                  <a:cubicBezTo>
                    <a:pt x="801" y="1133"/>
                    <a:pt x="798" y="1137"/>
                    <a:pt x="796" y="1140"/>
                  </a:cubicBezTo>
                  <a:lnTo>
                    <a:pt x="796" y="1140"/>
                  </a:lnTo>
                  <a:cubicBezTo>
                    <a:pt x="797" y="1138"/>
                    <a:pt x="800" y="1135"/>
                    <a:pt x="804" y="1130"/>
                  </a:cubicBezTo>
                  <a:lnTo>
                    <a:pt x="804" y="1130"/>
                  </a:lnTo>
                  <a:cubicBezTo>
                    <a:pt x="804" y="1130"/>
                    <a:pt x="804" y="1130"/>
                    <a:pt x="804" y="1130"/>
                  </a:cubicBezTo>
                  <a:lnTo>
                    <a:pt x="821" y="1109"/>
                  </a:lnTo>
                  <a:cubicBezTo>
                    <a:pt x="837" y="1089"/>
                    <a:pt x="860" y="1072"/>
                    <a:pt x="880" y="1056"/>
                  </a:cubicBezTo>
                  <a:cubicBezTo>
                    <a:pt x="886" y="1052"/>
                    <a:pt x="890" y="1048"/>
                    <a:pt x="897" y="1044"/>
                  </a:cubicBezTo>
                  <a:cubicBezTo>
                    <a:pt x="897" y="1043"/>
                    <a:pt x="897" y="1043"/>
                    <a:pt x="897" y="1042"/>
                  </a:cubicBezTo>
                  <a:lnTo>
                    <a:pt x="897" y="1042"/>
                  </a:lnTo>
                  <a:cubicBezTo>
                    <a:pt x="898" y="1042"/>
                    <a:pt x="898" y="1042"/>
                    <a:pt x="899" y="1042"/>
                  </a:cubicBezTo>
                  <a:cubicBezTo>
                    <a:pt x="911" y="1033"/>
                    <a:pt x="921" y="1023"/>
                    <a:pt x="934" y="1015"/>
                  </a:cubicBezTo>
                  <a:cubicBezTo>
                    <a:pt x="979" y="984"/>
                    <a:pt x="1026" y="955"/>
                    <a:pt x="1073" y="931"/>
                  </a:cubicBezTo>
                  <a:cubicBezTo>
                    <a:pt x="1096" y="919"/>
                    <a:pt x="1121" y="908"/>
                    <a:pt x="1145" y="896"/>
                  </a:cubicBezTo>
                  <a:lnTo>
                    <a:pt x="1145" y="896"/>
                  </a:lnTo>
                  <a:cubicBezTo>
                    <a:pt x="1149" y="894"/>
                    <a:pt x="1153" y="892"/>
                    <a:pt x="1155" y="892"/>
                  </a:cubicBezTo>
                  <a:cubicBezTo>
                    <a:pt x="1162" y="890"/>
                    <a:pt x="1168" y="888"/>
                    <a:pt x="1174" y="886"/>
                  </a:cubicBezTo>
                  <a:cubicBezTo>
                    <a:pt x="1186" y="879"/>
                    <a:pt x="1201" y="875"/>
                    <a:pt x="1215" y="871"/>
                  </a:cubicBezTo>
                  <a:cubicBezTo>
                    <a:pt x="1275" y="851"/>
                    <a:pt x="1336" y="834"/>
                    <a:pt x="1400" y="826"/>
                  </a:cubicBezTo>
                  <a:cubicBezTo>
                    <a:pt x="1431" y="820"/>
                    <a:pt x="1449" y="783"/>
                    <a:pt x="1445" y="754"/>
                  </a:cubicBezTo>
                  <a:cubicBezTo>
                    <a:pt x="1443" y="727"/>
                    <a:pt x="1418" y="698"/>
                    <a:pt x="1389" y="698"/>
                  </a:cubicBezTo>
                  <a:cubicBezTo>
                    <a:pt x="1387" y="698"/>
                    <a:pt x="1385" y="698"/>
                    <a:pt x="1383" y="699"/>
                  </a:cubicBezTo>
                  <a:lnTo>
                    <a:pt x="1381" y="697"/>
                  </a:lnTo>
                  <a:cubicBezTo>
                    <a:pt x="1192" y="717"/>
                    <a:pt x="1010" y="783"/>
                    <a:pt x="849" y="886"/>
                  </a:cubicBezTo>
                  <a:cubicBezTo>
                    <a:pt x="806" y="914"/>
                    <a:pt x="767" y="945"/>
                    <a:pt x="728" y="976"/>
                  </a:cubicBezTo>
                  <a:cubicBezTo>
                    <a:pt x="727" y="977"/>
                    <a:pt x="726" y="978"/>
                    <a:pt x="724" y="978"/>
                  </a:cubicBezTo>
                  <a:lnTo>
                    <a:pt x="724" y="978"/>
                  </a:lnTo>
                  <a:cubicBezTo>
                    <a:pt x="728" y="975"/>
                    <a:pt x="731" y="972"/>
                    <a:pt x="731" y="972"/>
                  </a:cubicBezTo>
                  <a:lnTo>
                    <a:pt x="731" y="972"/>
                  </a:lnTo>
                  <a:cubicBezTo>
                    <a:pt x="731" y="972"/>
                    <a:pt x="729" y="974"/>
                    <a:pt x="723" y="979"/>
                  </a:cubicBezTo>
                  <a:lnTo>
                    <a:pt x="723" y="979"/>
                  </a:lnTo>
                  <a:cubicBezTo>
                    <a:pt x="723" y="979"/>
                    <a:pt x="724" y="979"/>
                    <a:pt x="724" y="978"/>
                  </a:cubicBezTo>
                  <a:lnTo>
                    <a:pt x="724" y="978"/>
                  </a:lnTo>
                  <a:cubicBezTo>
                    <a:pt x="724" y="979"/>
                    <a:pt x="723" y="979"/>
                    <a:pt x="723" y="980"/>
                  </a:cubicBezTo>
                  <a:lnTo>
                    <a:pt x="723" y="980"/>
                  </a:lnTo>
                  <a:cubicBezTo>
                    <a:pt x="722" y="980"/>
                    <a:pt x="722" y="980"/>
                    <a:pt x="722" y="980"/>
                  </a:cubicBezTo>
                  <a:cubicBezTo>
                    <a:pt x="720" y="982"/>
                    <a:pt x="716" y="984"/>
                    <a:pt x="714" y="986"/>
                  </a:cubicBezTo>
                  <a:cubicBezTo>
                    <a:pt x="705" y="990"/>
                    <a:pt x="695" y="996"/>
                    <a:pt x="687" y="1003"/>
                  </a:cubicBezTo>
                  <a:cubicBezTo>
                    <a:pt x="679" y="1009"/>
                    <a:pt x="669" y="1015"/>
                    <a:pt x="660" y="1021"/>
                  </a:cubicBezTo>
                  <a:cubicBezTo>
                    <a:pt x="658" y="1023"/>
                    <a:pt x="658" y="1024"/>
                    <a:pt x="659" y="1024"/>
                  </a:cubicBezTo>
                  <a:lnTo>
                    <a:pt x="659" y="1024"/>
                  </a:lnTo>
                  <a:cubicBezTo>
                    <a:pt x="648" y="1029"/>
                    <a:pt x="641" y="1034"/>
                    <a:pt x="632" y="1044"/>
                  </a:cubicBezTo>
                  <a:cubicBezTo>
                    <a:pt x="625" y="1048"/>
                    <a:pt x="621" y="1052"/>
                    <a:pt x="615" y="1058"/>
                  </a:cubicBezTo>
                  <a:cubicBezTo>
                    <a:pt x="613" y="1060"/>
                    <a:pt x="610" y="1062"/>
                    <a:pt x="608" y="1064"/>
                  </a:cubicBezTo>
                  <a:lnTo>
                    <a:pt x="608" y="1064"/>
                  </a:lnTo>
                  <a:cubicBezTo>
                    <a:pt x="616" y="1051"/>
                    <a:pt x="623" y="1038"/>
                    <a:pt x="629" y="1025"/>
                  </a:cubicBezTo>
                  <a:cubicBezTo>
                    <a:pt x="648" y="990"/>
                    <a:pt x="666" y="953"/>
                    <a:pt x="687" y="918"/>
                  </a:cubicBezTo>
                  <a:cubicBezTo>
                    <a:pt x="727" y="850"/>
                    <a:pt x="771" y="784"/>
                    <a:pt x="819" y="722"/>
                  </a:cubicBezTo>
                  <a:lnTo>
                    <a:pt x="819" y="722"/>
                  </a:lnTo>
                  <a:cubicBezTo>
                    <a:pt x="869" y="662"/>
                    <a:pt x="923" y="606"/>
                    <a:pt x="982" y="556"/>
                  </a:cubicBezTo>
                  <a:lnTo>
                    <a:pt x="982" y="556"/>
                  </a:lnTo>
                  <a:cubicBezTo>
                    <a:pt x="1034" y="516"/>
                    <a:pt x="1089" y="484"/>
                    <a:pt x="1146" y="457"/>
                  </a:cubicBezTo>
                  <a:lnTo>
                    <a:pt x="1146" y="457"/>
                  </a:lnTo>
                  <a:cubicBezTo>
                    <a:pt x="1197" y="437"/>
                    <a:pt x="1249" y="421"/>
                    <a:pt x="1303" y="411"/>
                  </a:cubicBezTo>
                  <a:lnTo>
                    <a:pt x="1303" y="411"/>
                  </a:lnTo>
                  <a:cubicBezTo>
                    <a:pt x="1338" y="407"/>
                    <a:pt x="1374" y="404"/>
                    <a:pt x="1409" y="404"/>
                  </a:cubicBezTo>
                  <a:close/>
                  <a:moveTo>
                    <a:pt x="1150" y="3070"/>
                  </a:moveTo>
                  <a:lnTo>
                    <a:pt x="1157" y="3071"/>
                  </a:lnTo>
                  <a:cubicBezTo>
                    <a:pt x="1155" y="3071"/>
                    <a:pt x="1152" y="3071"/>
                    <a:pt x="1150" y="3070"/>
                  </a:cubicBezTo>
                  <a:close/>
                  <a:moveTo>
                    <a:pt x="1390" y="0"/>
                  </a:moveTo>
                  <a:cubicBezTo>
                    <a:pt x="1326" y="0"/>
                    <a:pt x="1264" y="8"/>
                    <a:pt x="1201" y="19"/>
                  </a:cubicBezTo>
                  <a:cubicBezTo>
                    <a:pt x="1098" y="37"/>
                    <a:pt x="997" y="76"/>
                    <a:pt x="905" y="123"/>
                  </a:cubicBezTo>
                  <a:cubicBezTo>
                    <a:pt x="812" y="171"/>
                    <a:pt x="726" y="236"/>
                    <a:pt x="650" y="306"/>
                  </a:cubicBezTo>
                  <a:cubicBezTo>
                    <a:pt x="574" y="378"/>
                    <a:pt x="502" y="464"/>
                    <a:pt x="438" y="553"/>
                  </a:cubicBezTo>
                  <a:cubicBezTo>
                    <a:pt x="379" y="633"/>
                    <a:pt x="330" y="717"/>
                    <a:pt x="282" y="805"/>
                  </a:cubicBezTo>
                  <a:cubicBezTo>
                    <a:pt x="264" y="840"/>
                    <a:pt x="247" y="875"/>
                    <a:pt x="235" y="914"/>
                  </a:cubicBezTo>
                  <a:cubicBezTo>
                    <a:pt x="227" y="936"/>
                    <a:pt x="215" y="958"/>
                    <a:pt x="211" y="982"/>
                  </a:cubicBezTo>
                  <a:lnTo>
                    <a:pt x="211" y="982"/>
                  </a:lnTo>
                  <a:cubicBezTo>
                    <a:pt x="127" y="1174"/>
                    <a:pt x="69" y="1378"/>
                    <a:pt x="21" y="1582"/>
                  </a:cubicBezTo>
                  <a:cubicBezTo>
                    <a:pt x="13" y="1623"/>
                    <a:pt x="1" y="1664"/>
                    <a:pt x="3" y="1705"/>
                  </a:cubicBezTo>
                  <a:cubicBezTo>
                    <a:pt x="3" y="1720"/>
                    <a:pt x="3" y="1734"/>
                    <a:pt x="3" y="1746"/>
                  </a:cubicBezTo>
                  <a:cubicBezTo>
                    <a:pt x="5" y="1755"/>
                    <a:pt x="5" y="1761"/>
                    <a:pt x="5" y="1769"/>
                  </a:cubicBezTo>
                  <a:cubicBezTo>
                    <a:pt x="5" y="1774"/>
                    <a:pt x="6" y="1780"/>
                    <a:pt x="7" y="1786"/>
                  </a:cubicBezTo>
                  <a:lnTo>
                    <a:pt x="7" y="1786"/>
                  </a:lnTo>
                  <a:cubicBezTo>
                    <a:pt x="7" y="1812"/>
                    <a:pt x="13" y="1838"/>
                    <a:pt x="25" y="1861"/>
                  </a:cubicBezTo>
                  <a:cubicBezTo>
                    <a:pt x="44" y="1890"/>
                    <a:pt x="79" y="1919"/>
                    <a:pt x="114" y="1927"/>
                  </a:cubicBezTo>
                  <a:cubicBezTo>
                    <a:pt x="118" y="1928"/>
                    <a:pt x="121" y="1929"/>
                    <a:pt x="125" y="1929"/>
                  </a:cubicBezTo>
                  <a:lnTo>
                    <a:pt x="125" y="1929"/>
                  </a:lnTo>
                  <a:cubicBezTo>
                    <a:pt x="112" y="1997"/>
                    <a:pt x="104" y="2066"/>
                    <a:pt x="99" y="2137"/>
                  </a:cubicBezTo>
                  <a:cubicBezTo>
                    <a:pt x="97" y="2180"/>
                    <a:pt x="93" y="2225"/>
                    <a:pt x="91" y="2268"/>
                  </a:cubicBezTo>
                  <a:lnTo>
                    <a:pt x="94" y="2244"/>
                  </a:lnTo>
                  <a:lnTo>
                    <a:pt x="94" y="2244"/>
                  </a:lnTo>
                  <a:cubicBezTo>
                    <a:pt x="90" y="2285"/>
                    <a:pt x="94" y="2325"/>
                    <a:pt x="97" y="2367"/>
                  </a:cubicBezTo>
                  <a:cubicBezTo>
                    <a:pt x="104" y="2414"/>
                    <a:pt x="110" y="2463"/>
                    <a:pt x="118" y="2513"/>
                  </a:cubicBezTo>
                  <a:cubicBezTo>
                    <a:pt x="130" y="2584"/>
                    <a:pt x="151" y="2654"/>
                    <a:pt x="177" y="2722"/>
                  </a:cubicBezTo>
                  <a:lnTo>
                    <a:pt x="177" y="2722"/>
                  </a:lnTo>
                  <a:cubicBezTo>
                    <a:pt x="175" y="2717"/>
                    <a:pt x="173" y="2713"/>
                    <a:pt x="171" y="2708"/>
                  </a:cubicBezTo>
                  <a:lnTo>
                    <a:pt x="171" y="2708"/>
                  </a:lnTo>
                  <a:lnTo>
                    <a:pt x="180" y="2729"/>
                  </a:lnTo>
                  <a:lnTo>
                    <a:pt x="180" y="2729"/>
                  </a:lnTo>
                  <a:cubicBezTo>
                    <a:pt x="179" y="2727"/>
                    <a:pt x="178" y="2724"/>
                    <a:pt x="177" y="2722"/>
                  </a:cubicBezTo>
                  <a:lnTo>
                    <a:pt x="177" y="2722"/>
                  </a:lnTo>
                  <a:cubicBezTo>
                    <a:pt x="215" y="2812"/>
                    <a:pt x="257" y="2897"/>
                    <a:pt x="313" y="2977"/>
                  </a:cubicBezTo>
                  <a:cubicBezTo>
                    <a:pt x="352" y="3032"/>
                    <a:pt x="395" y="3088"/>
                    <a:pt x="443" y="3135"/>
                  </a:cubicBezTo>
                  <a:cubicBezTo>
                    <a:pt x="492" y="3189"/>
                    <a:pt x="547" y="3232"/>
                    <a:pt x="605" y="3275"/>
                  </a:cubicBezTo>
                  <a:cubicBezTo>
                    <a:pt x="705" y="3353"/>
                    <a:pt x="823" y="3410"/>
                    <a:pt x="946" y="3449"/>
                  </a:cubicBezTo>
                  <a:cubicBezTo>
                    <a:pt x="1014" y="3470"/>
                    <a:pt x="1086" y="3482"/>
                    <a:pt x="1155" y="3488"/>
                  </a:cubicBezTo>
                  <a:cubicBezTo>
                    <a:pt x="1172" y="3490"/>
                    <a:pt x="1189" y="3491"/>
                    <a:pt x="1206" y="3491"/>
                  </a:cubicBezTo>
                  <a:cubicBezTo>
                    <a:pt x="1260" y="3491"/>
                    <a:pt x="1313" y="3484"/>
                    <a:pt x="1365" y="3474"/>
                  </a:cubicBezTo>
                  <a:cubicBezTo>
                    <a:pt x="1433" y="3462"/>
                    <a:pt x="1501" y="3437"/>
                    <a:pt x="1564" y="3406"/>
                  </a:cubicBezTo>
                  <a:cubicBezTo>
                    <a:pt x="1632" y="3376"/>
                    <a:pt x="1692" y="3330"/>
                    <a:pt x="1749" y="3281"/>
                  </a:cubicBezTo>
                  <a:cubicBezTo>
                    <a:pt x="1794" y="3244"/>
                    <a:pt x="1835" y="3199"/>
                    <a:pt x="1872" y="3152"/>
                  </a:cubicBezTo>
                  <a:cubicBezTo>
                    <a:pt x="1922" y="3092"/>
                    <a:pt x="1967" y="3030"/>
                    <a:pt x="2008" y="2967"/>
                  </a:cubicBezTo>
                  <a:cubicBezTo>
                    <a:pt x="2078" y="2858"/>
                    <a:pt x="2142" y="2745"/>
                    <a:pt x="2203" y="2632"/>
                  </a:cubicBezTo>
                  <a:cubicBezTo>
                    <a:pt x="2275" y="2498"/>
                    <a:pt x="2339" y="2363"/>
                    <a:pt x="2394" y="2223"/>
                  </a:cubicBezTo>
                  <a:cubicBezTo>
                    <a:pt x="2501" y="1962"/>
                    <a:pt x="2573" y="1685"/>
                    <a:pt x="2581" y="1403"/>
                  </a:cubicBezTo>
                  <a:cubicBezTo>
                    <a:pt x="2583" y="1272"/>
                    <a:pt x="2571" y="1140"/>
                    <a:pt x="2540" y="1013"/>
                  </a:cubicBezTo>
                  <a:cubicBezTo>
                    <a:pt x="2511" y="894"/>
                    <a:pt x="2466" y="779"/>
                    <a:pt x="2409" y="670"/>
                  </a:cubicBezTo>
                  <a:cubicBezTo>
                    <a:pt x="2353" y="563"/>
                    <a:pt x="2279" y="460"/>
                    <a:pt x="2197" y="370"/>
                  </a:cubicBezTo>
                  <a:cubicBezTo>
                    <a:pt x="2115" y="279"/>
                    <a:pt x="2024" y="206"/>
                    <a:pt x="1924" y="146"/>
                  </a:cubicBezTo>
                  <a:cubicBezTo>
                    <a:pt x="1866" y="111"/>
                    <a:pt x="1803" y="84"/>
                    <a:pt x="1741" y="60"/>
                  </a:cubicBezTo>
                  <a:cubicBezTo>
                    <a:pt x="1694" y="43"/>
                    <a:pt x="1644" y="29"/>
                    <a:pt x="1595" y="21"/>
                  </a:cubicBezTo>
                  <a:cubicBezTo>
                    <a:pt x="1527" y="8"/>
                    <a:pt x="1459" y="0"/>
                    <a:pt x="1390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430100" y="1563675"/>
              <a:ext cx="44250" cy="12725"/>
            </a:xfrm>
            <a:custGeom>
              <a:avLst/>
              <a:gdLst/>
              <a:ahLst/>
              <a:cxnLst/>
              <a:rect l="l" t="t" r="r" b="b"/>
              <a:pathLst>
                <a:path w="1770" h="509" extrusionOk="0">
                  <a:moveTo>
                    <a:pt x="112" y="1"/>
                  </a:moveTo>
                  <a:cubicBezTo>
                    <a:pt x="86" y="1"/>
                    <a:pt x="55" y="15"/>
                    <a:pt x="37" y="34"/>
                  </a:cubicBezTo>
                  <a:cubicBezTo>
                    <a:pt x="21" y="52"/>
                    <a:pt x="11" y="73"/>
                    <a:pt x="7" y="97"/>
                  </a:cubicBezTo>
                  <a:cubicBezTo>
                    <a:pt x="0" y="151"/>
                    <a:pt x="33" y="206"/>
                    <a:pt x="87" y="221"/>
                  </a:cubicBezTo>
                  <a:lnTo>
                    <a:pt x="89" y="221"/>
                  </a:lnTo>
                  <a:cubicBezTo>
                    <a:pt x="181" y="243"/>
                    <a:pt x="276" y="264"/>
                    <a:pt x="366" y="293"/>
                  </a:cubicBezTo>
                  <a:cubicBezTo>
                    <a:pt x="409" y="309"/>
                    <a:pt x="456" y="315"/>
                    <a:pt x="502" y="325"/>
                  </a:cubicBezTo>
                  <a:cubicBezTo>
                    <a:pt x="549" y="334"/>
                    <a:pt x="596" y="342"/>
                    <a:pt x="643" y="352"/>
                  </a:cubicBezTo>
                  <a:cubicBezTo>
                    <a:pt x="830" y="389"/>
                    <a:pt x="1019" y="422"/>
                    <a:pt x="1206" y="457"/>
                  </a:cubicBezTo>
                  <a:cubicBezTo>
                    <a:pt x="1258" y="465"/>
                    <a:pt x="1309" y="475"/>
                    <a:pt x="1360" y="484"/>
                  </a:cubicBezTo>
                  <a:cubicBezTo>
                    <a:pt x="1387" y="488"/>
                    <a:pt x="1414" y="492"/>
                    <a:pt x="1441" y="496"/>
                  </a:cubicBezTo>
                  <a:cubicBezTo>
                    <a:pt x="1453" y="498"/>
                    <a:pt x="1465" y="500"/>
                    <a:pt x="1478" y="500"/>
                  </a:cubicBezTo>
                  <a:lnTo>
                    <a:pt x="1525" y="508"/>
                  </a:lnTo>
                  <a:cubicBezTo>
                    <a:pt x="1557" y="508"/>
                    <a:pt x="1586" y="500"/>
                    <a:pt x="1614" y="484"/>
                  </a:cubicBezTo>
                  <a:lnTo>
                    <a:pt x="1614" y="484"/>
                  </a:lnTo>
                  <a:cubicBezTo>
                    <a:pt x="1621" y="483"/>
                    <a:pt x="1627" y="483"/>
                    <a:pt x="1634" y="482"/>
                  </a:cubicBezTo>
                  <a:lnTo>
                    <a:pt x="1669" y="478"/>
                  </a:lnTo>
                  <a:cubicBezTo>
                    <a:pt x="1687" y="473"/>
                    <a:pt x="1701" y="465"/>
                    <a:pt x="1716" y="453"/>
                  </a:cubicBezTo>
                  <a:cubicBezTo>
                    <a:pt x="1736" y="436"/>
                    <a:pt x="1757" y="412"/>
                    <a:pt x="1763" y="383"/>
                  </a:cubicBezTo>
                  <a:cubicBezTo>
                    <a:pt x="1769" y="358"/>
                    <a:pt x="1769" y="336"/>
                    <a:pt x="1763" y="311"/>
                  </a:cubicBezTo>
                  <a:cubicBezTo>
                    <a:pt x="1757" y="282"/>
                    <a:pt x="1728" y="243"/>
                    <a:pt x="1701" y="231"/>
                  </a:cubicBezTo>
                  <a:cubicBezTo>
                    <a:pt x="1685" y="223"/>
                    <a:pt x="1669" y="216"/>
                    <a:pt x="1654" y="208"/>
                  </a:cubicBezTo>
                  <a:lnTo>
                    <a:pt x="1654" y="208"/>
                  </a:lnTo>
                  <a:cubicBezTo>
                    <a:pt x="1630" y="185"/>
                    <a:pt x="1601" y="167"/>
                    <a:pt x="1572" y="161"/>
                  </a:cubicBezTo>
                  <a:cubicBezTo>
                    <a:pt x="1562" y="157"/>
                    <a:pt x="1551" y="157"/>
                    <a:pt x="1541" y="155"/>
                  </a:cubicBezTo>
                  <a:cubicBezTo>
                    <a:pt x="1515" y="151"/>
                    <a:pt x="1490" y="147"/>
                    <a:pt x="1465" y="143"/>
                  </a:cubicBezTo>
                  <a:cubicBezTo>
                    <a:pt x="1406" y="132"/>
                    <a:pt x="1344" y="126"/>
                    <a:pt x="1284" y="118"/>
                  </a:cubicBezTo>
                  <a:cubicBezTo>
                    <a:pt x="1190" y="106"/>
                    <a:pt x="1095" y="93"/>
                    <a:pt x="1003" y="81"/>
                  </a:cubicBezTo>
                  <a:cubicBezTo>
                    <a:pt x="908" y="69"/>
                    <a:pt x="814" y="58"/>
                    <a:pt x="719" y="48"/>
                  </a:cubicBezTo>
                  <a:lnTo>
                    <a:pt x="580" y="32"/>
                  </a:lnTo>
                  <a:cubicBezTo>
                    <a:pt x="557" y="28"/>
                    <a:pt x="535" y="26"/>
                    <a:pt x="510" y="23"/>
                  </a:cubicBezTo>
                  <a:cubicBezTo>
                    <a:pt x="485" y="19"/>
                    <a:pt x="461" y="15"/>
                    <a:pt x="434" y="13"/>
                  </a:cubicBezTo>
                  <a:cubicBezTo>
                    <a:pt x="409" y="13"/>
                    <a:pt x="385" y="15"/>
                    <a:pt x="358" y="15"/>
                  </a:cubicBezTo>
                  <a:cubicBezTo>
                    <a:pt x="333" y="15"/>
                    <a:pt x="307" y="13"/>
                    <a:pt x="280" y="11"/>
                  </a:cubicBezTo>
                  <a:lnTo>
                    <a:pt x="117" y="1"/>
                  </a:lnTo>
                  <a:cubicBezTo>
                    <a:pt x="116" y="1"/>
                    <a:pt x="114" y="1"/>
                    <a:pt x="112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501225" y="1493900"/>
              <a:ext cx="41475" cy="114525"/>
            </a:xfrm>
            <a:custGeom>
              <a:avLst/>
              <a:gdLst/>
              <a:ahLst/>
              <a:cxnLst/>
              <a:rect l="l" t="t" r="r" b="b"/>
              <a:pathLst>
                <a:path w="1659" h="4581" extrusionOk="0">
                  <a:moveTo>
                    <a:pt x="565" y="3739"/>
                  </a:moveTo>
                  <a:lnTo>
                    <a:pt x="565" y="3739"/>
                  </a:lnTo>
                  <a:cubicBezTo>
                    <a:pt x="556" y="3750"/>
                    <a:pt x="548" y="3761"/>
                    <a:pt x="539" y="3772"/>
                  </a:cubicBezTo>
                  <a:lnTo>
                    <a:pt x="565" y="3739"/>
                  </a:lnTo>
                  <a:close/>
                  <a:moveTo>
                    <a:pt x="1207" y="0"/>
                  </a:moveTo>
                  <a:cubicBezTo>
                    <a:pt x="1194" y="0"/>
                    <a:pt x="1182" y="3"/>
                    <a:pt x="1170" y="8"/>
                  </a:cubicBezTo>
                  <a:cubicBezTo>
                    <a:pt x="1127" y="25"/>
                    <a:pt x="1102" y="72"/>
                    <a:pt x="1114" y="117"/>
                  </a:cubicBezTo>
                  <a:lnTo>
                    <a:pt x="1114" y="119"/>
                  </a:lnTo>
                  <a:cubicBezTo>
                    <a:pt x="1129" y="164"/>
                    <a:pt x="1141" y="212"/>
                    <a:pt x="1155" y="259"/>
                  </a:cubicBezTo>
                  <a:cubicBezTo>
                    <a:pt x="1167" y="302"/>
                    <a:pt x="1183" y="348"/>
                    <a:pt x="1191" y="394"/>
                  </a:cubicBezTo>
                  <a:lnTo>
                    <a:pt x="1191" y="394"/>
                  </a:lnTo>
                  <a:cubicBezTo>
                    <a:pt x="1195" y="419"/>
                    <a:pt x="1198" y="445"/>
                    <a:pt x="1203" y="470"/>
                  </a:cubicBezTo>
                  <a:cubicBezTo>
                    <a:pt x="1209" y="493"/>
                    <a:pt x="1215" y="518"/>
                    <a:pt x="1221" y="542"/>
                  </a:cubicBezTo>
                  <a:cubicBezTo>
                    <a:pt x="1231" y="592"/>
                    <a:pt x="1242" y="641"/>
                    <a:pt x="1250" y="692"/>
                  </a:cubicBezTo>
                  <a:cubicBezTo>
                    <a:pt x="1266" y="791"/>
                    <a:pt x="1285" y="892"/>
                    <a:pt x="1299" y="992"/>
                  </a:cubicBezTo>
                  <a:lnTo>
                    <a:pt x="1293" y="951"/>
                  </a:lnTo>
                  <a:lnTo>
                    <a:pt x="1293" y="951"/>
                  </a:lnTo>
                  <a:cubicBezTo>
                    <a:pt x="1328" y="1214"/>
                    <a:pt x="1336" y="1479"/>
                    <a:pt x="1316" y="1744"/>
                  </a:cubicBezTo>
                  <a:cubicBezTo>
                    <a:pt x="1310" y="1811"/>
                    <a:pt x="1303" y="1879"/>
                    <a:pt x="1294" y="1946"/>
                  </a:cubicBezTo>
                  <a:lnTo>
                    <a:pt x="1294" y="1946"/>
                  </a:lnTo>
                  <a:lnTo>
                    <a:pt x="1297" y="1921"/>
                  </a:lnTo>
                  <a:lnTo>
                    <a:pt x="1297" y="1921"/>
                  </a:lnTo>
                  <a:cubicBezTo>
                    <a:pt x="1295" y="1933"/>
                    <a:pt x="1294" y="1946"/>
                    <a:pt x="1292" y="1959"/>
                  </a:cubicBezTo>
                  <a:lnTo>
                    <a:pt x="1292" y="1959"/>
                  </a:lnTo>
                  <a:cubicBezTo>
                    <a:pt x="1293" y="1954"/>
                    <a:pt x="1293" y="1950"/>
                    <a:pt x="1294" y="1946"/>
                  </a:cubicBezTo>
                  <a:lnTo>
                    <a:pt x="1294" y="1946"/>
                  </a:lnTo>
                  <a:lnTo>
                    <a:pt x="1292" y="1961"/>
                  </a:lnTo>
                  <a:lnTo>
                    <a:pt x="1292" y="1961"/>
                  </a:lnTo>
                  <a:cubicBezTo>
                    <a:pt x="1292" y="1960"/>
                    <a:pt x="1292" y="1959"/>
                    <a:pt x="1292" y="1959"/>
                  </a:cubicBezTo>
                  <a:lnTo>
                    <a:pt x="1292" y="1959"/>
                  </a:lnTo>
                  <a:cubicBezTo>
                    <a:pt x="1292" y="1961"/>
                    <a:pt x="1291" y="1964"/>
                    <a:pt x="1291" y="1966"/>
                  </a:cubicBezTo>
                  <a:lnTo>
                    <a:pt x="1292" y="1961"/>
                  </a:lnTo>
                  <a:lnTo>
                    <a:pt x="1292" y="1961"/>
                  </a:lnTo>
                  <a:cubicBezTo>
                    <a:pt x="1254" y="2229"/>
                    <a:pt x="1190" y="2492"/>
                    <a:pt x="1100" y="2745"/>
                  </a:cubicBezTo>
                  <a:cubicBezTo>
                    <a:pt x="1073" y="2821"/>
                    <a:pt x="1044" y="2895"/>
                    <a:pt x="1014" y="2969"/>
                  </a:cubicBezTo>
                  <a:lnTo>
                    <a:pt x="1032" y="2927"/>
                  </a:lnTo>
                  <a:lnTo>
                    <a:pt x="1032" y="2927"/>
                  </a:lnTo>
                  <a:cubicBezTo>
                    <a:pt x="934" y="3162"/>
                    <a:pt x="810" y="3386"/>
                    <a:pt x="666" y="3595"/>
                  </a:cubicBezTo>
                  <a:cubicBezTo>
                    <a:pt x="635" y="3645"/>
                    <a:pt x="601" y="3692"/>
                    <a:pt x="565" y="3739"/>
                  </a:cubicBezTo>
                  <a:lnTo>
                    <a:pt x="565" y="3739"/>
                  </a:lnTo>
                  <a:cubicBezTo>
                    <a:pt x="436" y="3904"/>
                    <a:pt x="302" y="4065"/>
                    <a:pt x="151" y="4212"/>
                  </a:cubicBezTo>
                  <a:cubicBezTo>
                    <a:pt x="101" y="4259"/>
                    <a:pt x="64" y="4320"/>
                    <a:pt x="21" y="4376"/>
                  </a:cubicBezTo>
                  <a:lnTo>
                    <a:pt x="7" y="4409"/>
                  </a:lnTo>
                  <a:cubicBezTo>
                    <a:pt x="1" y="4427"/>
                    <a:pt x="1" y="4446"/>
                    <a:pt x="5" y="4464"/>
                  </a:cubicBezTo>
                  <a:cubicBezTo>
                    <a:pt x="9" y="4493"/>
                    <a:pt x="21" y="4522"/>
                    <a:pt x="42" y="4542"/>
                  </a:cubicBezTo>
                  <a:cubicBezTo>
                    <a:pt x="70" y="4568"/>
                    <a:pt x="103" y="4580"/>
                    <a:pt x="137" y="4580"/>
                  </a:cubicBezTo>
                  <a:cubicBezTo>
                    <a:pt x="161" y="4580"/>
                    <a:pt x="185" y="4575"/>
                    <a:pt x="208" y="4563"/>
                  </a:cubicBezTo>
                  <a:cubicBezTo>
                    <a:pt x="243" y="4546"/>
                    <a:pt x="278" y="4528"/>
                    <a:pt x="311" y="4509"/>
                  </a:cubicBezTo>
                  <a:cubicBezTo>
                    <a:pt x="356" y="4485"/>
                    <a:pt x="395" y="4448"/>
                    <a:pt x="434" y="4415"/>
                  </a:cubicBezTo>
                  <a:cubicBezTo>
                    <a:pt x="492" y="4361"/>
                    <a:pt x="549" y="4308"/>
                    <a:pt x="605" y="4251"/>
                  </a:cubicBezTo>
                  <a:cubicBezTo>
                    <a:pt x="724" y="4129"/>
                    <a:pt x="831" y="3996"/>
                    <a:pt x="929" y="3856"/>
                  </a:cubicBezTo>
                  <a:cubicBezTo>
                    <a:pt x="1116" y="3589"/>
                    <a:pt x="1266" y="3295"/>
                    <a:pt x="1383" y="2989"/>
                  </a:cubicBezTo>
                  <a:cubicBezTo>
                    <a:pt x="1501" y="2685"/>
                    <a:pt x="1579" y="2365"/>
                    <a:pt x="1618" y="2040"/>
                  </a:cubicBezTo>
                  <a:cubicBezTo>
                    <a:pt x="1659" y="1713"/>
                    <a:pt x="1659" y="1411"/>
                    <a:pt x="1620" y="1099"/>
                  </a:cubicBezTo>
                  <a:cubicBezTo>
                    <a:pt x="1599" y="933"/>
                    <a:pt x="1574" y="766"/>
                    <a:pt x="1525" y="606"/>
                  </a:cubicBezTo>
                  <a:cubicBezTo>
                    <a:pt x="1503" y="530"/>
                    <a:pt x="1478" y="456"/>
                    <a:pt x="1449" y="382"/>
                  </a:cubicBezTo>
                  <a:cubicBezTo>
                    <a:pt x="1433" y="339"/>
                    <a:pt x="1408" y="298"/>
                    <a:pt x="1390" y="255"/>
                  </a:cubicBezTo>
                  <a:cubicBezTo>
                    <a:pt x="1375" y="220"/>
                    <a:pt x="1359" y="183"/>
                    <a:pt x="1342" y="148"/>
                  </a:cubicBezTo>
                  <a:cubicBezTo>
                    <a:pt x="1324" y="113"/>
                    <a:pt x="1305" y="80"/>
                    <a:pt x="1287" y="45"/>
                  </a:cubicBezTo>
                  <a:cubicBezTo>
                    <a:pt x="1269" y="16"/>
                    <a:pt x="1238" y="0"/>
                    <a:pt x="1207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590850" y="1540400"/>
              <a:ext cx="39950" cy="55150"/>
            </a:xfrm>
            <a:custGeom>
              <a:avLst/>
              <a:gdLst/>
              <a:ahLst/>
              <a:cxnLst/>
              <a:rect l="l" t="t" r="r" b="b"/>
              <a:pathLst>
                <a:path w="1598" h="2206" extrusionOk="0">
                  <a:moveTo>
                    <a:pt x="544" y="840"/>
                  </a:moveTo>
                  <a:lnTo>
                    <a:pt x="531" y="856"/>
                  </a:lnTo>
                  <a:cubicBezTo>
                    <a:pt x="535" y="850"/>
                    <a:pt x="539" y="845"/>
                    <a:pt x="544" y="840"/>
                  </a:cubicBezTo>
                  <a:close/>
                  <a:moveTo>
                    <a:pt x="419" y="1053"/>
                  </a:moveTo>
                  <a:lnTo>
                    <a:pt x="416" y="1061"/>
                  </a:lnTo>
                  <a:cubicBezTo>
                    <a:pt x="417" y="1058"/>
                    <a:pt x="418" y="1056"/>
                    <a:pt x="419" y="1053"/>
                  </a:cubicBezTo>
                  <a:close/>
                  <a:moveTo>
                    <a:pt x="393" y="1150"/>
                  </a:moveTo>
                  <a:lnTo>
                    <a:pt x="385" y="1195"/>
                  </a:lnTo>
                  <a:cubicBezTo>
                    <a:pt x="387" y="1180"/>
                    <a:pt x="390" y="1165"/>
                    <a:pt x="393" y="1150"/>
                  </a:cubicBezTo>
                  <a:close/>
                  <a:moveTo>
                    <a:pt x="387" y="1304"/>
                  </a:moveTo>
                  <a:lnTo>
                    <a:pt x="389" y="1320"/>
                  </a:lnTo>
                  <a:lnTo>
                    <a:pt x="389" y="1320"/>
                  </a:lnTo>
                  <a:cubicBezTo>
                    <a:pt x="388" y="1315"/>
                    <a:pt x="388" y="1309"/>
                    <a:pt x="387" y="1304"/>
                  </a:cubicBezTo>
                  <a:close/>
                  <a:moveTo>
                    <a:pt x="434" y="1513"/>
                  </a:moveTo>
                  <a:lnTo>
                    <a:pt x="438" y="1523"/>
                  </a:lnTo>
                  <a:lnTo>
                    <a:pt x="438" y="1523"/>
                  </a:lnTo>
                  <a:cubicBezTo>
                    <a:pt x="437" y="1520"/>
                    <a:pt x="436" y="1516"/>
                    <a:pt x="434" y="1513"/>
                  </a:cubicBezTo>
                  <a:close/>
                  <a:moveTo>
                    <a:pt x="549" y="1710"/>
                  </a:moveTo>
                  <a:lnTo>
                    <a:pt x="551" y="1713"/>
                  </a:lnTo>
                  <a:cubicBezTo>
                    <a:pt x="551" y="1712"/>
                    <a:pt x="550" y="1711"/>
                    <a:pt x="549" y="1710"/>
                  </a:cubicBezTo>
                  <a:close/>
                  <a:moveTo>
                    <a:pt x="632" y="1787"/>
                  </a:moveTo>
                  <a:lnTo>
                    <a:pt x="642" y="1795"/>
                  </a:lnTo>
                  <a:cubicBezTo>
                    <a:pt x="639" y="1792"/>
                    <a:pt x="636" y="1790"/>
                    <a:pt x="632" y="1787"/>
                  </a:cubicBezTo>
                  <a:close/>
                  <a:moveTo>
                    <a:pt x="1493" y="0"/>
                  </a:moveTo>
                  <a:cubicBezTo>
                    <a:pt x="1483" y="0"/>
                    <a:pt x="1473" y="2"/>
                    <a:pt x="1464" y="5"/>
                  </a:cubicBezTo>
                  <a:cubicBezTo>
                    <a:pt x="1264" y="77"/>
                    <a:pt x="1069" y="153"/>
                    <a:pt x="876" y="244"/>
                  </a:cubicBezTo>
                  <a:cubicBezTo>
                    <a:pt x="831" y="264"/>
                    <a:pt x="784" y="283"/>
                    <a:pt x="738" y="305"/>
                  </a:cubicBezTo>
                  <a:cubicBezTo>
                    <a:pt x="693" y="328"/>
                    <a:pt x="652" y="357"/>
                    <a:pt x="611" y="383"/>
                  </a:cubicBezTo>
                  <a:cubicBezTo>
                    <a:pt x="521" y="443"/>
                    <a:pt x="434" y="511"/>
                    <a:pt x="356" y="587"/>
                  </a:cubicBezTo>
                  <a:cubicBezTo>
                    <a:pt x="280" y="661"/>
                    <a:pt x="210" y="747"/>
                    <a:pt x="155" y="839"/>
                  </a:cubicBezTo>
                  <a:cubicBezTo>
                    <a:pt x="104" y="924"/>
                    <a:pt x="62" y="1014"/>
                    <a:pt x="42" y="1111"/>
                  </a:cubicBezTo>
                  <a:cubicBezTo>
                    <a:pt x="1" y="1298"/>
                    <a:pt x="15" y="1497"/>
                    <a:pt x="87" y="1678"/>
                  </a:cubicBezTo>
                  <a:cubicBezTo>
                    <a:pt x="108" y="1729"/>
                    <a:pt x="128" y="1780"/>
                    <a:pt x="157" y="1828"/>
                  </a:cubicBezTo>
                  <a:cubicBezTo>
                    <a:pt x="184" y="1875"/>
                    <a:pt x="217" y="1918"/>
                    <a:pt x="249" y="1961"/>
                  </a:cubicBezTo>
                  <a:cubicBezTo>
                    <a:pt x="274" y="1992"/>
                    <a:pt x="301" y="2019"/>
                    <a:pt x="327" y="2045"/>
                  </a:cubicBezTo>
                  <a:cubicBezTo>
                    <a:pt x="354" y="2068"/>
                    <a:pt x="381" y="2089"/>
                    <a:pt x="408" y="2107"/>
                  </a:cubicBezTo>
                  <a:cubicBezTo>
                    <a:pt x="436" y="2130"/>
                    <a:pt x="463" y="2144"/>
                    <a:pt x="498" y="2154"/>
                  </a:cubicBezTo>
                  <a:cubicBezTo>
                    <a:pt x="514" y="2160"/>
                    <a:pt x="530" y="2163"/>
                    <a:pt x="546" y="2166"/>
                  </a:cubicBezTo>
                  <a:lnTo>
                    <a:pt x="546" y="2166"/>
                  </a:lnTo>
                  <a:cubicBezTo>
                    <a:pt x="571" y="2176"/>
                    <a:pt x="595" y="2184"/>
                    <a:pt x="621" y="2189"/>
                  </a:cubicBezTo>
                  <a:cubicBezTo>
                    <a:pt x="664" y="2197"/>
                    <a:pt x="708" y="2204"/>
                    <a:pt x="751" y="2206"/>
                  </a:cubicBezTo>
                  <a:cubicBezTo>
                    <a:pt x="792" y="2206"/>
                    <a:pt x="835" y="2199"/>
                    <a:pt x="876" y="2193"/>
                  </a:cubicBezTo>
                  <a:cubicBezTo>
                    <a:pt x="929" y="2185"/>
                    <a:pt x="970" y="2152"/>
                    <a:pt x="1012" y="2117"/>
                  </a:cubicBezTo>
                  <a:cubicBezTo>
                    <a:pt x="1046" y="2086"/>
                    <a:pt x="1059" y="2031"/>
                    <a:pt x="1046" y="1988"/>
                  </a:cubicBezTo>
                  <a:cubicBezTo>
                    <a:pt x="1034" y="1947"/>
                    <a:pt x="997" y="1904"/>
                    <a:pt x="954" y="1895"/>
                  </a:cubicBezTo>
                  <a:cubicBezTo>
                    <a:pt x="920" y="1890"/>
                    <a:pt x="889" y="1879"/>
                    <a:pt x="856" y="1879"/>
                  </a:cubicBezTo>
                  <a:cubicBezTo>
                    <a:pt x="853" y="1879"/>
                    <a:pt x="850" y="1879"/>
                    <a:pt x="847" y="1879"/>
                  </a:cubicBezTo>
                  <a:cubicBezTo>
                    <a:pt x="830" y="1879"/>
                    <a:pt x="813" y="1878"/>
                    <a:pt x="794" y="1876"/>
                  </a:cubicBezTo>
                  <a:lnTo>
                    <a:pt x="794" y="1876"/>
                  </a:lnTo>
                  <a:cubicBezTo>
                    <a:pt x="772" y="1872"/>
                    <a:pt x="750" y="1866"/>
                    <a:pt x="729" y="1858"/>
                  </a:cubicBezTo>
                  <a:lnTo>
                    <a:pt x="729" y="1858"/>
                  </a:lnTo>
                  <a:cubicBezTo>
                    <a:pt x="720" y="1853"/>
                    <a:pt x="711" y="1848"/>
                    <a:pt x="702" y="1843"/>
                  </a:cubicBezTo>
                  <a:lnTo>
                    <a:pt x="702" y="1843"/>
                  </a:lnTo>
                  <a:cubicBezTo>
                    <a:pt x="695" y="1837"/>
                    <a:pt x="689" y="1832"/>
                    <a:pt x="683" y="1826"/>
                  </a:cubicBezTo>
                  <a:cubicBezTo>
                    <a:pt x="664" y="1805"/>
                    <a:pt x="639" y="1790"/>
                    <a:pt x="616" y="1774"/>
                  </a:cubicBezTo>
                  <a:lnTo>
                    <a:pt x="616" y="1774"/>
                  </a:lnTo>
                  <a:cubicBezTo>
                    <a:pt x="586" y="1748"/>
                    <a:pt x="559" y="1719"/>
                    <a:pt x="533" y="1689"/>
                  </a:cubicBezTo>
                  <a:lnTo>
                    <a:pt x="533" y="1689"/>
                  </a:lnTo>
                  <a:cubicBezTo>
                    <a:pt x="500" y="1644"/>
                    <a:pt x="472" y="1595"/>
                    <a:pt x="447" y="1543"/>
                  </a:cubicBezTo>
                  <a:lnTo>
                    <a:pt x="447" y="1543"/>
                  </a:lnTo>
                  <a:cubicBezTo>
                    <a:pt x="421" y="1476"/>
                    <a:pt x="402" y="1406"/>
                    <a:pt x="391" y="1334"/>
                  </a:cubicBezTo>
                  <a:lnTo>
                    <a:pt x="391" y="1334"/>
                  </a:lnTo>
                  <a:cubicBezTo>
                    <a:pt x="385" y="1273"/>
                    <a:pt x="384" y="1210"/>
                    <a:pt x="393" y="1149"/>
                  </a:cubicBezTo>
                  <a:lnTo>
                    <a:pt x="393" y="1149"/>
                  </a:lnTo>
                  <a:cubicBezTo>
                    <a:pt x="401" y="1110"/>
                    <a:pt x="413" y="1073"/>
                    <a:pt x="427" y="1036"/>
                  </a:cubicBezTo>
                  <a:lnTo>
                    <a:pt x="427" y="1036"/>
                  </a:lnTo>
                  <a:cubicBezTo>
                    <a:pt x="460" y="963"/>
                    <a:pt x="503" y="894"/>
                    <a:pt x="551" y="831"/>
                  </a:cubicBezTo>
                  <a:lnTo>
                    <a:pt x="551" y="831"/>
                  </a:lnTo>
                  <a:cubicBezTo>
                    <a:pt x="622" y="745"/>
                    <a:pt x="704" y="669"/>
                    <a:pt x="792" y="601"/>
                  </a:cubicBezTo>
                  <a:lnTo>
                    <a:pt x="792" y="601"/>
                  </a:lnTo>
                  <a:lnTo>
                    <a:pt x="763" y="624"/>
                  </a:lnTo>
                  <a:cubicBezTo>
                    <a:pt x="808" y="589"/>
                    <a:pt x="855" y="556"/>
                    <a:pt x="903" y="523"/>
                  </a:cubicBezTo>
                  <a:cubicBezTo>
                    <a:pt x="950" y="488"/>
                    <a:pt x="997" y="455"/>
                    <a:pt x="1049" y="429"/>
                  </a:cubicBezTo>
                  <a:cubicBezTo>
                    <a:pt x="1153" y="371"/>
                    <a:pt x="1258" y="322"/>
                    <a:pt x="1365" y="274"/>
                  </a:cubicBezTo>
                  <a:cubicBezTo>
                    <a:pt x="1425" y="248"/>
                    <a:pt x="1484" y="221"/>
                    <a:pt x="1544" y="196"/>
                  </a:cubicBezTo>
                  <a:cubicBezTo>
                    <a:pt x="1566" y="186"/>
                    <a:pt x="1587" y="155"/>
                    <a:pt x="1593" y="133"/>
                  </a:cubicBezTo>
                  <a:cubicBezTo>
                    <a:pt x="1597" y="110"/>
                    <a:pt x="1597" y="88"/>
                    <a:pt x="1587" y="65"/>
                  </a:cubicBezTo>
                  <a:cubicBezTo>
                    <a:pt x="1572" y="29"/>
                    <a:pt x="1533" y="0"/>
                    <a:pt x="1493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630550" y="1547100"/>
              <a:ext cx="52225" cy="50525"/>
            </a:xfrm>
            <a:custGeom>
              <a:avLst/>
              <a:gdLst/>
              <a:ahLst/>
              <a:cxnLst/>
              <a:rect l="l" t="t" r="r" b="b"/>
              <a:pathLst>
                <a:path w="2089" h="2021" extrusionOk="0">
                  <a:moveTo>
                    <a:pt x="1373" y="325"/>
                  </a:moveTo>
                  <a:cubicBezTo>
                    <a:pt x="1380" y="326"/>
                    <a:pt x="1387" y="327"/>
                    <a:pt x="1394" y="328"/>
                  </a:cubicBezTo>
                  <a:lnTo>
                    <a:pt x="1394" y="328"/>
                  </a:lnTo>
                  <a:lnTo>
                    <a:pt x="1373" y="325"/>
                  </a:lnTo>
                  <a:close/>
                  <a:moveTo>
                    <a:pt x="1552" y="368"/>
                  </a:moveTo>
                  <a:cubicBezTo>
                    <a:pt x="1553" y="369"/>
                    <a:pt x="1555" y="369"/>
                    <a:pt x="1556" y="370"/>
                  </a:cubicBezTo>
                  <a:lnTo>
                    <a:pt x="1556" y="370"/>
                  </a:lnTo>
                  <a:lnTo>
                    <a:pt x="1552" y="368"/>
                  </a:lnTo>
                  <a:close/>
                  <a:moveTo>
                    <a:pt x="1572" y="376"/>
                  </a:moveTo>
                  <a:cubicBezTo>
                    <a:pt x="1577" y="378"/>
                    <a:pt x="1582" y="380"/>
                    <a:pt x="1587" y="382"/>
                  </a:cubicBezTo>
                  <a:lnTo>
                    <a:pt x="1572" y="376"/>
                  </a:lnTo>
                  <a:close/>
                  <a:moveTo>
                    <a:pt x="1786" y="522"/>
                  </a:moveTo>
                  <a:lnTo>
                    <a:pt x="1786" y="522"/>
                  </a:lnTo>
                  <a:cubicBezTo>
                    <a:pt x="1788" y="524"/>
                    <a:pt x="1790" y="527"/>
                    <a:pt x="1791" y="529"/>
                  </a:cubicBezTo>
                  <a:lnTo>
                    <a:pt x="1791" y="529"/>
                  </a:lnTo>
                  <a:lnTo>
                    <a:pt x="1786" y="522"/>
                  </a:lnTo>
                  <a:close/>
                  <a:moveTo>
                    <a:pt x="1872" y="711"/>
                  </a:moveTo>
                  <a:cubicBezTo>
                    <a:pt x="1873" y="715"/>
                    <a:pt x="1873" y="720"/>
                    <a:pt x="1873" y="724"/>
                  </a:cubicBezTo>
                  <a:lnTo>
                    <a:pt x="1873" y="724"/>
                  </a:lnTo>
                  <a:lnTo>
                    <a:pt x="1872" y="711"/>
                  </a:lnTo>
                  <a:close/>
                  <a:moveTo>
                    <a:pt x="468" y="1014"/>
                  </a:moveTo>
                  <a:lnTo>
                    <a:pt x="461" y="1030"/>
                  </a:lnTo>
                  <a:cubicBezTo>
                    <a:pt x="463" y="1024"/>
                    <a:pt x="466" y="1019"/>
                    <a:pt x="468" y="1014"/>
                  </a:cubicBezTo>
                  <a:close/>
                  <a:moveTo>
                    <a:pt x="445" y="1093"/>
                  </a:moveTo>
                  <a:lnTo>
                    <a:pt x="443" y="1107"/>
                  </a:lnTo>
                  <a:lnTo>
                    <a:pt x="443" y="1107"/>
                  </a:lnTo>
                  <a:cubicBezTo>
                    <a:pt x="443" y="1103"/>
                    <a:pt x="444" y="1098"/>
                    <a:pt x="445" y="1093"/>
                  </a:cubicBezTo>
                  <a:close/>
                  <a:moveTo>
                    <a:pt x="560" y="1527"/>
                  </a:moveTo>
                  <a:lnTo>
                    <a:pt x="568" y="1537"/>
                  </a:lnTo>
                  <a:lnTo>
                    <a:pt x="568" y="1537"/>
                  </a:lnTo>
                  <a:cubicBezTo>
                    <a:pt x="565" y="1534"/>
                    <a:pt x="562" y="1530"/>
                    <a:pt x="560" y="1527"/>
                  </a:cubicBezTo>
                  <a:close/>
                  <a:moveTo>
                    <a:pt x="747" y="1683"/>
                  </a:moveTo>
                  <a:lnTo>
                    <a:pt x="762" y="1689"/>
                  </a:lnTo>
                  <a:lnTo>
                    <a:pt x="762" y="1689"/>
                  </a:lnTo>
                  <a:cubicBezTo>
                    <a:pt x="757" y="1687"/>
                    <a:pt x="752" y="1685"/>
                    <a:pt x="747" y="1683"/>
                  </a:cubicBezTo>
                  <a:close/>
                  <a:moveTo>
                    <a:pt x="854" y="1716"/>
                  </a:moveTo>
                  <a:lnTo>
                    <a:pt x="876" y="1720"/>
                  </a:lnTo>
                  <a:cubicBezTo>
                    <a:pt x="869" y="1719"/>
                    <a:pt x="862" y="1718"/>
                    <a:pt x="854" y="1716"/>
                  </a:cubicBezTo>
                  <a:close/>
                  <a:moveTo>
                    <a:pt x="1058" y="1714"/>
                  </a:moveTo>
                  <a:cubicBezTo>
                    <a:pt x="1045" y="1716"/>
                    <a:pt x="1031" y="1718"/>
                    <a:pt x="1018" y="1720"/>
                  </a:cubicBezTo>
                  <a:lnTo>
                    <a:pt x="1058" y="1714"/>
                  </a:lnTo>
                  <a:close/>
                  <a:moveTo>
                    <a:pt x="1285" y="322"/>
                  </a:moveTo>
                  <a:cubicBezTo>
                    <a:pt x="1324" y="322"/>
                    <a:pt x="1363" y="324"/>
                    <a:pt x="1401" y="329"/>
                  </a:cubicBezTo>
                  <a:lnTo>
                    <a:pt x="1401" y="329"/>
                  </a:lnTo>
                  <a:cubicBezTo>
                    <a:pt x="1458" y="339"/>
                    <a:pt x="1513" y="353"/>
                    <a:pt x="1566" y="374"/>
                  </a:cubicBezTo>
                  <a:lnTo>
                    <a:pt x="1566" y="374"/>
                  </a:lnTo>
                  <a:cubicBezTo>
                    <a:pt x="1616" y="396"/>
                    <a:pt x="1665" y="424"/>
                    <a:pt x="1708" y="458"/>
                  </a:cubicBezTo>
                  <a:lnTo>
                    <a:pt x="1681" y="436"/>
                  </a:lnTo>
                  <a:lnTo>
                    <a:pt x="1681" y="436"/>
                  </a:lnTo>
                  <a:cubicBezTo>
                    <a:pt x="1700" y="451"/>
                    <a:pt x="1721" y="464"/>
                    <a:pt x="1741" y="478"/>
                  </a:cubicBezTo>
                  <a:lnTo>
                    <a:pt x="1741" y="478"/>
                  </a:lnTo>
                  <a:cubicBezTo>
                    <a:pt x="1761" y="498"/>
                    <a:pt x="1781" y="518"/>
                    <a:pt x="1799" y="540"/>
                  </a:cubicBezTo>
                  <a:lnTo>
                    <a:pt x="1799" y="540"/>
                  </a:lnTo>
                  <a:cubicBezTo>
                    <a:pt x="1820" y="569"/>
                    <a:pt x="1836" y="601"/>
                    <a:pt x="1850" y="633"/>
                  </a:cubicBezTo>
                  <a:lnTo>
                    <a:pt x="1840" y="606"/>
                  </a:lnTo>
                  <a:lnTo>
                    <a:pt x="1840" y="606"/>
                  </a:lnTo>
                  <a:cubicBezTo>
                    <a:pt x="1857" y="648"/>
                    <a:pt x="1868" y="690"/>
                    <a:pt x="1874" y="733"/>
                  </a:cubicBezTo>
                  <a:lnTo>
                    <a:pt x="1874" y="733"/>
                  </a:lnTo>
                  <a:cubicBezTo>
                    <a:pt x="1875" y="764"/>
                    <a:pt x="1872" y="796"/>
                    <a:pt x="1868" y="827"/>
                  </a:cubicBezTo>
                  <a:lnTo>
                    <a:pt x="1868" y="827"/>
                  </a:lnTo>
                  <a:cubicBezTo>
                    <a:pt x="1854" y="921"/>
                    <a:pt x="1826" y="1015"/>
                    <a:pt x="1788" y="1104"/>
                  </a:cubicBezTo>
                  <a:lnTo>
                    <a:pt x="1799" y="1077"/>
                  </a:lnTo>
                  <a:lnTo>
                    <a:pt x="1799" y="1077"/>
                  </a:lnTo>
                  <a:cubicBezTo>
                    <a:pt x="1757" y="1177"/>
                    <a:pt x="1700" y="1272"/>
                    <a:pt x="1632" y="1358"/>
                  </a:cubicBezTo>
                  <a:lnTo>
                    <a:pt x="1651" y="1334"/>
                  </a:lnTo>
                  <a:lnTo>
                    <a:pt x="1651" y="1334"/>
                  </a:lnTo>
                  <a:cubicBezTo>
                    <a:pt x="1612" y="1385"/>
                    <a:pt x="1568" y="1432"/>
                    <a:pt x="1521" y="1477"/>
                  </a:cubicBezTo>
                  <a:lnTo>
                    <a:pt x="1548" y="1459"/>
                  </a:lnTo>
                  <a:lnTo>
                    <a:pt x="1548" y="1459"/>
                  </a:lnTo>
                  <a:cubicBezTo>
                    <a:pt x="1505" y="1490"/>
                    <a:pt x="1464" y="1523"/>
                    <a:pt x="1420" y="1556"/>
                  </a:cubicBezTo>
                  <a:lnTo>
                    <a:pt x="1449" y="1535"/>
                  </a:lnTo>
                  <a:lnTo>
                    <a:pt x="1449" y="1535"/>
                  </a:lnTo>
                  <a:cubicBezTo>
                    <a:pt x="1384" y="1585"/>
                    <a:pt x="1313" y="1630"/>
                    <a:pt x="1236" y="1664"/>
                  </a:cubicBezTo>
                  <a:lnTo>
                    <a:pt x="1236" y="1664"/>
                  </a:lnTo>
                  <a:cubicBezTo>
                    <a:pt x="1179" y="1686"/>
                    <a:pt x="1119" y="1703"/>
                    <a:pt x="1059" y="1714"/>
                  </a:cubicBezTo>
                  <a:lnTo>
                    <a:pt x="1059" y="1714"/>
                  </a:lnTo>
                  <a:cubicBezTo>
                    <a:pt x="1022" y="1719"/>
                    <a:pt x="985" y="1721"/>
                    <a:pt x="948" y="1721"/>
                  </a:cubicBezTo>
                  <a:cubicBezTo>
                    <a:pt x="914" y="1721"/>
                    <a:pt x="880" y="1719"/>
                    <a:pt x="847" y="1715"/>
                  </a:cubicBezTo>
                  <a:lnTo>
                    <a:pt x="847" y="1715"/>
                  </a:lnTo>
                  <a:cubicBezTo>
                    <a:pt x="821" y="1710"/>
                    <a:pt x="796" y="1702"/>
                    <a:pt x="770" y="1692"/>
                  </a:cubicBezTo>
                  <a:lnTo>
                    <a:pt x="770" y="1692"/>
                  </a:lnTo>
                  <a:cubicBezTo>
                    <a:pt x="725" y="1672"/>
                    <a:pt x="682" y="1645"/>
                    <a:pt x="642" y="1615"/>
                  </a:cubicBezTo>
                  <a:lnTo>
                    <a:pt x="642" y="1615"/>
                  </a:lnTo>
                  <a:lnTo>
                    <a:pt x="669" y="1638"/>
                  </a:lnTo>
                  <a:cubicBezTo>
                    <a:pt x="633" y="1609"/>
                    <a:pt x="600" y="1577"/>
                    <a:pt x="572" y="1543"/>
                  </a:cubicBezTo>
                  <a:lnTo>
                    <a:pt x="572" y="1543"/>
                  </a:lnTo>
                  <a:cubicBezTo>
                    <a:pt x="539" y="1497"/>
                    <a:pt x="511" y="1450"/>
                    <a:pt x="489" y="1400"/>
                  </a:cubicBezTo>
                  <a:lnTo>
                    <a:pt x="489" y="1400"/>
                  </a:lnTo>
                  <a:lnTo>
                    <a:pt x="494" y="1412"/>
                  </a:lnTo>
                  <a:cubicBezTo>
                    <a:pt x="492" y="1406"/>
                    <a:pt x="489" y="1401"/>
                    <a:pt x="487" y="1396"/>
                  </a:cubicBezTo>
                  <a:lnTo>
                    <a:pt x="487" y="1396"/>
                  </a:lnTo>
                  <a:cubicBezTo>
                    <a:pt x="488" y="1397"/>
                    <a:pt x="488" y="1399"/>
                    <a:pt x="489" y="1400"/>
                  </a:cubicBezTo>
                  <a:lnTo>
                    <a:pt x="489" y="1400"/>
                  </a:lnTo>
                  <a:lnTo>
                    <a:pt x="486" y="1393"/>
                  </a:lnTo>
                  <a:lnTo>
                    <a:pt x="486" y="1393"/>
                  </a:lnTo>
                  <a:cubicBezTo>
                    <a:pt x="486" y="1394"/>
                    <a:pt x="487" y="1395"/>
                    <a:pt x="487" y="1396"/>
                  </a:cubicBezTo>
                  <a:lnTo>
                    <a:pt x="487" y="1396"/>
                  </a:lnTo>
                  <a:cubicBezTo>
                    <a:pt x="485" y="1391"/>
                    <a:pt x="483" y="1387"/>
                    <a:pt x="482" y="1383"/>
                  </a:cubicBezTo>
                  <a:lnTo>
                    <a:pt x="482" y="1383"/>
                  </a:lnTo>
                  <a:lnTo>
                    <a:pt x="486" y="1393"/>
                  </a:lnTo>
                  <a:lnTo>
                    <a:pt x="486" y="1393"/>
                  </a:lnTo>
                  <a:cubicBezTo>
                    <a:pt x="465" y="1343"/>
                    <a:pt x="452" y="1291"/>
                    <a:pt x="443" y="1237"/>
                  </a:cubicBezTo>
                  <a:lnTo>
                    <a:pt x="443" y="1237"/>
                  </a:lnTo>
                  <a:cubicBezTo>
                    <a:pt x="439" y="1196"/>
                    <a:pt x="438" y="1156"/>
                    <a:pt x="442" y="1116"/>
                  </a:cubicBezTo>
                  <a:lnTo>
                    <a:pt x="442" y="1116"/>
                  </a:lnTo>
                  <a:cubicBezTo>
                    <a:pt x="448" y="1079"/>
                    <a:pt x="457" y="1042"/>
                    <a:pt x="471" y="1008"/>
                  </a:cubicBezTo>
                  <a:lnTo>
                    <a:pt x="471" y="1008"/>
                  </a:lnTo>
                  <a:cubicBezTo>
                    <a:pt x="481" y="988"/>
                    <a:pt x="492" y="970"/>
                    <a:pt x="504" y="952"/>
                  </a:cubicBezTo>
                  <a:lnTo>
                    <a:pt x="504" y="952"/>
                  </a:lnTo>
                  <a:cubicBezTo>
                    <a:pt x="521" y="932"/>
                    <a:pt x="539" y="914"/>
                    <a:pt x="558" y="897"/>
                  </a:cubicBezTo>
                  <a:lnTo>
                    <a:pt x="558" y="897"/>
                  </a:lnTo>
                  <a:cubicBezTo>
                    <a:pt x="575" y="885"/>
                    <a:pt x="592" y="873"/>
                    <a:pt x="611" y="863"/>
                  </a:cubicBezTo>
                  <a:cubicBezTo>
                    <a:pt x="658" y="839"/>
                    <a:pt x="677" y="771"/>
                    <a:pt x="648" y="726"/>
                  </a:cubicBezTo>
                  <a:cubicBezTo>
                    <a:pt x="634" y="703"/>
                    <a:pt x="613" y="684"/>
                    <a:pt x="588" y="678"/>
                  </a:cubicBezTo>
                  <a:cubicBezTo>
                    <a:pt x="580" y="676"/>
                    <a:pt x="571" y="675"/>
                    <a:pt x="563" y="675"/>
                  </a:cubicBezTo>
                  <a:cubicBezTo>
                    <a:pt x="559" y="675"/>
                    <a:pt x="555" y="676"/>
                    <a:pt x="552" y="676"/>
                  </a:cubicBezTo>
                  <a:lnTo>
                    <a:pt x="552" y="676"/>
                  </a:lnTo>
                  <a:cubicBezTo>
                    <a:pt x="604" y="632"/>
                    <a:pt x="657" y="590"/>
                    <a:pt x="710" y="549"/>
                  </a:cubicBezTo>
                  <a:lnTo>
                    <a:pt x="710" y="549"/>
                  </a:lnTo>
                  <a:lnTo>
                    <a:pt x="673" y="578"/>
                  </a:lnTo>
                  <a:cubicBezTo>
                    <a:pt x="773" y="501"/>
                    <a:pt x="879" y="434"/>
                    <a:pt x="992" y="383"/>
                  </a:cubicBezTo>
                  <a:lnTo>
                    <a:pt x="992" y="383"/>
                  </a:lnTo>
                  <a:cubicBezTo>
                    <a:pt x="1055" y="358"/>
                    <a:pt x="1121" y="338"/>
                    <a:pt x="1189" y="327"/>
                  </a:cubicBezTo>
                  <a:lnTo>
                    <a:pt x="1189" y="327"/>
                  </a:lnTo>
                  <a:cubicBezTo>
                    <a:pt x="1221" y="323"/>
                    <a:pt x="1253" y="322"/>
                    <a:pt x="1285" y="322"/>
                  </a:cubicBezTo>
                  <a:close/>
                  <a:moveTo>
                    <a:pt x="1245" y="0"/>
                  </a:moveTo>
                  <a:cubicBezTo>
                    <a:pt x="1224" y="0"/>
                    <a:pt x="1203" y="1"/>
                    <a:pt x="1182" y="2"/>
                  </a:cubicBezTo>
                  <a:cubicBezTo>
                    <a:pt x="1026" y="13"/>
                    <a:pt x="878" y="60"/>
                    <a:pt x="736" y="126"/>
                  </a:cubicBezTo>
                  <a:cubicBezTo>
                    <a:pt x="595" y="193"/>
                    <a:pt x="469" y="280"/>
                    <a:pt x="352" y="378"/>
                  </a:cubicBezTo>
                  <a:cubicBezTo>
                    <a:pt x="293" y="430"/>
                    <a:pt x="233" y="485"/>
                    <a:pt x="178" y="541"/>
                  </a:cubicBezTo>
                  <a:cubicBezTo>
                    <a:pt x="149" y="567"/>
                    <a:pt x="122" y="596"/>
                    <a:pt x="93" y="623"/>
                  </a:cubicBezTo>
                  <a:cubicBezTo>
                    <a:pt x="63" y="656"/>
                    <a:pt x="32" y="689"/>
                    <a:pt x="17" y="734"/>
                  </a:cubicBezTo>
                  <a:cubicBezTo>
                    <a:pt x="12" y="750"/>
                    <a:pt x="7" y="767"/>
                    <a:pt x="4" y="785"/>
                  </a:cubicBezTo>
                  <a:lnTo>
                    <a:pt x="4" y="785"/>
                  </a:lnTo>
                  <a:cubicBezTo>
                    <a:pt x="2" y="795"/>
                    <a:pt x="1" y="806"/>
                    <a:pt x="1" y="816"/>
                  </a:cubicBezTo>
                  <a:cubicBezTo>
                    <a:pt x="1" y="853"/>
                    <a:pt x="15" y="894"/>
                    <a:pt x="42" y="919"/>
                  </a:cubicBezTo>
                  <a:cubicBezTo>
                    <a:pt x="69" y="943"/>
                    <a:pt x="106" y="962"/>
                    <a:pt x="145" y="962"/>
                  </a:cubicBezTo>
                  <a:cubicBezTo>
                    <a:pt x="160" y="961"/>
                    <a:pt x="175" y="958"/>
                    <a:pt x="189" y="954"/>
                  </a:cubicBezTo>
                  <a:lnTo>
                    <a:pt x="189" y="954"/>
                  </a:lnTo>
                  <a:cubicBezTo>
                    <a:pt x="195" y="952"/>
                    <a:pt x="202" y="951"/>
                    <a:pt x="208" y="949"/>
                  </a:cubicBezTo>
                  <a:cubicBezTo>
                    <a:pt x="231" y="943"/>
                    <a:pt x="252" y="935"/>
                    <a:pt x="271" y="924"/>
                  </a:cubicBezTo>
                  <a:lnTo>
                    <a:pt x="271" y="924"/>
                  </a:lnTo>
                  <a:cubicBezTo>
                    <a:pt x="238" y="992"/>
                    <a:pt x="221" y="1065"/>
                    <a:pt x="212" y="1138"/>
                  </a:cubicBezTo>
                  <a:cubicBezTo>
                    <a:pt x="202" y="1233"/>
                    <a:pt x="215" y="1321"/>
                    <a:pt x="235" y="1408"/>
                  </a:cubicBezTo>
                  <a:cubicBezTo>
                    <a:pt x="258" y="1494"/>
                    <a:pt x="297" y="1584"/>
                    <a:pt x="346" y="1662"/>
                  </a:cubicBezTo>
                  <a:cubicBezTo>
                    <a:pt x="408" y="1761"/>
                    <a:pt x="488" y="1845"/>
                    <a:pt x="582" y="1911"/>
                  </a:cubicBezTo>
                  <a:lnTo>
                    <a:pt x="554" y="1889"/>
                  </a:lnTo>
                  <a:lnTo>
                    <a:pt x="554" y="1889"/>
                  </a:lnTo>
                  <a:cubicBezTo>
                    <a:pt x="669" y="1979"/>
                    <a:pt x="820" y="2021"/>
                    <a:pt x="966" y="2021"/>
                  </a:cubicBezTo>
                  <a:cubicBezTo>
                    <a:pt x="979" y="2021"/>
                    <a:pt x="992" y="2020"/>
                    <a:pt x="1005" y="2020"/>
                  </a:cubicBezTo>
                  <a:cubicBezTo>
                    <a:pt x="1092" y="2014"/>
                    <a:pt x="1178" y="1999"/>
                    <a:pt x="1258" y="1966"/>
                  </a:cubicBezTo>
                  <a:cubicBezTo>
                    <a:pt x="1338" y="1936"/>
                    <a:pt x="1416" y="1897"/>
                    <a:pt x="1488" y="1847"/>
                  </a:cubicBezTo>
                  <a:cubicBezTo>
                    <a:pt x="1531" y="1818"/>
                    <a:pt x="1575" y="1786"/>
                    <a:pt x="1614" y="1749"/>
                  </a:cubicBezTo>
                  <a:cubicBezTo>
                    <a:pt x="1651" y="1716"/>
                    <a:pt x="1684" y="1683"/>
                    <a:pt x="1713" y="1642"/>
                  </a:cubicBezTo>
                  <a:lnTo>
                    <a:pt x="1713" y="1642"/>
                  </a:lnTo>
                  <a:cubicBezTo>
                    <a:pt x="1822" y="1524"/>
                    <a:pt x="1909" y="1386"/>
                    <a:pt x="1970" y="1239"/>
                  </a:cubicBezTo>
                  <a:lnTo>
                    <a:pt x="1970" y="1239"/>
                  </a:lnTo>
                  <a:cubicBezTo>
                    <a:pt x="2027" y="1113"/>
                    <a:pt x="2065" y="979"/>
                    <a:pt x="2080" y="843"/>
                  </a:cubicBezTo>
                  <a:cubicBezTo>
                    <a:pt x="2088" y="765"/>
                    <a:pt x="2084" y="682"/>
                    <a:pt x="2072" y="604"/>
                  </a:cubicBezTo>
                  <a:cubicBezTo>
                    <a:pt x="2064" y="547"/>
                    <a:pt x="2045" y="493"/>
                    <a:pt x="2020" y="440"/>
                  </a:cubicBezTo>
                  <a:cubicBezTo>
                    <a:pt x="1995" y="384"/>
                    <a:pt x="1957" y="333"/>
                    <a:pt x="1918" y="287"/>
                  </a:cubicBezTo>
                  <a:lnTo>
                    <a:pt x="1918" y="287"/>
                  </a:lnTo>
                  <a:cubicBezTo>
                    <a:pt x="1907" y="272"/>
                    <a:pt x="1896" y="259"/>
                    <a:pt x="1885" y="245"/>
                  </a:cubicBezTo>
                  <a:lnTo>
                    <a:pt x="1885" y="245"/>
                  </a:lnTo>
                  <a:lnTo>
                    <a:pt x="1892" y="254"/>
                  </a:lnTo>
                  <a:lnTo>
                    <a:pt x="1892" y="254"/>
                  </a:lnTo>
                  <a:cubicBezTo>
                    <a:pt x="1866" y="223"/>
                    <a:pt x="1832" y="199"/>
                    <a:pt x="1801" y="177"/>
                  </a:cubicBezTo>
                  <a:cubicBezTo>
                    <a:pt x="1780" y="161"/>
                    <a:pt x="1757" y="146"/>
                    <a:pt x="1733" y="132"/>
                  </a:cubicBezTo>
                  <a:cubicBezTo>
                    <a:pt x="1675" y="99"/>
                    <a:pt x="1614" y="72"/>
                    <a:pt x="1550" y="50"/>
                  </a:cubicBezTo>
                  <a:cubicBezTo>
                    <a:pt x="1452" y="17"/>
                    <a:pt x="1348" y="0"/>
                    <a:pt x="1245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691475" y="1530500"/>
              <a:ext cx="31050" cy="63075"/>
            </a:xfrm>
            <a:custGeom>
              <a:avLst/>
              <a:gdLst/>
              <a:ahLst/>
              <a:cxnLst/>
              <a:rect l="l" t="t" r="r" b="b"/>
              <a:pathLst>
                <a:path w="1242" h="2523" extrusionOk="0">
                  <a:moveTo>
                    <a:pt x="666" y="977"/>
                  </a:moveTo>
                  <a:lnTo>
                    <a:pt x="662" y="1007"/>
                  </a:lnTo>
                  <a:cubicBezTo>
                    <a:pt x="663" y="997"/>
                    <a:pt x="665" y="987"/>
                    <a:pt x="666" y="977"/>
                  </a:cubicBezTo>
                  <a:close/>
                  <a:moveTo>
                    <a:pt x="665" y="1357"/>
                  </a:moveTo>
                  <a:lnTo>
                    <a:pt x="670" y="1402"/>
                  </a:lnTo>
                  <a:cubicBezTo>
                    <a:pt x="668" y="1387"/>
                    <a:pt x="666" y="1372"/>
                    <a:pt x="665" y="1357"/>
                  </a:cubicBezTo>
                  <a:close/>
                  <a:moveTo>
                    <a:pt x="882" y="1940"/>
                  </a:moveTo>
                  <a:lnTo>
                    <a:pt x="895" y="1957"/>
                  </a:lnTo>
                  <a:lnTo>
                    <a:pt x="895" y="1957"/>
                  </a:lnTo>
                  <a:cubicBezTo>
                    <a:pt x="893" y="1955"/>
                    <a:pt x="892" y="1953"/>
                    <a:pt x="890" y="1952"/>
                  </a:cubicBezTo>
                  <a:lnTo>
                    <a:pt x="890" y="1952"/>
                  </a:lnTo>
                  <a:cubicBezTo>
                    <a:pt x="887" y="1948"/>
                    <a:pt x="885" y="1944"/>
                    <a:pt x="882" y="1940"/>
                  </a:cubicBezTo>
                  <a:close/>
                  <a:moveTo>
                    <a:pt x="1087" y="1"/>
                  </a:moveTo>
                  <a:cubicBezTo>
                    <a:pt x="1065" y="1"/>
                    <a:pt x="1042" y="7"/>
                    <a:pt x="1021" y="17"/>
                  </a:cubicBezTo>
                  <a:lnTo>
                    <a:pt x="1021" y="19"/>
                  </a:lnTo>
                  <a:cubicBezTo>
                    <a:pt x="931" y="58"/>
                    <a:pt x="853" y="112"/>
                    <a:pt x="777" y="173"/>
                  </a:cubicBezTo>
                  <a:cubicBezTo>
                    <a:pt x="701" y="233"/>
                    <a:pt x="639" y="303"/>
                    <a:pt x="580" y="381"/>
                  </a:cubicBezTo>
                  <a:cubicBezTo>
                    <a:pt x="471" y="525"/>
                    <a:pt x="395" y="697"/>
                    <a:pt x="348" y="870"/>
                  </a:cubicBezTo>
                  <a:cubicBezTo>
                    <a:pt x="321" y="968"/>
                    <a:pt x="304" y="1067"/>
                    <a:pt x="296" y="1168"/>
                  </a:cubicBezTo>
                  <a:cubicBezTo>
                    <a:pt x="288" y="1254"/>
                    <a:pt x="292" y="1340"/>
                    <a:pt x="302" y="1427"/>
                  </a:cubicBezTo>
                  <a:cubicBezTo>
                    <a:pt x="315" y="1529"/>
                    <a:pt x="331" y="1626"/>
                    <a:pt x="366" y="1722"/>
                  </a:cubicBezTo>
                  <a:cubicBezTo>
                    <a:pt x="399" y="1819"/>
                    <a:pt x="438" y="1909"/>
                    <a:pt x="489" y="1994"/>
                  </a:cubicBezTo>
                  <a:cubicBezTo>
                    <a:pt x="512" y="2031"/>
                    <a:pt x="535" y="2065"/>
                    <a:pt x="561" y="2098"/>
                  </a:cubicBezTo>
                  <a:cubicBezTo>
                    <a:pt x="594" y="2143"/>
                    <a:pt x="633" y="2183"/>
                    <a:pt x="674" y="2222"/>
                  </a:cubicBezTo>
                  <a:cubicBezTo>
                    <a:pt x="676" y="2223"/>
                    <a:pt x="678" y="2225"/>
                    <a:pt x="679" y="2226"/>
                  </a:cubicBezTo>
                  <a:lnTo>
                    <a:pt x="679" y="2226"/>
                  </a:lnTo>
                  <a:cubicBezTo>
                    <a:pt x="612" y="2231"/>
                    <a:pt x="545" y="2236"/>
                    <a:pt x="479" y="2242"/>
                  </a:cubicBezTo>
                  <a:cubicBezTo>
                    <a:pt x="417" y="2246"/>
                    <a:pt x="356" y="2250"/>
                    <a:pt x="296" y="2254"/>
                  </a:cubicBezTo>
                  <a:cubicBezTo>
                    <a:pt x="265" y="2256"/>
                    <a:pt x="237" y="2259"/>
                    <a:pt x="206" y="2261"/>
                  </a:cubicBezTo>
                  <a:cubicBezTo>
                    <a:pt x="183" y="2263"/>
                    <a:pt x="157" y="2263"/>
                    <a:pt x="134" y="2269"/>
                  </a:cubicBezTo>
                  <a:cubicBezTo>
                    <a:pt x="101" y="2277"/>
                    <a:pt x="79" y="2300"/>
                    <a:pt x="54" y="2320"/>
                  </a:cubicBezTo>
                  <a:cubicBezTo>
                    <a:pt x="0" y="2367"/>
                    <a:pt x="21" y="2456"/>
                    <a:pt x="76" y="2489"/>
                  </a:cubicBezTo>
                  <a:cubicBezTo>
                    <a:pt x="95" y="2501"/>
                    <a:pt x="113" y="2511"/>
                    <a:pt x="134" y="2517"/>
                  </a:cubicBezTo>
                  <a:cubicBezTo>
                    <a:pt x="145" y="2521"/>
                    <a:pt x="157" y="2522"/>
                    <a:pt x="168" y="2522"/>
                  </a:cubicBezTo>
                  <a:cubicBezTo>
                    <a:pt x="183" y="2522"/>
                    <a:pt x="199" y="2520"/>
                    <a:pt x="214" y="2517"/>
                  </a:cubicBezTo>
                  <a:cubicBezTo>
                    <a:pt x="243" y="2515"/>
                    <a:pt x="276" y="2511"/>
                    <a:pt x="307" y="2509"/>
                  </a:cubicBezTo>
                  <a:cubicBezTo>
                    <a:pt x="368" y="2503"/>
                    <a:pt x="432" y="2497"/>
                    <a:pt x="494" y="2491"/>
                  </a:cubicBezTo>
                  <a:cubicBezTo>
                    <a:pt x="557" y="2485"/>
                    <a:pt x="619" y="2478"/>
                    <a:pt x="680" y="2472"/>
                  </a:cubicBezTo>
                  <a:cubicBezTo>
                    <a:pt x="742" y="2466"/>
                    <a:pt x="806" y="2458"/>
                    <a:pt x="867" y="2456"/>
                  </a:cubicBezTo>
                  <a:cubicBezTo>
                    <a:pt x="939" y="2456"/>
                    <a:pt x="1011" y="2454"/>
                    <a:pt x="1083" y="2452"/>
                  </a:cubicBezTo>
                  <a:cubicBezTo>
                    <a:pt x="1141" y="2452"/>
                    <a:pt x="1200" y="2411"/>
                    <a:pt x="1215" y="2351"/>
                  </a:cubicBezTo>
                  <a:cubicBezTo>
                    <a:pt x="1227" y="2293"/>
                    <a:pt x="1206" y="2228"/>
                    <a:pt x="1151" y="2197"/>
                  </a:cubicBezTo>
                  <a:cubicBezTo>
                    <a:pt x="1141" y="2191"/>
                    <a:pt x="1132" y="2186"/>
                    <a:pt x="1122" y="2180"/>
                  </a:cubicBezTo>
                  <a:lnTo>
                    <a:pt x="1122" y="2180"/>
                  </a:lnTo>
                  <a:cubicBezTo>
                    <a:pt x="1105" y="2165"/>
                    <a:pt x="1088" y="2149"/>
                    <a:pt x="1071" y="2133"/>
                  </a:cubicBezTo>
                  <a:cubicBezTo>
                    <a:pt x="1050" y="2113"/>
                    <a:pt x="1028" y="2096"/>
                    <a:pt x="1005" y="2076"/>
                  </a:cubicBezTo>
                  <a:cubicBezTo>
                    <a:pt x="970" y="2044"/>
                    <a:pt x="937" y="2008"/>
                    <a:pt x="906" y="1971"/>
                  </a:cubicBezTo>
                  <a:lnTo>
                    <a:pt x="906" y="1971"/>
                  </a:lnTo>
                  <a:cubicBezTo>
                    <a:pt x="882" y="1925"/>
                    <a:pt x="848" y="1883"/>
                    <a:pt x="820" y="1839"/>
                  </a:cubicBezTo>
                  <a:cubicBezTo>
                    <a:pt x="797" y="1798"/>
                    <a:pt x="775" y="1756"/>
                    <a:pt x="755" y="1711"/>
                  </a:cubicBezTo>
                  <a:lnTo>
                    <a:pt x="755" y="1711"/>
                  </a:lnTo>
                  <a:cubicBezTo>
                    <a:pt x="710" y="1598"/>
                    <a:pt x="680" y="1479"/>
                    <a:pt x="665" y="1357"/>
                  </a:cubicBezTo>
                  <a:lnTo>
                    <a:pt x="665" y="1357"/>
                  </a:lnTo>
                  <a:cubicBezTo>
                    <a:pt x="658" y="1299"/>
                    <a:pt x="656" y="1241"/>
                    <a:pt x="656" y="1182"/>
                  </a:cubicBezTo>
                  <a:cubicBezTo>
                    <a:pt x="654" y="1111"/>
                    <a:pt x="657" y="1043"/>
                    <a:pt x="667" y="974"/>
                  </a:cubicBezTo>
                  <a:lnTo>
                    <a:pt x="667" y="974"/>
                  </a:lnTo>
                  <a:cubicBezTo>
                    <a:pt x="682" y="877"/>
                    <a:pt x="707" y="781"/>
                    <a:pt x="746" y="691"/>
                  </a:cubicBezTo>
                  <a:lnTo>
                    <a:pt x="746" y="691"/>
                  </a:lnTo>
                  <a:lnTo>
                    <a:pt x="732" y="728"/>
                  </a:lnTo>
                  <a:cubicBezTo>
                    <a:pt x="767" y="643"/>
                    <a:pt x="812" y="562"/>
                    <a:pt x="867" y="489"/>
                  </a:cubicBezTo>
                  <a:lnTo>
                    <a:pt x="867" y="489"/>
                  </a:lnTo>
                  <a:cubicBezTo>
                    <a:pt x="917" y="427"/>
                    <a:pt x="973" y="371"/>
                    <a:pt x="1038" y="321"/>
                  </a:cubicBezTo>
                  <a:lnTo>
                    <a:pt x="1038" y="321"/>
                  </a:lnTo>
                  <a:lnTo>
                    <a:pt x="1009" y="342"/>
                  </a:lnTo>
                  <a:cubicBezTo>
                    <a:pt x="1054" y="307"/>
                    <a:pt x="1104" y="276"/>
                    <a:pt x="1155" y="249"/>
                  </a:cubicBezTo>
                  <a:cubicBezTo>
                    <a:pt x="1217" y="216"/>
                    <a:pt x="1241" y="124"/>
                    <a:pt x="1204" y="66"/>
                  </a:cubicBezTo>
                  <a:cubicBezTo>
                    <a:pt x="1186" y="38"/>
                    <a:pt x="1157" y="13"/>
                    <a:pt x="1124" y="5"/>
                  </a:cubicBezTo>
                  <a:lnTo>
                    <a:pt x="1087" y="1"/>
                  </a:ln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759725" y="1455500"/>
              <a:ext cx="72350" cy="151900"/>
            </a:xfrm>
            <a:custGeom>
              <a:avLst/>
              <a:gdLst/>
              <a:ahLst/>
              <a:cxnLst/>
              <a:rect l="l" t="t" r="r" b="b"/>
              <a:pathLst>
                <a:path w="2894" h="6076" extrusionOk="0">
                  <a:moveTo>
                    <a:pt x="1940" y="1192"/>
                  </a:moveTo>
                  <a:cubicBezTo>
                    <a:pt x="1939" y="1194"/>
                    <a:pt x="1938" y="1195"/>
                    <a:pt x="1936" y="1197"/>
                  </a:cubicBezTo>
                  <a:cubicBezTo>
                    <a:pt x="1934" y="1200"/>
                    <a:pt x="1933" y="1201"/>
                    <a:pt x="1934" y="1201"/>
                  </a:cubicBezTo>
                  <a:cubicBezTo>
                    <a:pt x="1934" y="1201"/>
                    <a:pt x="1938" y="1196"/>
                    <a:pt x="1940" y="1192"/>
                  </a:cubicBezTo>
                  <a:close/>
                  <a:moveTo>
                    <a:pt x="397" y="4737"/>
                  </a:moveTo>
                  <a:lnTo>
                    <a:pt x="396" y="4743"/>
                  </a:lnTo>
                  <a:lnTo>
                    <a:pt x="396" y="4743"/>
                  </a:lnTo>
                  <a:cubicBezTo>
                    <a:pt x="397" y="4741"/>
                    <a:pt x="397" y="4739"/>
                    <a:pt x="397" y="4737"/>
                  </a:cubicBezTo>
                  <a:close/>
                  <a:moveTo>
                    <a:pt x="395" y="5222"/>
                  </a:moveTo>
                  <a:lnTo>
                    <a:pt x="395" y="5228"/>
                  </a:lnTo>
                  <a:cubicBezTo>
                    <a:pt x="395" y="5226"/>
                    <a:pt x="395" y="5224"/>
                    <a:pt x="395" y="5222"/>
                  </a:cubicBezTo>
                  <a:close/>
                  <a:moveTo>
                    <a:pt x="461" y="5471"/>
                  </a:moveTo>
                  <a:cubicBezTo>
                    <a:pt x="465" y="5483"/>
                    <a:pt x="470" y="5495"/>
                    <a:pt x="475" y="5507"/>
                  </a:cubicBezTo>
                  <a:lnTo>
                    <a:pt x="461" y="5471"/>
                  </a:lnTo>
                  <a:close/>
                  <a:moveTo>
                    <a:pt x="601" y="5703"/>
                  </a:moveTo>
                  <a:cubicBezTo>
                    <a:pt x="602" y="5703"/>
                    <a:pt x="606" y="5706"/>
                    <a:pt x="617" y="5716"/>
                  </a:cubicBezTo>
                  <a:lnTo>
                    <a:pt x="617" y="5716"/>
                  </a:lnTo>
                  <a:cubicBezTo>
                    <a:pt x="616" y="5715"/>
                    <a:pt x="616" y="5715"/>
                    <a:pt x="615" y="5715"/>
                  </a:cubicBezTo>
                  <a:cubicBezTo>
                    <a:pt x="609" y="5710"/>
                    <a:pt x="601" y="5703"/>
                    <a:pt x="601" y="5703"/>
                  </a:cubicBezTo>
                  <a:close/>
                  <a:moveTo>
                    <a:pt x="721" y="5780"/>
                  </a:moveTo>
                  <a:cubicBezTo>
                    <a:pt x="721" y="5780"/>
                    <a:pt x="721" y="5780"/>
                    <a:pt x="721" y="5780"/>
                  </a:cubicBezTo>
                  <a:lnTo>
                    <a:pt x="721" y="5780"/>
                  </a:lnTo>
                  <a:cubicBezTo>
                    <a:pt x="720" y="5780"/>
                    <a:pt x="720" y="5780"/>
                    <a:pt x="720" y="5780"/>
                  </a:cubicBezTo>
                  <a:cubicBezTo>
                    <a:pt x="720" y="5780"/>
                    <a:pt x="720" y="5780"/>
                    <a:pt x="721" y="5780"/>
                  </a:cubicBezTo>
                  <a:close/>
                  <a:moveTo>
                    <a:pt x="722" y="5780"/>
                  </a:moveTo>
                  <a:lnTo>
                    <a:pt x="722" y="5780"/>
                  </a:lnTo>
                  <a:cubicBezTo>
                    <a:pt x="729" y="5782"/>
                    <a:pt x="743" y="5790"/>
                    <a:pt x="742" y="5790"/>
                  </a:cubicBezTo>
                  <a:cubicBezTo>
                    <a:pt x="742" y="5790"/>
                    <a:pt x="739" y="5788"/>
                    <a:pt x="732" y="5784"/>
                  </a:cubicBezTo>
                  <a:cubicBezTo>
                    <a:pt x="729" y="5783"/>
                    <a:pt x="726" y="5782"/>
                    <a:pt x="722" y="5780"/>
                  </a:cubicBezTo>
                  <a:close/>
                  <a:moveTo>
                    <a:pt x="765" y="5798"/>
                  </a:moveTo>
                  <a:cubicBezTo>
                    <a:pt x="766" y="5798"/>
                    <a:pt x="766" y="5799"/>
                    <a:pt x="767" y="5799"/>
                  </a:cubicBezTo>
                  <a:cubicBezTo>
                    <a:pt x="766" y="5799"/>
                    <a:pt x="765" y="5798"/>
                    <a:pt x="765" y="5798"/>
                  </a:cubicBezTo>
                  <a:close/>
                  <a:moveTo>
                    <a:pt x="2764" y="0"/>
                  </a:moveTo>
                  <a:cubicBezTo>
                    <a:pt x="2734" y="0"/>
                    <a:pt x="2703" y="12"/>
                    <a:pt x="2678" y="34"/>
                  </a:cubicBezTo>
                  <a:lnTo>
                    <a:pt x="2680" y="34"/>
                  </a:lnTo>
                  <a:cubicBezTo>
                    <a:pt x="2304" y="371"/>
                    <a:pt x="1965" y="743"/>
                    <a:pt x="1657" y="1141"/>
                  </a:cubicBezTo>
                  <a:cubicBezTo>
                    <a:pt x="1351" y="1540"/>
                    <a:pt x="1083" y="1943"/>
                    <a:pt x="853" y="2378"/>
                  </a:cubicBezTo>
                  <a:cubicBezTo>
                    <a:pt x="621" y="2814"/>
                    <a:pt x="418" y="3295"/>
                    <a:pt x="264" y="3775"/>
                  </a:cubicBezTo>
                  <a:cubicBezTo>
                    <a:pt x="190" y="4009"/>
                    <a:pt x="124" y="4246"/>
                    <a:pt x="73" y="4486"/>
                  </a:cubicBezTo>
                  <a:cubicBezTo>
                    <a:pt x="30" y="4694"/>
                    <a:pt x="1" y="4901"/>
                    <a:pt x="11" y="5111"/>
                  </a:cubicBezTo>
                  <a:cubicBezTo>
                    <a:pt x="23" y="5322"/>
                    <a:pt x="58" y="5540"/>
                    <a:pt x="163" y="5719"/>
                  </a:cubicBezTo>
                  <a:cubicBezTo>
                    <a:pt x="210" y="5799"/>
                    <a:pt x="270" y="5877"/>
                    <a:pt x="342" y="5934"/>
                  </a:cubicBezTo>
                  <a:cubicBezTo>
                    <a:pt x="381" y="5967"/>
                    <a:pt x="422" y="5998"/>
                    <a:pt x="469" y="6021"/>
                  </a:cubicBezTo>
                  <a:cubicBezTo>
                    <a:pt x="531" y="6052"/>
                    <a:pt x="588" y="6064"/>
                    <a:pt x="654" y="6072"/>
                  </a:cubicBezTo>
                  <a:cubicBezTo>
                    <a:pt x="670" y="6074"/>
                    <a:pt x="684" y="6076"/>
                    <a:pt x="699" y="6076"/>
                  </a:cubicBezTo>
                  <a:cubicBezTo>
                    <a:pt x="714" y="6076"/>
                    <a:pt x="728" y="6074"/>
                    <a:pt x="742" y="6070"/>
                  </a:cubicBezTo>
                  <a:cubicBezTo>
                    <a:pt x="771" y="6062"/>
                    <a:pt x="800" y="6045"/>
                    <a:pt x="825" y="6029"/>
                  </a:cubicBezTo>
                  <a:cubicBezTo>
                    <a:pt x="878" y="5996"/>
                    <a:pt x="899" y="5908"/>
                    <a:pt x="845" y="5863"/>
                  </a:cubicBezTo>
                  <a:cubicBezTo>
                    <a:pt x="837" y="5854"/>
                    <a:pt x="827" y="5848"/>
                    <a:pt x="818" y="5838"/>
                  </a:cubicBezTo>
                  <a:cubicBezTo>
                    <a:pt x="814" y="5836"/>
                    <a:pt x="810" y="5832"/>
                    <a:pt x="806" y="5828"/>
                  </a:cubicBezTo>
                  <a:cubicBezTo>
                    <a:pt x="794" y="5813"/>
                    <a:pt x="777" y="5803"/>
                    <a:pt x="761" y="5797"/>
                  </a:cubicBezTo>
                  <a:cubicBezTo>
                    <a:pt x="761" y="5797"/>
                    <a:pt x="761" y="5797"/>
                    <a:pt x="761" y="5797"/>
                  </a:cubicBezTo>
                  <a:lnTo>
                    <a:pt x="761" y="5797"/>
                  </a:lnTo>
                  <a:cubicBezTo>
                    <a:pt x="762" y="5797"/>
                    <a:pt x="763" y="5798"/>
                    <a:pt x="765" y="5798"/>
                  </a:cubicBezTo>
                  <a:lnTo>
                    <a:pt x="765" y="5798"/>
                  </a:lnTo>
                  <a:cubicBezTo>
                    <a:pt x="755" y="5794"/>
                    <a:pt x="731" y="5781"/>
                    <a:pt x="722" y="5780"/>
                  </a:cubicBezTo>
                  <a:lnTo>
                    <a:pt x="722" y="5780"/>
                  </a:lnTo>
                  <a:cubicBezTo>
                    <a:pt x="715" y="5777"/>
                    <a:pt x="709" y="5774"/>
                    <a:pt x="703" y="5770"/>
                  </a:cubicBezTo>
                  <a:cubicBezTo>
                    <a:pt x="683" y="5760"/>
                    <a:pt x="664" y="5745"/>
                    <a:pt x="644" y="5733"/>
                  </a:cubicBezTo>
                  <a:cubicBezTo>
                    <a:pt x="635" y="5728"/>
                    <a:pt x="628" y="5723"/>
                    <a:pt x="620" y="5718"/>
                  </a:cubicBezTo>
                  <a:lnTo>
                    <a:pt x="620" y="5718"/>
                  </a:lnTo>
                  <a:cubicBezTo>
                    <a:pt x="619" y="5717"/>
                    <a:pt x="618" y="5716"/>
                    <a:pt x="617" y="5715"/>
                  </a:cubicBezTo>
                  <a:cubicBezTo>
                    <a:pt x="599" y="5700"/>
                    <a:pt x="582" y="5684"/>
                    <a:pt x="568" y="5667"/>
                  </a:cubicBezTo>
                  <a:cubicBezTo>
                    <a:pt x="564" y="5663"/>
                    <a:pt x="560" y="5659"/>
                    <a:pt x="556" y="5655"/>
                  </a:cubicBezTo>
                  <a:lnTo>
                    <a:pt x="556" y="5655"/>
                  </a:lnTo>
                  <a:cubicBezTo>
                    <a:pt x="553" y="5651"/>
                    <a:pt x="551" y="5647"/>
                    <a:pt x="549" y="5643"/>
                  </a:cubicBezTo>
                  <a:cubicBezTo>
                    <a:pt x="521" y="5602"/>
                    <a:pt x="496" y="5557"/>
                    <a:pt x="477" y="5511"/>
                  </a:cubicBezTo>
                  <a:lnTo>
                    <a:pt x="477" y="5511"/>
                  </a:lnTo>
                  <a:lnTo>
                    <a:pt x="496" y="5556"/>
                  </a:lnTo>
                  <a:cubicBezTo>
                    <a:pt x="482" y="5524"/>
                    <a:pt x="469" y="5493"/>
                    <a:pt x="457" y="5462"/>
                  </a:cubicBezTo>
                  <a:lnTo>
                    <a:pt x="457" y="5462"/>
                  </a:lnTo>
                  <a:lnTo>
                    <a:pt x="461" y="5471"/>
                  </a:lnTo>
                  <a:lnTo>
                    <a:pt x="461" y="5471"/>
                  </a:lnTo>
                  <a:cubicBezTo>
                    <a:pt x="427" y="5384"/>
                    <a:pt x="405" y="5292"/>
                    <a:pt x="392" y="5199"/>
                  </a:cubicBezTo>
                  <a:lnTo>
                    <a:pt x="392" y="5199"/>
                  </a:lnTo>
                  <a:cubicBezTo>
                    <a:pt x="376" y="5055"/>
                    <a:pt x="378" y="4908"/>
                    <a:pt x="394" y="4764"/>
                  </a:cubicBezTo>
                  <a:lnTo>
                    <a:pt x="394" y="4764"/>
                  </a:lnTo>
                  <a:cubicBezTo>
                    <a:pt x="415" y="4609"/>
                    <a:pt x="450" y="4454"/>
                    <a:pt x="486" y="4303"/>
                  </a:cubicBezTo>
                  <a:cubicBezTo>
                    <a:pt x="525" y="4133"/>
                    <a:pt x="568" y="3962"/>
                    <a:pt x="619" y="3794"/>
                  </a:cubicBezTo>
                  <a:cubicBezTo>
                    <a:pt x="668" y="3627"/>
                    <a:pt x="724" y="3461"/>
                    <a:pt x="784" y="3297"/>
                  </a:cubicBezTo>
                  <a:cubicBezTo>
                    <a:pt x="814" y="3214"/>
                    <a:pt x="845" y="3132"/>
                    <a:pt x="880" y="3050"/>
                  </a:cubicBezTo>
                  <a:cubicBezTo>
                    <a:pt x="886" y="3032"/>
                    <a:pt x="894" y="3013"/>
                    <a:pt x="903" y="2995"/>
                  </a:cubicBezTo>
                  <a:cubicBezTo>
                    <a:pt x="907" y="2984"/>
                    <a:pt x="911" y="2974"/>
                    <a:pt x="915" y="2964"/>
                  </a:cubicBezTo>
                  <a:cubicBezTo>
                    <a:pt x="918" y="2956"/>
                    <a:pt x="920" y="2953"/>
                    <a:pt x="920" y="2953"/>
                  </a:cubicBezTo>
                  <a:lnTo>
                    <a:pt x="920" y="2953"/>
                  </a:lnTo>
                  <a:cubicBezTo>
                    <a:pt x="920" y="2953"/>
                    <a:pt x="913" y="2968"/>
                    <a:pt x="912" y="2968"/>
                  </a:cubicBezTo>
                  <a:cubicBezTo>
                    <a:pt x="912" y="2968"/>
                    <a:pt x="913" y="2966"/>
                    <a:pt x="915" y="2962"/>
                  </a:cubicBezTo>
                  <a:cubicBezTo>
                    <a:pt x="934" y="2921"/>
                    <a:pt x="950" y="2882"/>
                    <a:pt x="968" y="2840"/>
                  </a:cubicBezTo>
                  <a:cubicBezTo>
                    <a:pt x="1110" y="2520"/>
                    <a:pt x="1275" y="2210"/>
                    <a:pt x="1453" y="1908"/>
                  </a:cubicBezTo>
                  <a:cubicBezTo>
                    <a:pt x="1542" y="1758"/>
                    <a:pt x="1636" y="1610"/>
                    <a:pt x="1737" y="1468"/>
                  </a:cubicBezTo>
                  <a:cubicBezTo>
                    <a:pt x="1788" y="1394"/>
                    <a:pt x="1840" y="1324"/>
                    <a:pt x="1893" y="1252"/>
                  </a:cubicBezTo>
                  <a:cubicBezTo>
                    <a:pt x="1905" y="1236"/>
                    <a:pt x="1918" y="1222"/>
                    <a:pt x="1930" y="1205"/>
                  </a:cubicBezTo>
                  <a:cubicBezTo>
                    <a:pt x="1934" y="1199"/>
                    <a:pt x="1938" y="1193"/>
                    <a:pt x="1942" y="1189"/>
                  </a:cubicBezTo>
                  <a:lnTo>
                    <a:pt x="1942" y="1189"/>
                  </a:lnTo>
                  <a:cubicBezTo>
                    <a:pt x="1942" y="1189"/>
                    <a:pt x="1941" y="1191"/>
                    <a:pt x="1940" y="1192"/>
                  </a:cubicBezTo>
                  <a:lnTo>
                    <a:pt x="1940" y="1192"/>
                  </a:lnTo>
                  <a:cubicBezTo>
                    <a:pt x="1946" y="1185"/>
                    <a:pt x="1952" y="1177"/>
                    <a:pt x="1957" y="1170"/>
                  </a:cubicBezTo>
                  <a:cubicBezTo>
                    <a:pt x="1983" y="1135"/>
                    <a:pt x="2012" y="1100"/>
                    <a:pt x="2039" y="1068"/>
                  </a:cubicBezTo>
                  <a:cubicBezTo>
                    <a:pt x="2261" y="794"/>
                    <a:pt x="2497" y="535"/>
                    <a:pt x="2752" y="295"/>
                  </a:cubicBezTo>
                  <a:cubicBezTo>
                    <a:pt x="2783" y="264"/>
                    <a:pt x="2815" y="233"/>
                    <a:pt x="2848" y="203"/>
                  </a:cubicBezTo>
                  <a:cubicBezTo>
                    <a:pt x="2893" y="162"/>
                    <a:pt x="2893" y="77"/>
                    <a:pt x="2848" y="34"/>
                  </a:cubicBezTo>
                  <a:cubicBezTo>
                    <a:pt x="2824" y="12"/>
                    <a:pt x="2794" y="0"/>
                    <a:pt x="2764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811100" y="1511450"/>
              <a:ext cx="87475" cy="73775"/>
            </a:xfrm>
            <a:custGeom>
              <a:avLst/>
              <a:gdLst/>
              <a:ahLst/>
              <a:cxnLst/>
              <a:rect l="l" t="t" r="r" b="b"/>
              <a:pathLst>
                <a:path w="3499" h="2951" extrusionOk="0">
                  <a:moveTo>
                    <a:pt x="313" y="323"/>
                  </a:moveTo>
                  <a:lnTo>
                    <a:pt x="326" y="353"/>
                  </a:lnTo>
                  <a:lnTo>
                    <a:pt x="326" y="353"/>
                  </a:lnTo>
                  <a:cubicBezTo>
                    <a:pt x="321" y="343"/>
                    <a:pt x="317" y="333"/>
                    <a:pt x="313" y="323"/>
                  </a:cubicBezTo>
                  <a:close/>
                  <a:moveTo>
                    <a:pt x="2762" y="950"/>
                  </a:moveTo>
                  <a:lnTo>
                    <a:pt x="2755" y="956"/>
                  </a:lnTo>
                  <a:cubicBezTo>
                    <a:pt x="2758" y="954"/>
                    <a:pt x="2760" y="952"/>
                    <a:pt x="2762" y="950"/>
                  </a:cubicBezTo>
                  <a:close/>
                  <a:moveTo>
                    <a:pt x="1938" y="961"/>
                  </a:moveTo>
                  <a:cubicBezTo>
                    <a:pt x="1933" y="964"/>
                    <a:pt x="1929" y="967"/>
                    <a:pt x="1925" y="970"/>
                  </a:cubicBezTo>
                  <a:lnTo>
                    <a:pt x="1938" y="961"/>
                  </a:lnTo>
                  <a:close/>
                  <a:moveTo>
                    <a:pt x="2394" y="1172"/>
                  </a:moveTo>
                  <a:lnTo>
                    <a:pt x="2394" y="1172"/>
                  </a:lnTo>
                  <a:cubicBezTo>
                    <a:pt x="2380" y="1177"/>
                    <a:pt x="2366" y="1183"/>
                    <a:pt x="2353" y="1188"/>
                  </a:cubicBezTo>
                  <a:lnTo>
                    <a:pt x="2353" y="1188"/>
                  </a:lnTo>
                  <a:lnTo>
                    <a:pt x="2394" y="1172"/>
                  </a:lnTo>
                  <a:close/>
                  <a:moveTo>
                    <a:pt x="1989" y="1291"/>
                  </a:moveTo>
                  <a:lnTo>
                    <a:pt x="1989" y="1291"/>
                  </a:lnTo>
                  <a:cubicBezTo>
                    <a:pt x="1986" y="1291"/>
                    <a:pt x="1983" y="1292"/>
                    <a:pt x="1979" y="1292"/>
                  </a:cubicBezTo>
                  <a:lnTo>
                    <a:pt x="1979" y="1292"/>
                  </a:lnTo>
                  <a:lnTo>
                    <a:pt x="1989" y="1291"/>
                  </a:lnTo>
                  <a:close/>
                  <a:moveTo>
                    <a:pt x="1603" y="1293"/>
                  </a:moveTo>
                  <a:lnTo>
                    <a:pt x="1601" y="1294"/>
                  </a:lnTo>
                  <a:lnTo>
                    <a:pt x="1601" y="1294"/>
                  </a:lnTo>
                  <a:cubicBezTo>
                    <a:pt x="1601" y="1294"/>
                    <a:pt x="1601" y="1294"/>
                    <a:pt x="1601" y="1294"/>
                  </a:cubicBezTo>
                  <a:lnTo>
                    <a:pt x="1601" y="1294"/>
                  </a:lnTo>
                  <a:cubicBezTo>
                    <a:pt x="1602" y="1294"/>
                    <a:pt x="1602" y="1293"/>
                    <a:pt x="1603" y="1293"/>
                  </a:cubicBezTo>
                  <a:close/>
                  <a:moveTo>
                    <a:pt x="2959" y="583"/>
                  </a:moveTo>
                  <a:cubicBezTo>
                    <a:pt x="3003" y="583"/>
                    <a:pt x="3048" y="585"/>
                    <a:pt x="3092" y="589"/>
                  </a:cubicBezTo>
                  <a:lnTo>
                    <a:pt x="3092" y="589"/>
                  </a:lnTo>
                  <a:cubicBezTo>
                    <a:pt x="3063" y="636"/>
                    <a:pt x="3032" y="681"/>
                    <a:pt x="3000" y="724"/>
                  </a:cubicBezTo>
                  <a:lnTo>
                    <a:pt x="3024" y="689"/>
                  </a:lnTo>
                  <a:lnTo>
                    <a:pt x="3024" y="689"/>
                  </a:lnTo>
                  <a:cubicBezTo>
                    <a:pt x="2985" y="740"/>
                    <a:pt x="2946" y="787"/>
                    <a:pt x="2899" y="833"/>
                  </a:cubicBezTo>
                  <a:cubicBezTo>
                    <a:pt x="2856" y="874"/>
                    <a:pt x="2811" y="913"/>
                    <a:pt x="2762" y="950"/>
                  </a:cubicBezTo>
                  <a:lnTo>
                    <a:pt x="2762" y="950"/>
                  </a:lnTo>
                  <a:lnTo>
                    <a:pt x="2790" y="929"/>
                  </a:lnTo>
                  <a:lnTo>
                    <a:pt x="2790" y="929"/>
                  </a:lnTo>
                  <a:cubicBezTo>
                    <a:pt x="2657" y="1034"/>
                    <a:pt x="2508" y="1122"/>
                    <a:pt x="2350" y="1189"/>
                  </a:cubicBezTo>
                  <a:lnTo>
                    <a:pt x="2350" y="1189"/>
                  </a:lnTo>
                  <a:cubicBezTo>
                    <a:pt x="2223" y="1239"/>
                    <a:pt x="2092" y="1275"/>
                    <a:pt x="1958" y="1294"/>
                  </a:cubicBezTo>
                  <a:lnTo>
                    <a:pt x="1958" y="1294"/>
                  </a:lnTo>
                  <a:cubicBezTo>
                    <a:pt x="1900" y="1301"/>
                    <a:pt x="1843" y="1303"/>
                    <a:pt x="1786" y="1303"/>
                  </a:cubicBezTo>
                  <a:cubicBezTo>
                    <a:pt x="1724" y="1303"/>
                    <a:pt x="1663" y="1300"/>
                    <a:pt x="1602" y="1294"/>
                  </a:cubicBezTo>
                  <a:lnTo>
                    <a:pt x="1602" y="1294"/>
                  </a:lnTo>
                  <a:cubicBezTo>
                    <a:pt x="1682" y="1196"/>
                    <a:pt x="1771" y="1104"/>
                    <a:pt x="1868" y="1020"/>
                  </a:cubicBezTo>
                  <a:cubicBezTo>
                    <a:pt x="1899" y="991"/>
                    <a:pt x="1929" y="966"/>
                    <a:pt x="1962" y="941"/>
                  </a:cubicBezTo>
                  <a:lnTo>
                    <a:pt x="1962" y="941"/>
                  </a:lnTo>
                  <a:lnTo>
                    <a:pt x="1938" y="961"/>
                  </a:lnTo>
                  <a:lnTo>
                    <a:pt x="1938" y="961"/>
                  </a:lnTo>
                  <a:cubicBezTo>
                    <a:pt x="2068" y="860"/>
                    <a:pt x="2211" y="777"/>
                    <a:pt x="2361" y="711"/>
                  </a:cubicBezTo>
                  <a:lnTo>
                    <a:pt x="2361" y="711"/>
                  </a:lnTo>
                  <a:lnTo>
                    <a:pt x="2320" y="728"/>
                  </a:lnTo>
                  <a:cubicBezTo>
                    <a:pt x="2350" y="715"/>
                    <a:pt x="2379" y="700"/>
                    <a:pt x="2410" y="686"/>
                  </a:cubicBezTo>
                  <a:lnTo>
                    <a:pt x="2410" y="686"/>
                  </a:lnTo>
                  <a:cubicBezTo>
                    <a:pt x="2526" y="645"/>
                    <a:pt x="2643" y="614"/>
                    <a:pt x="2766" y="595"/>
                  </a:cubicBezTo>
                  <a:lnTo>
                    <a:pt x="2766" y="595"/>
                  </a:lnTo>
                  <a:cubicBezTo>
                    <a:pt x="2830" y="588"/>
                    <a:pt x="2894" y="583"/>
                    <a:pt x="2959" y="583"/>
                  </a:cubicBezTo>
                  <a:close/>
                  <a:moveTo>
                    <a:pt x="1586" y="1314"/>
                  </a:moveTo>
                  <a:lnTo>
                    <a:pt x="1585" y="1315"/>
                  </a:lnTo>
                  <a:lnTo>
                    <a:pt x="1585" y="1315"/>
                  </a:lnTo>
                  <a:cubicBezTo>
                    <a:pt x="1585" y="1315"/>
                    <a:pt x="1585" y="1315"/>
                    <a:pt x="1585" y="1315"/>
                  </a:cubicBezTo>
                  <a:lnTo>
                    <a:pt x="1585" y="1315"/>
                  </a:lnTo>
                  <a:cubicBezTo>
                    <a:pt x="1585" y="1315"/>
                    <a:pt x="1586" y="1314"/>
                    <a:pt x="1586" y="1314"/>
                  </a:cubicBezTo>
                  <a:close/>
                  <a:moveTo>
                    <a:pt x="1215" y="2167"/>
                  </a:moveTo>
                  <a:lnTo>
                    <a:pt x="1212" y="2186"/>
                  </a:lnTo>
                  <a:cubicBezTo>
                    <a:pt x="1213" y="2180"/>
                    <a:pt x="1214" y="2174"/>
                    <a:pt x="1215" y="2167"/>
                  </a:cubicBezTo>
                  <a:close/>
                  <a:moveTo>
                    <a:pt x="1206" y="2739"/>
                  </a:moveTo>
                  <a:lnTo>
                    <a:pt x="1207" y="2748"/>
                  </a:lnTo>
                  <a:lnTo>
                    <a:pt x="1207" y="2748"/>
                  </a:lnTo>
                  <a:cubicBezTo>
                    <a:pt x="1207" y="2746"/>
                    <a:pt x="1207" y="2745"/>
                    <a:pt x="1206" y="2743"/>
                  </a:cubicBezTo>
                  <a:lnTo>
                    <a:pt x="1206" y="2739"/>
                  </a:lnTo>
                  <a:close/>
                  <a:moveTo>
                    <a:pt x="123" y="0"/>
                  </a:moveTo>
                  <a:cubicBezTo>
                    <a:pt x="113" y="0"/>
                    <a:pt x="102" y="2"/>
                    <a:pt x="93" y="5"/>
                  </a:cubicBezTo>
                  <a:cubicBezTo>
                    <a:pt x="62" y="15"/>
                    <a:pt x="33" y="33"/>
                    <a:pt x="19" y="60"/>
                  </a:cubicBezTo>
                  <a:lnTo>
                    <a:pt x="6" y="89"/>
                  </a:lnTo>
                  <a:cubicBezTo>
                    <a:pt x="0" y="111"/>
                    <a:pt x="0" y="132"/>
                    <a:pt x="6" y="155"/>
                  </a:cubicBezTo>
                  <a:lnTo>
                    <a:pt x="6" y="153"/>
                  </a:lnTo>
                  <a:cubicBezTo>
                    <a:pt x="29" y="303"/>
                    <a:pt x="76" y="444"/>
                    <a:pt x="138" y="582"/>
                  </a:cubicBezTo>
                  <a:cubicBezTo>
                    <a:pt x="167" y="646"/>
                    <a:pt x="200" y="707"/>
                    <a:pt x="236" y="769"/>
                  </a:cubicBezTo>
                  <a:cubicBezTo>
                    <a:pt x="280" y="839"/>
                    <a:pt x="321" y="907"/>
                    <a:pt x="372" y="970"/>
                  </a:cubicBezTo>
                  <a:cubicBezTo>
                    <a:pt x="458" y="1081"/>
                    <a:pt x="559" y="1180"/>
                    <a:pt x="668" y="1266"/>
                  </a:cubicBezTo>
                  <a:cubicBezTo>
                    <a:pt x="772" y="1351"/>
                    <a:pt x="883" y="1424"/>
                    <a:pt x="1003" y="1484"/>
                  </a:cubicBezTo>
                  <a:lnTo>
                    <a:pt x="1003" y="1484"/>
                  </a:lnTo>
                  <a:cubicBezTo>
                    <a:pt x="960" y="1569"/>
                    <a:pt x="923" y="1658"/>
                    <a:pt x="890" y="1747"/>
                  </a:cubicBezTo>
                  <a:cubicBezTo>
                    <a:pt x="838" y="1887"/>
                    <a:pt x="808" y="2034"/>
                    <a:pt x="789" y="2184"/>
                  </a:cubicBezTo>
                  <a:cubicBezTo>
                    <a:pt x="781" y="2256"/>
                    <a:pt x="777" y="2330"/>
                    <a:pt x="777" y="2404"/>
                  </a:cubicBezTo>
                  <a:cubicBezTo>
                    <a:pt x="777" y="2441"/>
                    <a:pt x="779" y="2478"/>
                    <a:pt x="783" y="2517"/>
                  </a:cubicBezTo>
                  <a:cubicBezTo>
                    <a:pt x="785" y="2554"/>
                    <a:pt x="789" y="2589"/>
                    <a:pt x="797" y="2624"/>
                  </a:cubicBezTo>
                  <a:cubicBezTo>
                    <a:pt x="803" y="2645"/>
                    <a:pt x="809" y="2665"/>
                    <a:pt x="816" y="2685"/>
                  </a:cubicBezTo>
                  <a:lnTo>
                    <a:pt x="816" y="2685"/>
                  </a:lnTo>
                  <a:cubicBezTo>
                    <a:pt x="823" y="2714"/>
                    <a:pt x="838" y="2738"/>
                    <a:pt x="855" y="2762"/>
                  </a:cubicBezTo>
                  <a:cubicBezTo>
                    <a:pt x="862" y="2773"/>
                    <a:pt x="870" y="2785"/>
                    <a:pt x="878" y="2796"/>
                  </a:cubicBezTo>
                  <a:lnTo>
                    <a:pt x="878" y="2796"/>
                  </a:lnTo>
                  <a:cubicBezTo>
                    <a:pt x="884" y="2811"/>
                    <a:pt x="890" y="2828"/>
                    <a:pt x="897" y="2844"/>
                  </a:cubicBezTo>
                  <a:lnTo>
                    <a:pt x="897" y="2844"/>
                  </a:lnTo>
                  <a:cubicBezTo>
                    <a:pt x="911" y="2879"/>
                    <a:pt x="937" y="2910"/>
                    <a:pt x="968" y="2928"/>
                  </a:cubicBezTo>
                  <a:cubicBezTo>
                    <a:pt x="992" y="2942"/>
                    <a:pt x="1023" y="2950"/>
                    <a:pt x="1053" y="2950"/>
                  </a:cubicBezTo>
                  <a:cubicBezTo>
                    <a:pt x="1067" y="2950"/>
                    <a:pt x="1081" y="2948"/>
                    <a:pt x="1093" y="2945"/>
                  </a:cubicBezTo>
                  <a:cubicBezTo>
                    <a:pt x="1132" y="2932"/>
                    <a:pt x="1171" y="2908"/>
                    <a:pt x="1190" y="2869"/>
                  </a:cubicBezTo>
                  <a:cubicBezTo>
                    <a:pt x="1205" y="2842"/>
                    <a:pt x="1213" y="2810"/>
                    <a:pt x="1212" y="2779"/>
                  </a:cubicBezTo>
                  <a:lnTo>
                    <a:pt x="1212" y="2779"/>
                  </a:lnTo>
                  <a:lnTo>
                    <a:pt x="1212" y="2782"/>
                  </a:lnTo>
                  <a:cubicBezTo>
                    <a:pt x="1212" y="2777"/>
                    <a:pt x="1212" y="2772"/>
                    <a:pt x="1211" y="2766"/>
                  </a:cubicBezTo>
                  <a:lnTo>
                    <a:pt x="1211" y="2766"/>
                  </a:lnTo>
                  <a:cubicBezTo>
                    <a:pt x="1211" y="2764"/>
                    <a:pt x="1210" y="2761"/>
                    <a:pt x="1210" y="2759"/>
                  </a:cubicBezTo>
                  <a:lnTo>
                    <a:pt x="1210" y="2759"/>
                  </a:lnTo>
                  <a:cubicBezTo>
                    <a:pt x="1209" y="2753"/>
                    <a:pt x="1208" y="2747"/>
                    <a:pt x="1208" y="2741"/>
                  </a:cubicBezTo>
                  <a:cubicBezTo>
                    <a:pt x="1207" y="2733"/>
                    <a:pt x="1206" y="2726"/>
                    <a:pt x="1206" y="2718"/>
                  </a:cubicBezTo>
                  <a:lnTo>
                    <a:pt x="1206" y="2718"/>
                  </a:lnTo>
                  <a:cubicBezTo>
                    <a:pt x="1206" y="2716"/>
                    <a:pt x="1206" y="2714"/>
                    <a:pt x="1206" y="2712"/>
                  </a:cubicBezTo>
                  <a:cubicBezTo>
                    <a:pt x="1208" y="2704"/>
                    <a:pt x="1210" y="2698"/>
                    <a:pt x="1210" y="2692"/>
                  </a:cubicBezTo>
                  <a:cubicBezTo>
                    <a:pt x="1217" y="2663"/>
                    <a:pt x="1219" y="2644"/>
                    <a:pt x="1219" y="2624"/>
                  </a:cubicBezTo>
                  <a:lnTo>
                    <a:pt x="1219" y="2624"/>
                  </a:lnTo>
                  <a:cubicBezTo>
                    <a:pt x="1222" y="2576"/>
                    <a:pt x="1216" y="2527"/>
                    <a:pt x="1210" y="2480"/>
                  </a:cubicBezTo>
                  <a:lnTo>
                    <a:pt x="1210" y="2480"/>
                  </a:lnTo>
                  <a:lnTo>
                    <a:pt x="1219" y="2538"/>
                  </a:lnTo>
                  <a:cubicBezTo>
                    <a:pt x="1203" y="2407"/>
                    <a:pt x="1202" y="2275"/>
                    <a:pt x="1219" y="2146"/>
                  </a:cubicBezTo>
                  <a:lnTo>
                    <a:pt x="1219" y="2146"/>
                  </a:lnTo>
                  <a:cubicBezTo>
                    <a:pt x="1242" y="2002"/>
                    <a:pt x="1283" y="1860"/>
                    <a:pt x="1342" y="1724"/>
                  </a:cubicBezTo>
                  <a:lnTo>
                    <a:pt x="1342" y="1724"/>
                  </a:lnTo>
                  <a:lnTo>
                    <a:pt x="1319" y="1774"/>
                  </a:lnTo>
                  <a:cubicBezTo>
                    <a:pt x="1340" y="1726"/>
                    <a:pt x="1363" y="1678"/>
                    <a:pt x="1387" y="1631"/>
                  </a:cubicBezTo>
                  <a:lnTo>
                    <a:pt x="1387" y="1631"/>
                  </a:lnTo>
                  <a:cubicBezTo>
                    <a:pt x="1422" y="1640"/>
                    <a:pt x="1457" y="1648"/>
                    <a:pt x="1492" y="1654"/>
                  </a:cubicBezTo>
                  <a:cubicBezTo>
                    <a:pt x="1579" y="1670"/>
                    <a:pt x="1670" y="1678"/>
                    <a:pt x="1760" y="1678"/>
                  </a:cubicBezTo>
                  <a:cubicBezTo>
                    <a:pt x="1827" y="1678"/>
                    <a:pt x="1894" y="1673"/>
                    <a:pt x="1960" y="1665"/>
                  </a:cubicBezTo>
                  <a:cubicBezTo>
                    <a:pt x="2116" y="1646"/>
                    <a:pt x="2266" y="1613"/>
                    <a:pt x="2412" y="1558"/>
                  </a:cubicBezTo>
                  <a:cubicBezTo>
                    <a:pt x="2558" y="1500"/>
                    <a:pt x="2702" y="1430"/>
                    <a:pt x="2827" y="1340"/>
                  </a:cubicBezTo>
                  <a:cubicBezTo>
                    <a:pt x="2897" y="1291"/>
                    <a:pt x="2963" y="1235"/>
                    <a:pt x="3024" y="1178"/>
                  </a:cubicBezTo>
                  <a:cubicBezTo>
                    <a:pt x="3076" y="1130"/>
                    <a:pt x="3123" y="1077"/>
                    <a:pt x="3170" y="1024"/>
                  </a:cubicBezTo>
                  <a:cubicBezTo>
                    <a:pt x="3273" y="911"/>
                    <a:pt x="3363" y="783"/>
                    <a:pt x="3431" y="648"/>
                  </a:cubicBezTo>
                  <a:cubicBezTo>
                    <a:pt x="3448" y="617"/>
                    <a:pt x="3462" y="586"/>
                    <a:pt x="3476" y="553"/>
                  </a:cubicBezTo>
                  <a:cubicBezTo>
                    <a:pt x="3491" y="529"/>
                    <a:pt x="3499" y="500"/>
                    <a:pt x="3499" y="471"/>
                  </a:cubicBezTo>
                  <a:cubicBezTo>
                    <a:pt x="3499" y="448"/>
                    <a:pt x="3495" y="428"/>
                    <a:pt x="3485" y="409"/>
                  </a:cubicBezTo>
                  <a:cubicBezTo>
                    <a:pt x="3466" y="364"/>
                    <a:pt x="3429" y="327"/>
                    <a:pt x="3380" y="315"/>
                  </a:cubicBezTo>
                  <a:cubicBezTo>
                    <a:pt x="3306" y="296"/>
                    <a:pt x="3232" y="284"/>
                    <a:pt x="3156" y="274"/>
                  </a:cubicBezTo>
                  <a:lnTo>
                    <a:pt x="3156" y="274"/>
                  </a:lnTo>
                  <a:lnTo>
                    <a:pt x="3199" y="278"/>
                  </a:lnTo>
                  <a:cubicBezTo>
                    <a:pt x="3099" y="265"/>
                    <a:pt x="3000" y="255"/>
                    <a:pt x="2900" y="255"/>
                  </a:cubicBezTo>
                  <a:cubicBezTo>
                    <a:pt x="2891" y="255"/>
                    <a:pt x="2882" y="255"/>
                    <a:pt x="2872" y="255"/>
                  </a:cubicBezTo>
                  <a:cubicBezTo>
                    <a:pt x="2761" y="259"/>
                    <a:pt x="2653" y="274"/>
                    <a:pt x="2546" y="294"/>
                  </a:cubicBezTo>
                  <a:cubicBezTo>
                    <a:pt x="2451" y="315"/>
                    <a:pt x="2361" y="346"/>
                    <a:pt x="2268" y="372"/>
                  </a:cubicBezTo>
                  <a:cubicBezTo>
                    <a:pt x="2209" y="391"/>
                    <a:pt x="2151" y="418"/>
                    <a:pt x="2094" y="442"/>
                  </a:cubicBezTo>
                  <a:cubicBezTo>
                    <a:pt x="2049" y="463"/>
                    <a:pt x="2007" y="483"/>
                    <a:pt x="1964" y="508"/>
                  </a:cubicBezTo>
                  <a:cubicBezTo>
                    <a:pt x="1855" y="568"/>
                    <a:pt x="1751" y="637"/>
                    <a:pt x="1652" y="713"/>
                  </a:cubicBezTo>
                  <a:lnTo>
                    <a:pt x="1691" y="685"/>
                  </a:lnTo>
                  <a:lnTo>
                    <a:pt x="1691" y="685"/>
                  </a:lnTo>
                  <a:cubicBezTo>
                    <a:pt x="1570" y="777"/>
                    <a:pt x="1457" y="874"/>
                    <a:pt x="1356" y="985"/>
                  </a:cubicBezTo>
                  <a:cubicBezTo>
                    <a:pt x="1295" y="1050"/>
                    <a:pt x="1238" y="1119"/>
                    <a:pt x="1186" y="1191"/>
                  </a:cubicBezTo>
                  <a:lnTo>
                    <a:pt x="1186" y="1191"/>
                  </a:lnTo>
                  <a:cubicBezTo>
                    <a:pt x="1177" y="1187"/>
                    <a:pt x="1168" y="1184"/>
                    <a:pt x="1159" y="1180"/>
                  </a:cubicBezTo>
                  <a:lnTo>
                    <a:pt x="1159" y="1180"/>
                  </a:lnTo>
                  <a:lnTo>
                    <a:pt x="1185" y="1192"/>
                  </a:lnTo>
                  <a:lnTo>
                    <a:pt x="1185" y="1192"/>
                  </a:lnTo>
                  <a:cubicBezTo>
                    <a:pt x="1185" y="1192"/>
                    <a:pt x="1185" y="1192"/>
                    <a:pt x="1185" y="1192"/>
                  </a:cubicBezTo>
                  <a:lnTo>
                    <a:pt x="1185" y="1192"/>
                  </a:lnTo>
                  <a:cubicBezTo>
                    <a:pt x="1051" y="1133"/>
                    <a:pt x="925" y="1059"/>
                    <a:pt x="810" y="970"/>
                  </a:cubicBezTo>
                  <a:lnTo>
                    <a:pt x="810" y="970"/>
                  </a:lnTo>
                  <a:lnTo>
                    <a:pt x="843" y="995"/>
                  </a:lnTo>
                  <a:cubicBezTo>
                    <a:pt x="773" y="941"/>
                    <a:pt x="707" y="882"/>
                    <a:pt x="645" y="818"/>
                  </a:cubicBezTo>
                  <a:cubicBezTo>
                    <a:pt x="593" y="762"/>
                    <a:pt x="540" y="704"/>
                    <a:pt x="492" y="645"/>
                  </a:cubicBezTo>
                  <a:lnTo>
                    <a:pt x="492" y="645"/>
                  </a:lnTo>
                  <a:cubicBezTo>
                    <a:pt x="488" y="639"/>
                    <a:pt x="484" y="634"/>
                    <a:pt x="480" y="629"/>
                  </a:cubicBezTo>
                  <a:lnTo>
                    <a:pt x="480" y="629"/>
                  </a:lnTo>
                  <a:lnTo>
                    <a:pt x="487" y="637"/>
                  </a:lnTo>
                  <a:cubicBezTo>
                    <a:pt x="426" y="550"/>
                    <a:pt x="371" y="454"/>
                    <a:pt x="326" y="354"/>
                  </a:cubicBezTo>
                  <a:lnTo>
                    <a:pt x="326" y="354"/>
                  </a:lnTo>
                  <a:cubicBezTo>
                    <a:pt x="290" y="269"/>
                    <a:pt x="261" y="181"/>
                    <a:pt x="241" y="89"/>
                  </a:cubicBezTo>
                  <a:cubicBezTo>
                    <a:pt x="230" y="37"/>
                    <a:pt x="175" y="0"/>
                    <a:pt x="123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898350" y="1465425"/>
              <a:ext cx="42400" cy="158925"/>
            </a:xfrm>
            <a:custGeom>
              <a:avLst/>
              <a:gdLst/>
              <a:ahLst/>
              <a:cxnLst/>
              <a:rect l="l" t="t" r="r" b="b"/>
              <a:pathLst>
                <a:path w="1696" h="6357" extrusionOk="0">
                  <a:moveTo>
                    <a:pt x="1276" y="727"/>
                  </a:moveTo>
                  <a:cubicBezTo>
                    <a:pt x="1276" y="729"/>
                    <a:pt x="1276" y="731"/>
                    <a:pt x="1276" y="733"/>
                  </a:cubicBezTo>
                  <a:lnTo>
                    <a:pt x="1276" y="733"/>
                  </a:lnTo>
                  <a:cubicBezTo>
                    <a:pt x="1276" y="731"/>
                    <a:pt x="1276" y="729"/>
                    <a:pt x="1276" y="727"/>
                  </a:cubicBezTo>
                  <a:close/>
                  <a:moveTo>
                    <a:pt x="1276" y="733"/>
                  </a:moveTo>
                  <a:cubicBezTo>
                    <a:pt x="1277" y="734"/>
                    <a:pt x="1277" y="735"/>
                    <a:pt x="1277" y="736"/>
                  </a:cubicBezTo>
                  <a:cubicBezTo>
                    <a:pt x="1277" y="740"/>
                    <a:pt x="1277" y="741"/>
                    <a:pt x="1277" y="741"/>
                  </a:cubicBezTo>
                  <a:cubicBezTo>
                    <a:pt x="1277" y="741"/>
                    <a:pt x="1277" y="737"/>
                    <a:pt x="1276" y="733"/>
                  </a:cubicBezTo>
                  <a:close/>
                  <a:moveTo>
                    <a:pt x="1265" y="1"/>
                  </a:moveTo>
                  <a:cubicBezTo>
                    <a:pt x="1257" y="1"/>
                    <a:pt x="1248" y="2"/>
                    <a:pt x="1240" y="5"/>
                  </a:cubicBezTo>
                  <a:cubicBezTo>
                    <a:pt x="1188" y="21"/>
                    <a:pt x="1166" y="69"/>
                    <a:pt x="1174" y="122"/>
                  </a:cubicBezTo>
                  <a:cubicBezTo>
                    <a:pt x="1201" y="290"/>
                    <a:pt x="1235" y="459"/>
                    <a:pt x="1262" y="627"/>
                  </a:cubicBezTo>
                  <a:cubicBezTo>
                    <a:pt x="1264" y="648"/>
                    <a:pt x="1268" y="671"/>
                    <a:pt x="1270" y="691"/>
                  </a:cubicBezTo>
                  <a:cubicBezTo>
                    <a:pt x="1272" y="701"/>
                    <a:pt x="1274" y="712"/>
                    <a:pt x="1274" y="722"/>
                  </a:cubicBezTo>
                  <a:cubicBezTo>
                    <a:pt x="1275" y="723"/>
                    <a:pt x="1276" y="725"/>
                    <a:pt x="1276" y="727"/>
                  </a:cubicBezTo>
                  <a:lnTo>
                    <a:pt x="1276" y="727"/>
                  </a:lnTo>
                  <a:cubicBezTo>
                    <a:pt x="1276" y="726"/>
                    <a:pt x="1276" y="725"/>
                    <a:pt x="1276" y="725"/>
                  </a:cubicBezTo>
                  <a:lnTo>
                    <a:pt x="1276" y="725"/>
                  </a:lnTo>
                  <a:cubicBezTo>
                    <a:pt x="1276" y="725"/>
                    <a:pt x="1276" y="727"/>
                    <a:pt x="1277" y="730"/>
                  </a:cubicBezTo>
                  <a:cubicBezTo>
                    <a:pt x="1281" y="773"/>
                    <a:pt x="1287" y="816"/>
                    <a:pt x="1291" y="857"/>
                  </a:cubicBezTo>
                  <a:cubicBezTo>
                    <a:pt x="1301" y="944"/>
                    <a:pt x="1309" y="1028"/>
                    <a:pt x="1316" y="1114"/>
                  </a:cubicBezTo>
                  <a:cubicBezTo>
                    <a:pt x="1342" y="1453"/>
                    <a:pt x="1355" y="1794"/>
                    <a:pt x="1336" y="2135"/>
                  </a:cubicBezTo>
                  <a:cubicBezTo>
                    <a:pt x="1326" y="2328"/>
                    <a:pt x="1307" y="2524"/>
                    <a:pt x="1281" y="2715"/>
                  </a:cubicBezTo>
                  <a:lnTo>
                    <a:pt x="1289" y="2663"/>
                  </a:lnTo>
                  <a:lnTo>
                    <a:pt x="1289" y="2663"/>
                  </a:lnTo>
                  <a:cubicBezTo>
                    <a:pt x="1279" y="2733"/>
                    <a:pt x="1270" y="2803"/>
                    <a:pt x="1260" y="2873"/>
                  </a:cubicBezTo>
                  <a:lnTo>
                    <a:pt x="1268" y="2821"/>
                  </a:lnTo>
                  <a:lnTo>
                    <a:pt x="1268" y="2821"/>
                  </a:lnTo>
                  <a:cubicBezTo>
                    <a:pt x="1198" y="3333"/>
                    <a:pt x="1077" y="3838"/>
                    <a:pt x="903" y="4325"/>
                  </a:cubicBezTo>
                  <a:cubicBezTo>
                    <a:pt x="853" y="4463"/>
                    <a:pt x="800" y="4599"/>
                    <a:pt x="744" y="4734"/>
                  </a:cubicBezTo>
                  <a:lnTo>
                    <a:pt x="765" y="4683"/>
                  </a:lnTo>
                  <a:lnTo>
                    <a:pt x="765" y="4683"/>
                  </a:lnTo>
                  <a:cubicBezTo>
                    <a:pt x="689" y="4866"/>
                    <a:pt x="603" y="5046"/>
                    <a:pt x="510" y="5221"/>
                  </a:cubicBezTo>
                  <a:cubicBezTo>
                    <a:pt x="465" y="5309"/>
                    <a:pt x="416" y="5396"/>
                    <a:pt x="366" y="5482"/>
                  </a:cubicBezTo>
                  <a:cubicBezTo>
                    <a:pt x="319" y="5570"/>
                    <a:pt x="264" y="5653"/>
                    <a:pt x="214" y="5739"/>
                  </a:cubicBezTo>
                  <a:cubicBezTo>
                    <a:pt x="188" y="5788"/>
                    <a:pt x="161" y="5837"/>
                    <a:pt x="134" y="5887"/>
                  </a:cubicBezTo>
                  <a:cubicBezTo>
                    <a:pt x="120" y="5909"/>
                    <a:pt x="105" y="5932"/>
                    <a:pt x="95" y="5957"/>
                  </a:cubicBezTo>
                  <a:cubicBezTo>
                    <a:pt x="77" y="5994"/>
                    <a:pt x="67" y="6032"/>
                    <a:pt x="62" y="6073"/>
                  </a:cubicBezTo>
                  <a:lnTo>
                    <a:pt x="62" y="6073"/>
                  </a:lnTo>
                  <a:cubicBezTo>
                    <a:pt x="51" y="6098"/>
                    <a:pt x="40" y="6123"/>
                    <a:pt x="29" y="6148"/>
                  </a:cubicBezTo>
                  <a:cubicBezTo>
                    <a:pt x="1" y="6211"/>
                    <a:pt x="7" y="6281"/>
                    <a:pt x="64" y="6326"/>
                  </a:cubicBezTo>
                  <a:cubicBezTo>
                    <a:pt x="90" y="6347"/>
                    <a:pt x="119" y="6356"/>
                    <a:pt x="148" y="6356"/>
                  </a:cubicBezTo>
                  <a:cubicBezTo>
                    <a:pt x="183" y="6356"/>
                    <a:pt x="217" y="6342"/>
                    <a:pt x="245" y="6316"/>
                  </a:cubicBezTo>
                  <a:cubicBezTo>
                    <a:pt x="266" y="6298"/>
                    <a:pt x="284" y="6279"/>
                    <a:pt x="305" y="6263"/>
                  </a:cubicBezTo>
                  <a:cubicBezTo>
                    <a:pt x="310" y="6258"/>
                    <a:pt x="314" y="6253"/>
                    <a:pt x="319" y="6248"/>
                  </a:cubicBezTo>
                  <a:lnTo>
                    <a:pt x="319" y="6248"/>
                  </a:lnTo>
                  <a:cubicBezTo>
                    <a:pt x="325" y="6246"/>
                    <a:pt x="331" y="6242"/>
                    <a:pt x="340" y="6238"/>
                  </a:cubicBezTo>
                  <a:cubicBezTo>
                    <a:pt x="408" y="6203"/>
                    <a:pt x="453" y="6127"/>
                    <a:pt x="500" y="6067"/>
                  </a:cubicBezTo>
                  <a:cubicBezTo>
                    <a:pt x="564" y="5983"/>
                    <a:pt x="621" y="5897"/>
                    <a:pt x="675" y="5807"/>
                  </a:cubicBezTo>
                  <a:cubicBezTo>
                    <a:pt x="783" y="5628"/>
                    <a:pt x="882" y="5441"/>
                    <a:pt x="972" y="5250"/>
                  </a:cubicBezTo>
                  <a:cubicBezTo>
                    <a:pt x="1159" y="4857"/>
                    <a:pt x="1314" y="4449"/>
                    <a:pt x="1429" y="4027"/>
                  </a:cubicBezTo>
                  <a:cubicBezTo>
                    <a:pt x="1484" y="3824"/>
                    <a:pt x="1531" y="3617"/>
                    <a:pt x="1570" y="3407"/>
                  </a:cubicBezTo>
                  <a:cubicBezTo>
                    <a:pt x="1609" y="3200"/>
                    <a:pt x="1646" y="2967"/>
                    <a:pt x="1663" y="2745"/>
                  </a:cubicBezTo>
                  <a:cubicBezTo>
                    <a:pt x="1696" y="2326"/>
                    <a:pt x="1692" y="1903"/>
                    <a:pt x="1655" y="1486"/>
                  </a:cubicBezTo>
                  <a:cubicBezTo>
                    <a:pt x="1616" y="1057"/>
                    <a:pt x="1533" y="634"/>
                    <a:pt x="1412" y="221"/>
                  </a:cubicBezTo>
                  <a:cubicBezTo>
                    <a:pt x="1398" y="169"/>
                    <a:pt x="1377" y="120"/>
                    <a:pt x="1357" y="71"/>
                  </a:cubicBezTo>
                  <a:cubicBezTo>
                    <a:pt x="1341" y="33"/>
                    <a:pt x="1307" y="1"/>
                    <a:pt x="1265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005800" y="1571650"/>
              <a:ext cx="54575" cy="9100"/>
            </a:xfrm>
            <a:custGeom>
              <a:avLst/>
              <a:gdLst/>
              <a:ahLst/>
              <a:cxnLst/>
              <a:rect l="l" t="t" r="r" b="b"/>
              <a:pathLst>
                <a:path w="2183" h="364" extrusionOk="0">
                  <a:moveTo>
                    <a:pt x="202" y="304"/>
                  </a:moveTo>
                  <a:lnTo>
                    <a:pt x="202" y="304"/>
                  </a:lnTo>
                  <a:cubicBezTo>
                    <a:pt x="203" y="305"/>
                    <a:pt x="204" y="305"/>
                    <a:pt x="205" y="306"/>
                  </a:cubicBezTo>
                  <a:lnTo>
                    <a:pt x="205" y="306"/>
                  </a:lnTo>
                  <a:lnTo>
                    <a:pt x="202" y="304"/>
                  </a:lnTo>
                  <a:close/>
                  <a:moveTo>
                    <a:pt x="1839" y="0"/>
                  </a:moveTo>
                  <a:lnTo>
                    <a:pt x="1671" y="2"/>
                  </a:lnTo>
                  <a:cubicBezTo>
                    <a:pt x="1556" y="2"/>
                    <a:pt x="1443" y="4"/>
                    <a:pt x="1328" y="6"/>
                  </a:cubicBezTo>
                  <a:cubicBezTo>
                    <a:pt x="1100" y="9"/>
                    <a:pt x="872" y="17"/>
                    <a:pt x="646" y="23"/>
                  </a:cubicBezTo>
                  <a:lnTo>
                    <a:pt x="457" y="29"/>
                  </a:lnTo>
                  <a:lnTo>
                    <a:pt x="360" y="31"/>
                  </a:lnTo>
                  <a:lnTo>
                    <a:pt x="313" y="33"/>
                  </a:lnTo>
                  <a:cubicBezTo>
                    <a:pt x="292" y="33"/>
                    <a:pt x="272" y="33"/>
                    <a:pt x="253" y="39"/>
                  </a:cubicBezTo>
                  <a:cubicBezTo>
                    <a:pt x="246" y="41"/>
                    <a:pt x="238" y="43"/>
                    <a:pt x="231" y="46"/>
                  </a:cubicBezTo>
                  <a:lnTo>
                    <a:pt x="231" y="46"/>
                  </a:lnTo>
                  <a:cubicBezTo>
                    <a:pt x="185" y="56"/>
                    <a:pt x="137" y="62"/>
                    <a:pt x="89" y="70"/>
                  </a:cubicBezTo>
                  <a:lnTo>
                    <a:pt x="60" y="83"/>
                  </a:lnTo>
                  <a:cubicBezTo>
                    <a:pt x="48" y="89"/>
                    <a:pt x="36" y="99"/>
                    <a:pt x="27" y="111"/>
                  </a:cubicBezTo>
                  <a:cubicBezTo>
                    <a:pt x="13" y="132"/>
                    <a:pt x="1" y="156"/>
                    <a:pt x="3" y="183"/>
                  </a:cubicBezTo>
                  <a:cubicBezTo>
                    <a:pt x="3" y="204"/>
                    <a:pt x="9" y="222"/>
                    <a:pt x="19" y="241"/>
                  </a:cubicBezTo>
                  <a:cubicBezTo>
                    <a:pt x="31" y="263"/>
                    <a:pt x="62" y="292"/>
                    <a:pt x="89" y="296"/>
                  </a:cubicBezTo>
                  <a:lnTo>
                    <a:pt x="89" y="294"/>
                  </a:lnTo>
                  <a:cubicBezTo>
                    <a:pt x="136" y="302"/>
                    <a:pt x="187" y="308"/>
                    <a:pt x="233" y="318"/>
                  </a:cubicBezTo>
                  <a:lnTo>
                    <a:pt x="233" y="318"/>
                  </a:lnTo>
                  <a:cubicBezTo>
                    <a:pt x="238" y="320"/>
                    <a:pt x="242" y="322"/>
                    <a:pt x="247" y="323"/>
                  </a:cubicBezTo>
                  <a:cubicBezTo>
                    <a:pt x="264" y="329"/>
                    <a:pt x="284" y="331"/>
                    <a:pt x="303" y="331"/>
                  </a:cubicBezTo>
                  <a:lnTo>
                    <a:pt x="348" y="333"/>
                  </a:lnTo>
                  <a:lnTo>
                    <a:pt x="430" y="335"/>
                  </a:lnTo>
                  <a:lnTo>
                    <a:pt x="601" y="339"/>
                  </a:lnTo>
                  <a:cubicBezTo>
                    <a:pt x="714" y="343"/>
                    <a:pt x="829" y="348"/>
                    <a:pt x="944" y="350"/>
                  </a:cubicBezTo>
                  <a:cubicBezTo>
                    <a:pt x="1170" y="358"/>
                    <a:pt x="1398" y="360"/>
                    <a:pt x="1626" y="362"/>
                  </a:cubicBezTo>
                  <a:lnTo>
                    <a:pt x="1815" y="364"/>
                  </a:lnTo>
                  <a:lnTo>
                    <a:pt x="1958" y="364"/>
                  </a:lnTo>
                  <a:cubicBezTo>
                    <a:pt x="1989" y="364"/>
                    <a:pt x="2020" y="358"/>
                    <a:pt x="2051" y="352"/>
                  </a:cubicBezTo>
                  <a:lnTo>
                    <a:pt x="2092" y="335"/>
                  </a:lnTo>
                  <a:cubicBezTo>
                    <a:pt x="2113" y="323"/>
                    <a:pt x="2129" y="308"/>
                    <a:pt x="2141" y="290"/>
                  </a:cubicBezTo>
                  <a:cubicBezTo>
                    <a:pt x="2166" y="259"/>
                    <a:pt x="2182" y="220"/>
                    <a:pt x="2180" y="181"/>
                  </a:cubicBezTo>
                  <a:cubicBezTo>
                    <a:pt x="2178" y="150"/>
                    <a:pt x="2170" y="122"/>
                    <a:pt x="2156" y="93"/>
                  </a:cubicBezTo>
                  <a:cubicBezTo>
                    <a:pt x="2145" y="72"/>
                    <a:pt x="2129" y="56"/>
                    <a:pt x="2111" y="43"/>
                  </a:cubicBezTo>
                  <a:cubicBezTo>
                    <a:pt x="2094" y="27"/>
                    <a:pt x="2074" y="17"/>
                    <a:pt x="2051" y="13"/>
                  </a:cubicBezTo>
                  <a:cubicBezTo>
                    <a:pt x="2030" y="9"/>
                    <a:pt x="2010" y="4"/>
                    <a:pt x="1989" y="2"/>
                  </a:cubicBezTo>
                  <a:cubicBezTo>
                    <a:pt x="1967" y="0"/>
                    <a:pt x="1946" y="0"/>
                    <a:pt x="1924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104875" y="1549225"/>
              <a:ext cx="81550" cy="59350"/>
            </a:xfrm>
            <a:custGeom>
              <a:avLst/>
              <a:gdLst/>
              <a:ahLst/>
              <a:cxnLst/>
              <a:rect l="l" t="t" r="r" b="b"/>
              <a:pathLst>
                <a:path w="3262" h="2374" extrusionOk="0">
                  <a:moveTo>
                    <a:pt x="424" y="758"/>
                  </a:moveTo>
                  <a:lnTo>
                    <a:pt x="417" y="763"/>
                  </a:lnTo>
                  <a:lnTo>
                    <a:pt x="417" y="763"/>
                  </a:lnTo>
                  <a:cubicBezTo>
                    <a:pt x="419" y="761"/>
                    <a:pt x="422" y="759"/>
                    <a:pt x="424" y="758"/>
                  </a:cubicBezTo>
                  <a:close/>
                  <a:moveTo>
                    <a:pt x="400" y="775"/>
                  </a:moveTo>
                  <a:lnTo>
                    <a:pt x="392" y="781"/>
                  </a:lnTo>
                  <a:lnTo>
                    <a:pt x="392" y="781"/>
                  </a:lnTo>
                  <a:cubicBezTo>
                    <a:pt x="392" y="781"/>
                    <a:pt x="392" y="781"/>
                    <a:pt x="392" y="781"/>
                  </a:cubicBezTo>
                  <a:lnTo>
                    <a:pt x="392" y="781"/>
                  </a:lnTo>
                  <a:cubicBezTo>
                    <a:pt x="395" y="779"/>
                    <a:pt x="398" y="777"/>
                    <a:pt x="400" y="775"/>
                  </a:cubicBezTo>
                  <a:close/>
                  <a:moveTo>
                    <a:pt x="392" y="781"/>
                  </a:moveTo>
                  <a:lnTo>
                    <a:pt x="392" y="781"/>
                  </a:lnTo>
                  <a:lnTo>
                    <a:pt x="392" y="781"/>
                  </a:lnTo>
                  <a:lnTo>
                    <a:pt x="391" y="782"/>
                  </a:lnTo>
                  <a:cubicBezTo>
                    <a:pt x="391" y="782"/>
                    <a:pt x="392" y="782"/>
                    <a:pt x="392" y="781"/>
                  </a:cubicBezTo>
                  <a:close/>
                  <a:moveTo>
                    <a:pt x="374" y="804"/>
                  </a:moveTo>
                  <a:lnTo>
                    <a:pt x="368" y="813"/>
                  </a:lnTo>
                  <a:lnTo>
                    <a:pt x="368" y="813"/>
                  </a:lnTo>
                  <a:cubicBezTo>
                    <a:pt x="368" y="812"/>
                    <a:pt x="368" y="812"/>
                    <a:pt x="368" y="812"/>
                  </a:cubicBezTo>
                  <a:lnTo>
                    <a:pt x="368" y="812"/>
                  </a:lnTo>
                  <a:cubicBezTo>
                    <a:pt x="370" y="810"/>
                    <a:pt x="372" y="807"/>
                    <a:pt x="374" y="804"/>
                  </a:cubicBezTo>
                  <a:close/>
                  <a:moveTo>
                    <a:pt x="367" y="814"/>
                  </a:moveTo>
                  <a:lnTo>
                    <a:pt x="367" y="814"/>
                  </a:lnTo>
                  <a:lnTo>
                    <a:pt x="367" y="814"/>
                  </a:lnTo>
                  <a:lnTo>
                    <a:pt x="366" y="815"/>
                  </a:lnTo>
                  <a:cubicBezTo>
                    <a:pt x="367" y="815"/>
                    <a:pt x="367" y="814"/>
                    <a:pt x="367" y="814"/>
                  </a:cubicBezTo>
                  <a:close/>
                  <a:moveTo>
                    <a:pt x="362" y="893"/>
                  </a:moveTo>
                  <a:lnTo>
                    <a:pt x="368" y="908"/>
                  </a:lnTo>
                  <a:lnTo>
                    <a:pt x="368" y="908"/>
                  </a:lnTo>
                  <a:cubicBezTo>
                    <a:pt x="366" y="903"/>
                    <a:pt x="364" y="898"/>
                    <a:pt x="362" y="893"/>
                  </a:cubicBezTo>
                  <a:close/>
                  <a:moveTo>
                    <a:pt x="529" y="1110"/>
                  </a:moveTo>
                  <a:lnTo>
                    <a:pt x="533" y="1113"/>
                  </a:lnTo>
                  <a:cubicBezTo>
                    <a:pt x="532" y="1112"/>
                    <a:pt x="531" y="1111"/>
                    <a:pt x="529" y="1110"/>
                  </a:cubicBezTo>
                  <a:close/>
                  <a:moveTo>
                    <a:pt x="3035" y="1109"/>
                  </a:moveTo>
                  <a:lnTo>
                    <a:pt x="3035" y="1109"/>
                  </a:lnTo>
                  <a:cubicBezTo>
                    <a:pt x="3031" y="1112"/>
                    <a:pt x="3029" y="1113"/>
                    <a:pt x="3029" y="1113"/>
                  </a:cubicBezTo>
                  <a:lnTo>
                    <a:pt x="3029" y="1113"/>
                  </a:lnTo>
                  <a:cubicBezTo>
                    <a:pt x="3031" y="1112"/>
                    <a:pt x="3033" y="1110"/>
                    <a:pt x="3035" y="1109"/>
                  </a:cubicBezTo>
                  <a:close/>
                  <a:moveTo>
                    <a:pt x="620" y="1161"/>
                  </a:moveTo>
                  <a:lnTo>
                    <a:pt x="646" y="1173"/>
                  </a:lnTo>
                  <a:cubicBezTo>
                    <a:pt x="637" y="1169"/>
                    <a:pt x="629" y="1165"/>
                    <a:pt x="620" y="1161"/>
                  </a:cubicBezTo>
                  <a:close/>
                  <a:moveTo>
                    <a:pt x="2044" y="1"/>
                  </a:moveTo>
                  <a:cubicBezTo>
                    <a:pt x="2037" y="1"/>
                    <a:pt x="2030" y="2"/>
                    <a:pt x="2022" y="4"/>
                  </a:cubicBezTo>
                  <a:cubicBezTo>
                    <a:pt x="1761" y="74"/>
                    <a:pt x="1498" y="143"/>
                    <a:pt x="1237" y="215"/>
                  </a:cubicBezTo>
                  <a:cubicBezTo>
                    <a:pt x="1172" y="232"/>
                    <a:pt x="1106" y="252"/>
                    <a:pt x="1040" y="267"/>
                  </a:cubicBezTo>
                  <a:cubicBezTo>
                    <a:pt x="972" y="283"/>
                    <a:pt x="907" y="297"/>
                    <a:pt x="839" y="312"/>
                  </a:cubicBezTo>
                  <a:cubicBezTo>
                    <a:pt x="711" y="339"/>
                    <a:pt x="582" y="367"/>
                    <a:pt x="457" y="400"/>
                  </a:cubicBezTo>
                  <a:cubicBezTo>
                    <a:pt x="387" y="419"/>
                    <a:pt x="319" y="443"/>
                    <a:pt x="255" y="476"/>
                  </a:cubicBezTo>
                  <a:cubicBezTo>
                    <a:pt x="181" y="515"/>
                    <a:pt x="122" y="571"/>
                    <a:pt x="75" y="641"/>
                  </a:cubicBezTo>
                  <a:lnTo>
                    <a:pt x="76" y="639"/>
                  </a:lnTo>
                  <a:lnTo>
                    <a:pt x="76" y="639"/>
                  </a:lnTo>
                  <a:cubicBezTo>
                    <a:pt x="45" y="683"/>
                    <a:pt x="23" y="733"/>
                    <a:pt x="13" y="786"/>
                  </a:cubicBezTo>
                  <a:cubicBezTo>
                    <a:pt x="7" y="819"/>
                    <a:pt x="1" y="854"/>
                    <a:pt x="1" y="887"/>
                  </a:cubicBezTo>
                  <a:cubicBezTo>
                    <a:pt x="1" y="922"/>
                    <a:pt x="7" y="957"/>
                    <a:pt x="13" y="992"/>
                  </a:cubicBezTo>
                  <a:cubicBezTo>
                    <a:pt x="23" y="1047"/>
                    <a:pt x="46" y="1101"/>
                    <a:pt x="77" y="1150"/>
                  </a:cubicBezTo>
                  <a:cubicBezTo>
                    <a:pt x="105" y="1197"/>
                    <a:pt x="144" y="1247"/>
                    <a:pt x="183" y="1290"/>
                  </a:cubicBezTo>
                  <a:cubicBezTo>
                    <a:pt x="225" y="1331"/>
                    <a:pt x="274" y="1370"/>
                    <a:pt x="323" y="1405"/>
                  </a:cubicBezTo>
                  <a:cubicBezTo>
                    <a:pt x="372" y="1438"/>
                    <a:pt x="428" y="1464"/>
                    <a:pt x="485" y="1487"/>
                  </a:cubicBezTo>
                  <a:cubicBezTo>
                    <a:pt x="531" y="1505"/>
                    <a:pt x="576" y="1518"/>
                    <a:pt x="625" y="1526"/>
                  </a:cubicBezTo>
                  <a:cubicBezTo>
                    <a:pt x="691" y="1538"/>
                    <a:pt x="759" y="1547"/>
                    <a:pt x="827" y="1553"/>
                  </a:cubicBezTo>
                  <a:cubicBezTo>
                    <a:pt x="950" y="1565"/>
                    <a:pt x="1073" y="1563"/>
                    <a:pt x="1196" y="1579"/>
                  </a:cubicBezTo>
                  <a:lnTo>
                    <a:pt x="1155" y="1575"/>
                  </a:lnTo>
                  <a:lnTo>
                    <a:pt x="1155" y="1575"/>
                  </a:lnTo>
                  <a:cubicBezTo>
                    <a:pt x="1196" y="1581"/>
                    <a:pt x="1237" y="1588"/>
                    <a:pt x="1277" y="1598"/>
                  </a:cubicBezTo>
                  <a:lnTo>
                    <a:pt x="1277" y="1598"/>
                  </a:lnTo>
                  <a:cubicBezTo>
                    <a:pt x="1272" y="1604"/>
                    <a:pt x="1267" y="1610"/>
                    <a:pt x="1262" y="1616"/>
                  </a:cubicBezTo>
                  <a:cubicBezTo>
                    <a:pt x="1213" y="1680"/>
                    <a:pt x="1159" y="1744"/>
                    <a:pt x="1110" y="1809"/>
                  </a:cubicBezTo>
                  <a:lnTo>
                    <a:pt x="1129" y="1785"/>
                  </a:lnTo>
                  <a:lnTo>
                    <a:pt x="1129" y="1785"/>
                  </a:lnTo>
                  <a:cubicBezTo>
                    <a:pt x="1020" y="1914"/>
                    <a:pt x="913" y="2046"/>
                    <a:pt x="804" y="2175"/>
                  </a:cubicBezTo>
                  <a:cubicBezTo>
                    <a:pt x="787" y="2194"/>
                    <a:pt x="775" y="2214"/>
                    <a:pt x="773" y="2241"/>
                  </a:cubicBezTo>
                  <a:cubicBezTo>
                    <a:pt x="769" y="2266"/>
                    <a:pt x="773" y="2294"/>
                    <a:pt x="785" y="2315"/>
                  </a:cubicBezTo>
                  <a:cubicBezTo>
                    <a:pt x="809" y="2352"/>
                    <a:pt x="848" y="2374"/>
                    <a:pt x="889" y="2374"/>
                  </a:cubicBezTo>
                  <a:cubicBezTo>
                    <a:pt x="898" y="2374"/>
                    <a:pt x="908" y="2373"/>
                    <a:pt x="917" y="2370"/>
                  </a:cubicBezTo>
                  <a:cubicBezTo>
                    <a:pt x="1260" y="2290"/>
                    <a:pt x="1591" y="2175"/>
                    <a:pt x="1911" y="2031"/>
                  </a:cubicBezTo>
                  <a:cubicBezTo>
                    <a:pt x="1989" y="1996"/>
                    <a:pt x="2067" y="1959"/>
                    <a:pt x="2139" y="1916"/>
                  </a:cubicBezTo>
                  <a:cubicBezTo>
                    <a:pt x="2211" y="1871"/>
                    <a:pt x="2287" y="1832"/>
                    <a:pt x="2361" y="1787"/>
                  </a:cubicBezTo>
                  <a:cubicBezTo>
                    <a:pt x="2509" y="1701"/>
                    <a:pt x="2653" y="1606"/>
                    <a:pt x="2788" y="1505"/>
                  </a:cubicBezTo>
                  <a:cubicBezTo>
                    <a:pt x="2871" y="1444"/>
                    <a:pt x="2951" y="1380"/>
                    <a:pt x="3029" y="1314"/>
                  </a:cubicBezTo>
                  <a:cubicBezTo>
                    <a:pt x="3064" y="1284"/>
                    <a:pt x="3101" y="1253"/>
                    <a:pt x="3136" y="1222"/>
                  </a:cubicBezTo>
                  <a:cubicBezTo>
                    <a:pt x="3152" y="1208"/>
                    <a:pt x="3171" y="1191"/>
                    <a:pt x="3189" y="1175"/>
                  </a:cubicBezTo>
                  <a:cubicBezTo>
                    <a:pt x="3197" y="1166"/>
                    <a:pt x="3206" y="1156"/>
                    <a:pt x="3214" y="1146"/>
                  </a:cubicBezTo>
                  <a:cubicBezTo>
                    <a:pt x="3216" y="1142"/>
                    <a:pt x="3220" y="1138"/>
                    <a:pt x="3224" y="1134"/>
                  </a:cubicBezTo>
                  <a:lnTo>
                    <a:pt x="3230" y="1125"/>
                  </a:lnTo>
                  <a:cubicBezTo>
                    <a:pt x="3237" y="1117"/>
                    <a:pt x="3241" y="1112"/>
                    <a:pt x="3241" y="1112"/>
                  </a:cubicBezTo>
                  <a:lnTo>
                    <a:pt x="3241" y="1112"/>
                  </a:lnTo>
                  <a:cubicBezTo>
                    <a:pt x="3242" y="1112"/>
                    <a:pt x="3241" y="1114"/>
                    <a:pt x="3238" y="1117"/>
                  </a:cubicBezTo>
                  <a:cubicBezTo>
                    <a:pt x="3261" y="1095"/>
                    <a:pt x="3261" y="1051"/>
                    <a:pt x="3238" y="1029"/>
                  </a:cubicBezTo>
                  <a:cubicBezTo>
                    <a:pt x="3225" y="1018"/>
                    <a:pt x="3210" y="1012"/>
                    <a:pt x="3194" y="1012"/>
                  </a:cubicBezTo>
                  <a:cubicBezTo>
                    <a:pt x="3181" y="1012"/>
                    <a:pt x="3167" y="1016"/>
                    <a:pt x="3155" y="1025"/>
                  </a:cubicBezTo>
                  <a:lnTo>
                    <a:pt x="3155" y="1025"/>
                  </a:lnTo>
                  <a:cubicBezTo>
                    <a:pt x="3116" y="1045"/>
                    <a:pt x="3081" y="1074"/>
                    <a:pt x="3045" y="1101"/>
                  </a:cubicBezTo>
                  <a:cubicBezTo>
                    <a:pt x="3042" y="1104"/>
                    <a:pt x="3029" y="1113"/>
                    <a:pt x="3029" y="1113"/>
                  </a:cubicBezTo>
                  <a:cubicBezTo>
                    <a:pt x="3029" y="1113"/>
                    <a:pt x="3029" y="1113"/>
                    <a:pt x="3029" y="1113"/>
                  </a:cubicBezTo>
                  <a:lnTo>
                    <a:pt x="3029" y="1113"/>
                  </a:lnTo>
                  <a:cubicBezTo>
                    <a:pt x="3022" y="1119"/>
                    <a:pt x="3015" y="1125"/>
                    <a:pt x="3008" y="1129"/>
                  </a:cubicBezTo>
                  <a:cubicBezTo>
                    <a:pt x="2992" y="1142"/>
                    <a:pt x="2973" y="1156"/>
                    <a:pt x="2957" y="1169"/>
                  </a:cubicBezTo>
                  <a:cubicBezTo>
                    <a:pt x="2889" y="1218"/>
                    <a:pt x="2819" y="1267"/>
                    <a:pt x="2747" y="1314"/>
                  </a:cubicBezTo>
                  <a:cubicBezTo>
                    <a:pt x="2608" y="1409"/>
                    <a:pt x="2464" y="1499"/>
                    <a:pt x="2316" y="1581"/>
                  </a:cubicBezTo>
                  <a:cubicBezTo>
                    <a:pt x="2233" y="1628"/>
                    <a:pt x="2148" y="1671"/>
                    <a:pt x="2063" y="1713"/>
                  </a:cubicBezTo>
                  <a:lnTo>
                    <a:pt x="2063" y="1713"/>
                  </a:lnTo>
                  <a:cubicBezTo>
                    <a:pt x="2001" y="1737"/>
                    <a:pt x="1941" y="1766"/>
                    <a:pt x="1880" y="1793"/>
                  </a:cubicBezTo>
                  <a:cubicBezTo>
                    <a:pt x="1821" y="1820"/>
                    <a:pt x="1761" y="1846"/>
                    <a:pt x="1700" y="1873"/>
                  </a:cubicBezTo>
                  <a:lnTo>
                    <a:pt x="1726" y="1861"/>
                  </a:lnTo>
                  <a:lnTo>
                    <a:pt x="1726" y="1861"/>
                  </a:lnTo>
                  <a:cubicBezTo>
                    <a:pt x="1563" y="1930"/>
                    <a:pt x="1396" y="1990"/>
                    <a:pt x="1227" y="2043"/>
                  </a:cubicBezTo>
                  <a:lnTo>
                    <a:pt x="1227" y="2043"/>
                  </a:lnTo>
                  <a:cubicBezTo>
                    <a:pt x="1301" y="1958"/>
                    <a:pt x="1377" y="1872"/>
                    <a:pt x="1455" y="1789"/>
                  </a:cubicBezTo>
                  <a:cubicBezTo>
                    <a:pt x="1500" y="1738"/>
                    <a:pt x="1548" y="1688"/>
                    <a:pt x="1595" y="1637"/>
                  </a:cubicBezTo>
                  <a:cubicBezTo>
                    <a:pt x="1626" y="1604"/>
                    <a:pt x="1638" y="1565"/>
                    <a:pt x="1632" y="1520"/>
                  </a:cubicBezTo>
                  <a:cubicBezTo>
                    <a:pt x="1626" y="1477"/>
                    <a:pt x="1603" y="1446"/>
                    <a:pt x="1566" y="1419"/>
                  </a:cubicBezTo>
                  <a:cubicBezTo>
                    <a:pt x="1470" y="1351"/>
                    <a:pt x="1355" y="1308"/>
                    <a:pt x="1239" y="1282"/>
                  </a:cubicBezTo>
                  <a:cubicBezTo>
                    <a:pt x="1129" y="1254"/>
                    <a:pt x="1005" y="1236"/>
                    <a:pt x="886" y="1220"/>
                  </a:cubicBezTo>
                  <a:lnTo>
                    <a:pt x="886" y="1220"/>
                  </a:lnTo>
                  <a:cubicBezTo>
                    <a:pt x="794" y="1207"/>
                    <a:pt x="699" y="1192"/>
                    <a:pt x="612" y="1157"/>
                  </a:cubicBezTo>
                  <a:lnTo>
                    <a:pt x="612" y="1157"/>
                  </a:lnTo>
                  <a:cubicBezTo>
                    <a:pt x="577" y="1140"/>
                    <a:pt x="544" y="1120"/>
                    <a:pt x="513" y="1097"/>
                  </a:cubicBezTo>
                  <a:lnTo>
                    <a:pt x="513" y="1097"/>
                  </a:lnTo>
                  <a:cubicBezTo>
                    <a:pt x="481" y="1071"/>
                    <a:pt x="452" y="1042"/>
                    <a:pt x="426" y="1011"/>
                  </a:cubicBezTo>
                  <a:lnTo>
                    <a:pt x="426" y="1011"/>
                  </a:lnTo>
                  <a:cubicBezTo>
                    <a:pt x="406" y="983"/>
                    <a:pt x="389" y="953"/>
                    <a:pt x="375" y="922"/>
                  </a:cubicBezTo>
                  <a:lnTo>
                    <a:pt x="375" y="922"/>
                  </a:lnTo>
                  <a:cubicBezTo>
                    <a:pt x="369" y="906"/>
                    <a:pt x="364" y="890"/>
                    <a:pt x="360" y="873"/>
                  </a:cubicBezTo>
                  <a:lnTo>
                    <a:pt x="360" y="873"/>
                  </a:lnTo>
                  <a:cubicBezTo>
                    <a:pt x="359" y="862"/>
                    <a:pt x="359" y="851"/>
                    <a:pt x="360" y="840"/>
                  </a:cubicBezTo>
                  <a:lnTo>
                    <a:pt x="360" y="840"/>
                  </a:lnTo>
                  <a:cubicBezTo>
                    <a:pt x="361" y="836"/>
                    <a:pt x="362" y="832"/>
                    <a:pt x="363" y="828"/>
                  </a:cubicBezTo>
                  <a:lnTo>
                    <a:pt x="363" y="828"/>
                  </a:lnTo>
                  <a:cubicBezTo>
                    <a:pt x="370" y="816"/>
                    <a:pt x="377" y="804"/>
                    <a:pt x="385" y="793"/>
                  </a:cubicBezTo>
                  <a:lnTo>
                    <a:pt x="385" y="793"/>
                  </a:lnTo>
                  <a:cubicBezTo>
                    <a:pt x="392" y="784"/>
                    <a:pt x="400" y="776"/>
                    <a:pt x="409" y="769"/>
                  </a:cubicBezTo>
                  <a:lnTo>
                    <a:pt x="409" y="769"/>
                  </a:lnTo>
                  <a:cubicBezTo>
                    <a:pt x="437" y="750"/>
                    <a:pt x="468" y="735"/>
                    <a:pt x="499" y="720"/>
                  </a:cubicBezTo>
                  <a:lnTo>
                    <a:pt x="499" y="720"/>
                  </a:lnTo>
                  <a:cubicBezTo>
                    <a:pt x="570" y="693"/>
                    <a:pt x="642" y="672"/>
                    <a:pt x="711" y="645"/>
                  </a:cubicBezTo>
                  <a:lnTo>
                    <a:pt x="711" y="645"/>
                  </a:lnTo>
                  <a:cubicBezTo>
                    <a:pt x="797" y="613"/>
                    <a:pt x="884" y="580"/>
                    <a:pt x="970" y="546"/>
                  </a:cubicBezTo>
                  <a:cubicBezTo>
                    <a:pt x="1013" y="530"/>
                    <a:pt x="1057" y="511"/>
                    <a:pt x="1102" y="497"/>
                  </a:cubicBezTo>
                  <a:cubicBezTo>
                    <a:pt x="1147" y="480"/>
                    <a:pt x="1190" y="466"/>
                    <a:pt x="1235" y="452"/>
                  </a:cubicBezTo>
                  <a:cubicBezTo>
                    <a:pt x="1414" y="394"/>
                    <a:pt x="1591" y="336"/>
                    <a:pt x="1767" y="277"/>
                  </a:cubicBezTo>
                  <a:cubicBezTo>
                    <a:pt x="1868" y="244"/>
                    <a:pt x="1969" y="211"/>
                    <a:pt x="2069" y="178"/>
                  </a:cubicBezTo>
                  <a:cubicBezTo>
                    <a:pt x="2115" y="164"/>
                    <a:pt x="2148" y="115"/>
                    <a:pt x="2133" y="67"/>
                  </a:cubicBezTo>
                  <a:cubicBezTo>
                    <a:pt x="2119" y="27"/>
                    <a:pt x="2084" y="1"/>
                    <a:pt x="2044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179650" y="1553700"/>
              <a:ext cx="14975" cy="48125"/>
            </a:xfrm>
            <a:custGeom>
              <a:avLst/>
              <a:gdLst/>
              <a:ahLst/>
              <a:cxnLst/>
              <a:rect l="l" t="t" r="r" b="b"/>
              <a:pathLst>
                <a:path w="599" h="1925" extrusionOk="0">
                  <a:moveTo>
                    <a:pt x="586" y="135"/>
                  </a:moveTo>
                  <a:cubicBezTo>
                    <a:pt x="586" y="135"/>
                    <a:pt x="584" y="140"/>
                    <a:pt x="582" y="143"/>
                  </a:cubicBezTo>
                  <a:lnTo>
                    <a:pt x="582" y="143"/>
                  </a:lnTo>
                  <a:cubicBezTo>
                    <a:pt x="583" y="142"/>
                    <a:pt x="584" y="140"/>
                    <a:pt x="584" y="139"/>
                  </a:cubicBezTo>
                  <a:cubicBezTo>
                    <a:pt x="586" y="136"/>
                    <a:pt x="586" y="135"/>
                    <a:pt x="586" y="135"/>
                  </a:cubicBezTo>
                  <a:close/>
                  <a:moveTo>
                    <a:pt x="582" y="143"/>
                  </a:moveTo>
                  <a:cubicBezTo>
                    <a:pt x="582" y="144"/>
                    <a:pt x="582" y="145"/>
                    <a:pt x="581" y="145"/>
                  </a:cubicBezTo>
                  <a:lnTo>
                    <a:pt x="581" y="145"/>
                  </a:lnTo>
                  <a:cubicBezTo>
                    <a:pt x="582" y="145"/>
                    <a:pt x="582" y="144"/>
                    <a:pt x="582" y="143"/>
                  </a:cubicBezTo>
                  <a:close/>
                  <a:moveTo>
                    <a:pt x="359" y="1575"/>
                  </a:moveTo>
                  <a:lnTo>
                    <a:pt x="359" y="1575"/>
                  </a:lnTo>
                  <a:cubicBezTo>
                    <a:pt x="360" y="1585"/>
                    <a:pt x="361" y="1595"/>
                    <a:pt x="362" y="1605"/>
                  </a:cubicBezTo>
                  <a:lnTo>
                    <a:pt x="362" y="1605"/>
                  </a:lnTo>
                  <a:cubicBezTo>
                    <a:pt x="361" y="1595"/>
                    <a:pt x="360" y="1585"/>
                    <a:pt x="359" y="1575"/>
                  </a:cubicBezTo>
                  <a:close/>
                  <a:moveTo>
                    <a:pt x="502" y="1"/>
                  </a:moveTo>
                  <a:cubicBezTo>
                    <a:pt x="470" y="1"/>
                    <a:pt x="441" y="18"/>
                    <a:pt x="420" y="47"/>
                  </a:cubicBezTo>
                  <a:lnTo>
                    <a:pt x="422" y="47"/>
                  </a:lnTo>
                  <a:cubicBezTo>
                    <a:pt x="406" y="71"/>
                    <a:pt x="391" y="94"/>
                    <a:pt x="375" y="116"/>
                  </a:cubicBezTo>
                  <a:cubicBezTo>
                    <a:pt x="360" y="141"/>
                    <a:pt x="342" y="166"/>
                    <a:pt x="328" y="190"/>
                  </a:cubicBezTo>
                  <a:cubicBezTo>
                    <a:pt x="301" y="238"/>
                    <a:pt x="274" y="287"/>
                    <a:pt x="249" y="336"/>
                  </a:cubicBezTo>
                  <a:cubicBezTo>
                    <a:pt x="221" y="396"/>
                    <a:pt x="196" y="457"/>
                    <a:pt x="173" y="519"/>
                  </a:cubicBezTo>
                  <a:cubicBezTo>
                    <a:pt x="153" y="572"/>
                    <a:pt x="134" y="624"/>
                    <a:pt x="118" y="679"/>
                  </a:cubicBezTo>
                  <a:cubicBezTo>
                    <a:pt x="54" y="905"/>
                    <a:pt x="17" y="1144"/>
                    <a:pt x="7" y="1380"/>
                  </a:cubicBezTo>
                  <a:cubicBezTo>
                    <a:pt x="3" y="1441"/>
                    <a:pt x="1" y="1505"/>
                    <a:pt x="3" y="1567"/>
                  </a:cubicBezTo>
                  <a:cubicBezTo>
                    <a:pt x="3" y="1600"/>
                    <a:pt x="5" y="1630"/>
                    <a:pt x="7" y="1661"/>
                  </a:cubicBezTo>
                  <a:cubicBezTo>
                    <a:pt x="7" y="1692"/>
                    <a:pt x="7" y="1725"/>
                    <a:pt x="15" y="1752"/>
                  </a:cubicBezTo>
                  <a:cubicBezTo>
                    <a:pt x="23" y="1785"/>
                    <a:pt x="44" y="1817"/>
                    <a:pt x="69" y="1840"/>
                  </a:cubicBezTo>
                  <a:cubicBezTo>
                    <a:pt x="76" y="1849"/>
                    <a:pt x="91" y="1861"/>
                    <a:pt x="103" y="1868"/>
                  </a:cubicBezTo>
                  <a:lnTo>
                    <a:pt x="103" y="1868"/>
                  </a:lnTo>
                  <a:cubicBezTo>
                    <a:pt x="126" y="1897"/>
                    <a:pt x="157" y="1919"/>
                    <a:pt x="195" y="1922"/>
                  </a:cubicBezTo>
                  <a:lnTo>
                    <a:pt x="195" y="1922"/>
                  </a:lnTo>
                  <a:cubicBezTo>
                    <a:pt x="202" y="1924"/>
                    <a:pt x="209" y="1925"/>
                    <a:pt x="216" y="1925"/>
                  </a:cubicBezTo>
                  <a:cubicBezTo>
                    <a:pt x="219" y="1925"/>
                    <a:pt x="222" y="1925"/>
                    <a:pt x="225" y="1924"/>
                  </a:cubicBezTo>
                  <a:cubicBezTo>
                    <a:pt x="235" y="1922"/>
                    <a:pt x="245" y="1920"/>
                    <a:pt x="254" y="1914"/>
                  </a:cubicBezTo>
                  <a:cubicBezTo>
                    <a:pt x="255" y="1913"/>
                    <a:pt x="256" y="1912"/>
                    <a:pt x="258" y="1911"/>
                  </a:cubicBezTo>
                  <a:lnTo>
                    <a:pt x="258" y="1911"/>
                  </a:lnTo>
                  <a:cubicBezTo>
                    <a:pt x="258" y="1911"/>
                    <a:pt x="259" y="1911"/>
                    <a:pt x="259" y="1910"/>
                  </a:cubicBezTo>
                  <a:lnTo>
                    <a:pt x="259" y="1910"/>
                  </a:lnTo>
                  <a:cubicBezTo>
                    <a:pt x="259" y="1911"/>
                    <a:pt x="258" y="1911"/>
                    <a:pt x="258" y="1912"/>
                  </a:cubicBezTo>
                  <a:cubicBezTo>
                    <a:pt x="258" y="1911"/>
                    <a:pt x="259" y="1911"/>
                    <a:pt x="260" y="1910"/>
                  </a:cubicBezTo>
                  <a:lnTo>
                    <a:pt x="260" y="1910"/>
                  </a:lnTo>
                  <a:cubicBezTo>
                    <a:pt x="260" y="1910"/>
                    <a:pt x="260" y="1910"/>
                    <a:pt x="259" y="1910"/>
                  </a:cubicBezTo>
                  <a:lnTo>
                    <a:pt x="259" y="1910"/>
                  </a:lnTo>
                  <a:cubicBezTo>
                    <a:pt x="260" y="1910"/>
                    <a:pt x="261" y="1909"/>
                    <a:pt x="261" y="1909"/>
                  </a:cubicBezTo>
                  <a:lnTo>
                    <a:pt x="261" y="1909"/>
                  </a:lnTo>
                  <a:lnTo>
                    <a:pt x="260" y="1909"/>
                  </a:lnTo>
                  <a:lnTo>
                    <a:pt x="260" y="1909"/>
                  </a:lnTo>
                  <a:cubicBezTo>
                    <a:pt x="262" y="1908"/>
                    <a:pt x="263" y="1907"/>
                    <a:pt x="265" y="1906"/>
                  </a:cubicBezTo>
                  <a:lnTo>
                    <a:pt x="265" y="1906"/>
                  </a:lnTo>
                  <a:cubicBezTo>
                    <a:pt x="264" y="1907"/>
                    <a:pt x="263" y="1908"/>
                    <a:pt x="262" y="1909"/>
                  </a:cubicBezTo>
                  <a:lnTo>
                    <a:pt x="262" y="1909"/>
                  </a:lnTo>
                  <a:cubicBezTo>
                    <a:pt x="262" y="1908"/>
                    <a:pt x="263" y="1908"/>
                    <a:pt x="264" y="1908"/>
                  </a:cubicBezTo>
                  <a:lnTo>
                    <a:pt x="264" y="1908"/>
                  </a:lnTo>
                  <a:lnTo>
                    <a:pt x="261" y="1909"/>
                  </a:lnTo>
                  <a:lnTo>
                    <a:pt x="261" y="1909"/>
                  </a:lnTo>
                  <a:cubicBezTo>
                    <a:pt x="261" y="1909"/>
                    <a:pt x="262" y="1909"/>
                    <a:pt x="262" y="1909"/>
                  </a:cubicBezTo>
                  <a:lnTo>
                    <a:pt x="262" y="1909"/>
                  </a:lnTo>
                  <a:cubicBezTo>
                    <a:pt x="261" y="1909"/>
                    <a:pt x="261" y="1909"/>
                    <a:pt x="261" y="1909"/>
                  </a:cubicBezTo>
                  <a:lnTo>
                    <a:pt x="261" y="1909"/>
                  </a:lnTo>
                  <a:lnTo>
                    <a:pt x="261" y="1909"/>
                  </a:lnTo>
                  <a:lnTo>
                    <a:pt x="261" y="1909"/>
                  </a:lnTo>
                  <a:cubicBezTo>
                    <a:pt x="261" y="1909"/>
                    <a:pt x="260" y="1910"/>
                    <a:pt x="260" y="1910"/>
                  </a:cubicBezTo>
                  <a:lnTo>
                    <a:pt x="260" y="1910"/>
                  </a:lnTo>
                  <a:cubicBezTo>
                    <a:pt x="290" y="1895"/>
                    <a:pt x="314" y="1866"/>
                    <a:pt x="326" y="1835"/>
                  </a:cubicBezTo>
                  <a:lnTo>
                    <a:pt x="326" y="1835"/>
                  </a:lnTo>
                  <a:cubicBezTo>
                    <a:pt x="335" y="1825"/>
                    <a:pt x="343" y="1813"/>
                    <a:pt x="350" y="1801"/>
                  </a:cubicBezTo>
                  <a:cubicBezTo>
                    <a:pt x="369" y="1770"/>
                    <a:pt x="375" y="1737"/>
                    <a:pt x="377" y="1702"/>
                  </a:cubicBezTo>
                  <a:cubicBezTo>
                    <a:pt x="379" y="1686"/>
                    <a:pt x="371" y="1661"/>
                    <a:pt x="369" y="1641"/>
                  </a:cubicBezTo>
                  <a:cubicBezTo>
                    <a:pt x="367" y="1630"/>
                    <a:pt x="365" y="1620"/>
                    <a:pt x="363" y="1610"/>
                  </a:cubicBezTo>
                  <a:lnTo>
                    <a:pt x="363" y="1610"/>
                  </a:lnTo>
                  <a:lnTo>
                    <a:pt x="365" y="1620"/>
                  </a:lnTo>
                  <a:cubicBezTo>
                    <a:pt x="364" y="1615"/>
                    <a:pt x="363" y="1610"/>
                    <a:pt x="362" y="1605"/>
                  </a:cubicBezTo>
                  <a:lnTo>
                    <a:pt x="362" y="1605"/>
                  </a:lnTo>
                  <a:cubicBezTo>
                    <a:pt x="363" y="1607"/>
                    <a:pt x="363" y="1608"/>
                    <a:pt x="363" y="1610"/>
                  </a:cubicBezTo>
                  <a:lnTo>
                    <a:pt x="363" y="1610"/>
                  </a:lnTo>
                  <a:lnTo>
                    <a:pt x="358" y="1571"/>
                  </a:lnTo>
                  <a:lnTo>
                    <a:pt x="358" y="1571"/>
                  </a:lnTo>
                  <a:cubicBezTo>
                    <a:pt x="358" y="1572"/>
                    <a:pt x="359" y="1574"/>
                    <a:pt x="359" y="1575"/>
                  </a:cubicBezTo>
                  <a:lnTo>
                    <a:pt x="359" y="1575"/>
                  </a:lnTo>
                  <a:cubicBezTo>
                    <a:pt x="334" y="1366"/>
                    <a:pt x="336" y="1155"/>
                    <a:pt x="362" y="946"/>
                  </a:cubicBezTo>
                  <a:lnTo>
                    <a:pt x="362" y="946"/>
                  </a:lnTo>
                  <a:lnTo>
                    <a:pt x="356" y="987"/>
                  </a:lnTo>
                  <a:cubicBezTo>
                    <a:pt x="389" y="755"/>
                    <a:pt x="447" y="527"/>
                    <a:pt x="523" y="307"/>
                  </a:cubicBezTo>
                  <a:cubicBezTo>
                    <a:pt x="533" y="277"/>
                    <a:pt x="541" y="246"/>
                    <a:pt x="554" y="217"/>
                  </a:cubicBezTo>
                  <a:cubicBezTo>
                    <a:pt x="560" y="201"/>
                    <a:pt x="566" y="186"/>
                    <a:pt x="572" y="170"/>
                  </a:cubicBezTo>
                  <a:cubicBezTo>
                    <a:pt x="574" y="164"/>
                    <a:pt x="576" y="155"/>
                    <a:pt x="580" y="149"/>
                  </a:cubicBezTo>
                  <a:cubicBezTo>
                    <a:pt x="580" y="148"/>
                    <a:pt x="581" y="147"/>
                    <a:pt x="581" y="145"/>
                  </a:cubicBezTo>
                  <a:lnTo>
                    <a:pt x="581" y="145"/>
                  </a:lnTo>
                  <a:cubicBezTo>
                    <a:pt x="581" y="146"/>
                    <a:pt x="581" y="146"/>
                    <a:pt x="581" y="146"/>
                  </a:cubicBezTo>
                  <a:cubicBezTo>
                    <a:pt x="581" y="146"/>
                    <a:pt x="581" y="145"/>
                    <a:pt x="582" y="141"/>
                  </a:cubicBezTo>
                  <a:cubicBezTo>
                    <a:pt x="593" y="116"/>
                    <a:pt x="599" y="96"/>
                    <a:pt x="593" y="69"/>
                  </a:cubicBezTo>
                  <a:cubicBezTo>
                    <a:pt x="586" y="47"/>
                    <a:pt x="570" y="24"/>
                    <a:pt x="549" y="14"/>
                  </a:cubicBezTo>
                  <a:cubicBezTo>
                    <a:pt x="534" y="5"/>
                    <a:pt x="518" y="1"/>
                    <a:pt x="502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221150" y="1549575"/>
              <a:ext cx="49450" cy="52325"/>
            </a:xfrm>
            <a:custGeom>
              <a:avLst/>
              <a:gdLst/>
              <a:ahLst/>
              <a:cxnLst/>
              <a:rect l="l" t="t" r="r" b="b"/>
              <a:pathLst>
                <a:path w="1978" h="2093" extrusionOk="0">
                  <a:moveTo>
                    <a:pt x="1363" y="1101"/>
                  </a:moveTo>
                  <a:lnTo>
                    <a:pt x="1359" y="1102"/>
                  </a:lnTo>
                  <a:lnTo>
                    <a:pt x="1359" y="1102"/>
                  </a:lnTo>
                  <a:cubicBezTo>
                    <a:pt x="1360" y="1102"/>
                    <a:pt x="1361" y="1101"/>
                    <a:pt x="1363" y="1101"/>
                  </a:cubicBezTo>
                  <a:close/>
                  <a:moveTo>
                    <a:pt x="1368" y="1117"/>
                  </a:moveTo>
                  <a:lnTo>
                    <a:pt x="1368" y="1117"/>
                  </a:lnTo>
                  <a:cubicBezTo>
                    <a:pt x="1368" y="1117"/>
                    <a:pt x="1369" y="1117"/>
                    <a:pt x="1369" y="1118"/>
                  </a:cubicBezTo>
                  <a:lnTo>
                    <a:pt x="1368" y="1117"/>
                  </a:lnTo>
                  <a:close/>
                  <a:moveTo>
                    <a:pt x="1361" y="1118"/>
                  </a:moveTo>
                  <a:cubicBezTo>
                    <a:pt x="1361" y="1118"/>
                    <a:pt x="1361" y="1118"/>
                    <a:pt x="1361" y="1118"/>
                  </a:cubicBezTo>
                  <a:lnTo>
                    <a:pt x="1361" y="1118"/>
                  </a:lnTo>
                  <a:lnTo>
                    <a:pt x="1361" y="1118"/>
                  </a:lnTo>
                  <a:lnTo>
                    <a:pt x="1361" y="1118"/>
                  </a:lnTo>
                  <a:close/>
                  <a:moveTo>
                    <a:pt x="1362" y="1119"/>
                  </a:moveTo>
                  <a:cubicBezTo>
                    <a:pt x="1362" y="1119"/>
                    <a:pt x="1362" y="1119"/>
                    <a:pt x="1362" y="1119"/>
                  </a:cubicBezTo>
                  <a:lnTo>
                    <a:pt x="1362" y="1119"/>
                  </a:lnTo>
                  <a:cubicBezTo>
                    <a:pt x="1362" y="1120"/>
                    <a:pt x="1363" y="1121"/>
                    <a:pt x="1363" y="1123"/>
                  </a:cubicBezTo>
                  <a:lnTo>
                    <a:pt x="1363" y="1123"/>
                  </a:lnTo>
                  <a:lnTo>
                    <a:pt x="1362" y="1119"/>
                  </a:lnTo>
                  <a:close/>
                  <a:moveTo>
                    <a:pt x="1370" y="1134"/>
                  </a:moveTo>
                  <a:lnTo>
                    <a:pt x="1370" y="1134"/>
                  </a:lnTo>
                  <a:cubicBezTo>
                    <a:pt x="1373" y="1136"/>
                    <a:pt x="1375" y="1139"/>
                    <a:pt x="1377" y="1142"/>
                  </a:cubicBezTo>
                  <a:lnTo>
                    <a:pt x="1370" y="1134"/>
                  </a:lnTo>
                  <a:close/>
                  <a:moveTo>
                    <a:pt x="1379" y="1159"/>
                  </a:moveTo>
                  <a:lnTo>
                    <a:pt x="1379" y="1159"/>
                  </a:lnTo>
                  <a:cubicBezTo>
                    <a:pt x="1381" y="1162"/>
                    <a:pt x="1382" y="1165"/>
                    <a:pt x="1384" y="1169"/>
                  </a:cubicBezTo>
                  <a:lnTo>
                    <a:pt x="1379" y="1159"/>
                  </a:lnTo>
                  <a:close/>
                  <a:moveTo>
                    <a:pt x="1394" y="1240"/>
                  </a:moveTo>
                  <a:lnTo>
                    <a:pt x="1394" y="1240"/>
                  </a:lnTo>
                  <a:cubicBezTo>
                    <a:pt x="1395" y="1243"/>
                    <a:pt x="1395" y="1246"/>
                    <a:pt x="1396" y="1249"/>
                  </a:cubicBezTo>
                  <a:lnTo>
                    <a:pt x="1394" y="1240"/>
                  </a:lnTo>
                  <a:close/>
                  <a:moveTo>
                    <a:pt x="1135" y="1251"/>
                  </a:moveTo>
                  <a:lnTo>
                    <a:pt x="1132" y="1254"/>
                  </a:lnTo>
                  <a:lnTo>
                    <a:pt x="1132" y="1254"/>
                  </a:lnTo>
                  <a:cubicBezTo>
                    <a:pt x="1133" y="1253"/>
                    <a:pt x="1134" y="1252"/>
                    <a:pt x="1135" y="1251"/>
                  </a:cubicBezTo>
                  <a:close/>
                  <a:moveTo>
                    <a:pt x="1110" y="1283"/>
                  </a:moveTo>
                  <a:lnTo>
                    <a:pt x="1102" y="1294"/>
                  </a:lnTo>
                  <a:cubicBezTo>
                    <a:pt x="1105" y="1291"/>
                    <a:pt x="1107" y="1287"/>
                    <a:pt x="1110" y="1283"/>
                  </a:cubicBezTo>
                  <a:close/>
                  <a:moveTo>
                    <a:pt x="1813" y="1606"/>
                  </a:moveTo>
                  <a:lnTo>
                    <a:pt x="1813" y="1610"/>
                  </a:lnTo>
                  <a:lnTo>
                    <a:pt x="1813" y="1610"/>
                  </a:lnTo>
                  <a:cubicBezTo>
                    <a:pt x="1813" y="1609"/>
                    <a:pt x="1813" y="1608"/>
                    <a:pt x="1813" y="1606"/>
                  </a:cubicBezTo>
                  <a:close/>
                  <a:moveTo>
                    <a:pt x="1799" y="1650"/>
                  </a:moveTo>
                  <a:lnTo>
                    <a:pt x="1799" y="1650"/>
                  </a:lnTo>
                  <a:lnTo>
                    <a:pt x="1799" y="1650"/>
                  </a:lnTo>
                  <a:cubicBezTo>
                    <a:pt x="1799" y="1650"/>
                    <a:pt x="1799" y="1650"/>
                    <a:pt x="1799" y="1650"/>
                  </a:cubicBezTo>
                  <a:close/>
                  <a:moveTo>
                    <a:pt x="1819" y="1652"/>
                  </a:moveTo>
                  <a:lnTo>
                    <a:pt x="1820" y="1654"/>
                  </a:lnTo>
                  <a:lnTo>
                    <a:pt x="1820" y="1654"/>
                  </a:lnTo>
                  <a:lnTo>
                    <a:pt x="1820" y="1654"/>
                  </a:lnTo>
                  <a:cubicBezTo>
                    <a:pt x="1820" y="1653"/>
                    <a:pt x="1819" y="1652"/>
                    <a:pt x="1819" y="1652"/>
                  </a:cubicBezTo>
                  <a:close/>
                  <a:moveTo>
                    <a:pt x="1803" y="1658"/>
                  </a:moveTo>
                  <a:lnTo>
                    <a:pt x="1809" y="1661"/>
                  </a:lnTo>
                  <a:lnTo>
                    <a:pt x="1809" y="1661"/>
                  </a:lnTo>
                  <a:cubicBezTo>
                    <a:pt x="1807" y="1660"/>
                    <a:pt x="1805" y="1659"/>
                    <a:pt x="1803" y="1658"/>
                  </a:cubicBezTo>
                  <a:close/>
                  <a:moveTo>
                    <a:pt x="1820" y="1654"/>
                  </a:moveTo>
                  <a:lnTo>
                    <a:pt x="1824" y="1663"/>
                  </a:lnTo>
                  <a:lnTo>
                    <a:pt x="1824" y="1663"/>
                  </a:lnTo>
                  <a:cubicBezTo>
                    <a:pt x="1823" y="1660"/>
                    <a:pt x="1821" y="1658"/>
                    <a:pt x="1820" y="1655"/>
                  </a:cubicBezTo>
                  <a:lnTo>
                    <a:pt x="1820" y="1655"/>
                  </a:lnTo>
                  <a:cubicBezTo>
                    <a:pt x="1820" y="1655"/>
                    <a:pt x="1820" y="1655"/>
                    <a:pt x="1820" y="1654"/>
                  </a:cubicBezTo>
                  <a:close/>
                  <a:moveTo>
                    <a:pt x="1824" y="1663"/>
                  </a:moveTo>
                  <a:lnTo>
                    <a:pt x="1826" y="1666"/>
                  </a:lnTo>
                  <a:lnTo>
                    <a:pt x="1826" y="1666"/>
                  </a:lnTo>
                  <a:cubicBezTo>
                    <a:pt x="1826" y="1666"/>
                    <a:pt x="1826" y="1666"/>
                    <a:pt x="1826" y="1666"/>
                  </a:cubicBezTo>
                  <a:lnTo>
                    <a:pt x="1826" y="1666"/>
                  </a:lnTo>
                  <a:cubicBezTo>
                    <a:pt x="1825" y="1665"/>
                    <a:pt x="1825" y="1664"/>
                    <a:pt x="1824" y="1663"/>
                  </a:cubicBezTo>
                  <a:close/>
                  <a:moveTo>
                    <a:pt x="1826" y="1667"/>
                  </a:moveTo>
                  <a:lnTo>
                    <a:pt x="1826" y="1667"/>
                  </a:lnTo>
                  <a:lnTo>
                    <a:pt x="1826" y="1667"/>
                  </a:lnTo>
                  <a:lnTo>
                    <a:pt x="1826" y="1667"/>
                  </a:lnTo>
                  <a:lnTo>
                    <a:pt x="1826" y="1667"/>
                  </a:lnTo>
                  <a:cubicBezTo>
                    <a:pt x="1826" y="1667"/>
                    <a:pt x="1826" y="1667"/>
                    <a:pt x="1826" y="1667"/>
                  </a:cubicBezTo>
                  <a:lnTo>
                    <a:pt x="1826" y="1667"/>
                  </a:lnTo>
                  <a:cubicBezTo>
                    <a:pt x="1826" y="1667"/>
                    <a:pt x="1826" y="1667"/>
                    <a:pt x="1826" y="1667"/>
                  </a:cubicBezTo>
                  <a:close/>
                  <a:moveTo>
                    <a:pt x="1827" y="1668"/>
                  </a:moveTo>
                  <a:lnTo>
                    <a:pt x="1828" y="1668"/>
                  </a:lnTo>
                  <a:lnTo>
                    <a:pt x="1828" y="1668"/>
                  </a:lnTo>
                  <a:cubicBezTo>
                    <a:pt x="1828" y="1668"/>
                    <a:pt x="1828" y="1668"/>
                    <a:pt x="1827" y="1668"/>
                  </a:cubicBezTo>
                  <a:lnTo>
                    <a:pt x="1827" y="1668"/>
                  </a:lnTo>
                  <a:cubicBezTo>
                    <a:pt x="1827" y="1668"/>
                    <a:pt x="1827" y="1668"/>
                    <a:pt x="1827" y="1668"/>
                  </a:cubicBezTo>
                  <a:close/>
                  <a:moveTo>
                    <a:pt x="1827" y="1666"/>
                  </a:moveTo>
                  <a:lnTo>
                    <a:pt x="1831" y="1668"/>
                  </a:lnTo>
                  <a:cubicBezTo>
                    <a:pt x="1832" y="1668"/>
                    <a:pt x="1832" y="1668"/>
                    <a:pt x="1833" y="1668"/>
                  </a:cubicBezTo>
                  <a:lnTo>
                    <a:pt x="1833" y="1668"/>
                  </a:lnTo>
                  <a:lnTo>
                    <a:pt x="1827" y="1666"/>
                  </a:lnTo>
                  <a:close/>
                  <a:moveTo>
                    <a:pt x="1835" y="1689"/>
                  </a:moveTo>
                  <a:lnTo>
                    <a:pt x="1838" y="1695"/>
                  </a:lnTo>
                  <a:cubicBezTo>
                    <a:pt x="1837" y="1693"/>
                    <a:pt x="1836" y="1691"/>
                    <a:pt x="1835" y="1689"/>
                  </a:cubicBezTo>
                  <a:close/>
                  <a:moveTo>
                    <a:pt x="1840" y="1691"/>
                  </a:moveTo>
                  <a:lnTo>
                    <a:pt x="1844" y="1695"/>
                  </a:lnTo>
                  <a:cubicBezTo>
                    <a:pt x="1843" y="1693"/>
                    <a:pt x="1841" y="1692"/>
                    <a:pt x="1840" y="1691"/>
                  </a:cubicBezTo>
                  <a:close/>
                  <a:moveTo>
                    <a:pt x="1832" y="1683"/>
                  </a:moveTo>
                  <a:lnTo>
                    <a:pt x="1840" y="1701"/>
                  </a:lnTo>
                  <a:cubicBezTo>
                    <a:pt x="1837" y="1695"/>
                    <a:pt x="1835" y="1689"/>
                    <a:pt x="1832" y="1683"/>
                  </a:cubicBezTo>
                  <a:close/>
                  <a:moveTo>
                    <a:pt x="1727" y="2040"/>
                  </a:moveTo>
                  <a:cubicBezTo>
                    <a:pt x="1727" y="2040"/>
                    <a:pt x="1728" y="2040"/>
                    <a:pt x="1729" y="2041"/>
                  </a:cubicBezTo>
                  <a:lnTo>
                    <a:pt x="1729" y="2041"/>
                  </a:lnTo>
                  <a:lnTo>
                    <a:pt x="1725" y="2040"/>
                  </a:lnTo>
                  <a:close/>
                  <a:moveTo>
                    <a:pt x="410" y="0"/>
                  </a:moveTo>
                  <a:cubicBezTo>
                    <a:pt x="391" y="0"/>
                    <a:pt x="373" y="5"/>
                    <a:pt x="356" y="14"/>
                  </a:cubicBezTo>
                  <a:cubicBezTo>
                    <a:pt x="334" y="29"/>
                    <a:pt x="309" y="53"/>
                    <a:pt x="305" y="82"/>
                  </a:cubicBezTo>
                  <a:lnTo>
                    <a:pt x="307" y="82"/>
                  </a:lnTo>
                  <a:cubicBezTo>
                    <a:pt x="272" y="308"/>
                    <a:pt x="239" y="532"/>
                    <a:pt x="204" y="758"/>
                  </a:cubicBezTo>
                  <a:cubicBezTo>
                    <a:pt x="188" y="871"/>
                    <a:pt x="169" y="982"/>
                    <a:pt x="149" y="1095"/>
                  </a:cubicBezTo>
                  <a:cubicBezTo>
                    <a:pt x="130" y="1206"/>
                    <a:pt x="108" y="1315"/>
                    <a:pt x="85" y="1426"/>
                  </a:cubicBezTo>
                  <a:cubicBezTo>
                    <a:pt x="60" y="1551"/>
                    <a:pt x="36" y="1676"/>
                    <a:pt x="9" y="1804"/>
                  </a:cubicBezTo>
                  <a:lnTo>
                    <a:pt x="3" y="1857"/>
                  </a:lnTo>
                  <a:cubicBezTo>
                    <a:pt x="1" y="1886"/>
                    <a:pt x="7" y="1913"/>
                    <a:pt x="19" y="1937"/>
                  </a:cubicBezTo>
                  <a:cubicBezTo>
                    <a:pt x="26" y="1954"/>
                    <a:pt x="34" y="1970"/>
                    <a:pt x="46" y="1982"/>
                  </a:cubicBezTo>
                  <a:cubicBezTo>
                    <a:pt x="60" y="2005"/>
                    <a:pt x="79" y="2021"/>
                    <a:pt x="104" y="2036"/>
                  </a:cubicBezTo>
                  <a:cubicBezTo>
                    <a:pt x="134" y="2050"/>
                    <a:pt x="167" y="2065"/>
                    <a:pt x="198" y="2075"/>
                  </a:cubicBezTo>
                  <a:cubicBezTo>
                    <a:pt x="206" y="2079"/>
                    <a:pt x="215" y="2081"/>
                    <a:pt x="223" y="2081"/>
                  </a:cubicBezTo>
                  <a:cubicBezTo>
                    <a:pt x="249" y="2087"/>
                    <a:pt x="276" y="2089"/>
                    <a:pt x="303" y="2091"/>
                  </a:cubicBezTo>
                  <a:cubicBezTo>
                    <a:pt x="310" y="2092"/>
                    <a:pt x="318" y="2093"/>
                    <a:pt x="326" y="2093"/>
                  </a:cubicBezTo>
                  <a:cubicBezTo>
                    <a:pt x="334" y="2093"/>
                    <a:pt x="342" y="2092"/>
                    <a:pt x="350" y="2091"/>
                  </a:cubicBezTo>
                  <a:cubicBezTo>
                    <a:pt x="383" y="2087"/>
                    <a:pt x="418" y="2083"/>
                    <a:pt x="449" y="2075"/>
                  </a:cubicBezTo>
                  <a:cubicBezTo>
                    <a:pt x="482" y="2065"/>
                    <a:pt x="514" y="2050"/>
                    <a:pt x="543" y="2038"/>
                  </a:cubicBezTo>
                  <a:cubicBezTo>
                    <a:pt x="560" y="2030"/>
                    <a:pt x="574" y="2024"/>
                    <a:pt x="588" y="2013"/>
                  </a:cubicBezTo>
                  <a:cubicBezTo>
                    <a:pt x="634" y="1987"/>
                    <a:pt x="675" y="1952"/>
                    <a:pt x="714" y="1917"/>
                  </a:cubicBezTo>
                  <a:cubicBezTo>
                    <a:pt x="782" y="1851"/>
                    <a:pt x="841" y="1773"/>
                    <a:pt x="890" y="1693"/>
                  </a:cubicBezTo>
                  <a:cubicBezTo>
                    <a:pt x="934" y="1625"/>
                    <a:pt x="973" y="1553"/>
                    <a:pt x="1003" y="1481"/>
                  </a:cubicBezTo>
                  <a:cubicBezTo>
                    <a:pt x="1022" y="1442"/>
                    <a:pt x="1038" y="1403"/>
                    <a:pt x="1059" y="1364"/>
                  </a:cubicBezTo>
                  <a:cubicBezTo>
                    <a:pt x="1077" y="1333"/>
                    <a:pt x="1098" y="1301"/>
                    <a:pt x="1119" y="1272"/>
                  </a:cubicBezTo>
                  <a:lnTo>
                    <a:pt x="1119" y="1272"/>
                  </a:lnTo>
                  <a:cubicBezTo>
                    <a:pt x="1154" y="1229"/>
                    <a:pt x="1192" y="1190"/>
                    <a:pt x="1235" y="1156"/>
                  </a:cubicBezTo>
                  <a:lnTo>
                    <a:pt x="1235" y="1156"/>
                  </a:lnTo>
                  <a:cubicBezTo>
                    <a:pt x="1255" y="1142"/>
                    <a:pt x="1277" y="1129"/>
                    <a:pt x="1298" y="1118"/>
                  </a:cubicBezTo>
                  <a:lnTo>
                    <a:pt x="1298" y="1118"/>
                  </a:lnTo>
                  <a:cubicBezTo>
                    <a:pt x="1309" y="1114"/>
                    <a:pt x="1319" y="1111"/>
                    <a:pt x="1329" y="1108"/>
                  </a:cubicBezTo>
                  <a:lnTo>
                    <a:pt x="1329" y="1108"/>
                  </a:lnTo>
                  <a:cubicBezTo>
                    <a:pt x="1332" y="1108"/>
                    <a:pt x="1335" y="1108"/>
                    <a:pt x="1338" y="1108"/>
                  </a:cubicBezTo>
                  <a:cubicBezTo>
                    <a:pt x="1339" y="1108"/>
                    <a:pt x="1340" y="1108"/>
                    <a:pt x="1341" y="1108"/>
                  </a:cubicBezTo>
                  <a:lnTo>
                    <a:pt x="1341" y="1108"/>
                  </a:lnTo>
                  <a:cubicBezTo>
                    <a:pt x="1343" y="1108"/>
                    <a:pt x="1344" y="1109"/>
                    <a:pt x="1346" y="1109"/>
                  </a:cubicBezTo>
                  <a:lnTo>
                    <a:pt x="1346" y="1109"/>
                  </a:lnTo>
                  <a:cubicBezTo>
                    <a:pt x="1347" y="1110"/>
                    <a:pt x="1348" y="1110"/>
                    <a:pt x="1349" y="1111"/>
                  </a:cubicBezTo>
                  <a:lnTo>
                    <a:pt x="1349" y="1111"/>
                  </a:lnTo>
                  <a:cubicBezTo>
                    <a:pt x="1352" y="1113"/>
                    <a:pt x="1354" y="1116"/>
                    <a:pt x="1356" y="1118"/>
                  </a:cubicBezTo>
                  <a:lnTo>
                    <a:pt x="1356" y="1118"/>
                  </a:lnTo>
                  <a:cubicBezTo>
                    <a:pt x="1362" y="1126"/>
                    <a:pt x="1367" y="1134"/>
                    <a:pt x="1371" y="1143"/>
                  </a:cubicBezTo>
                  <a:lnTo>
                    <a:pt x="1371" y="1143"/>
                  </a:lnTo>
                  <a:cubicBezTo>
                    <a:pt x="1379" y="1166"/>
                    <a:pt x="1386" y="1190"/>
                    <a:pt x="1390" y="1214"/>
                  </a:cubicBezTo>
                  <a:lnTo>
                    <a:pt x="1390" y="1214"/>
                  </a:lnTo>
                  <a:cubicBezTo>
                    <a:pt x="1401" y="1320"/>
                    <a:pt x="1394" y="1425"/>
                    <a:pt x="1396" y="1533"/>
                  </a:cubicBezTo>
                  <a:cubicBezTo>
                    <a:pt x="1396" y="1600"/>
                    <a:pt x="1402" y="1668"/>
                    <a:pt x="1416" y="1736"/>
                  </a:cubicBezTo>
                  <a:cubicBezTo>
                    <a:pt x="1431" y="1812"/>
                    <a:pt x="1466" y="1878"/>
                    <a:pt x="1515" y="1935"/>
                  </a:cubicBezTo>
                  <a:cubicBezTo>
                    <a:pt x="1540" y="1964"/>
                    <a:pt x="1573" y="1989"/>
                    <a:pt x="1605" y="2005"/>
                  </a:cubicBezTo>
                  <a:cubicBezTo>
                    <a:pt x="1632" y="2017"/>
                    <a:pt x="1659" y="2032"/>
                    <a:pt x="1686" y="2038"/>
                  </a:cubicBezTo>
                  <a:cubicBezTo>
                    <a:pt x="1706" y="2042"/>
                    <a:pt x="1729" y="2044"/>
                    <a:pt x="1750" y="2046"/>
                  </a:cubicBezTo>
                  <a:lnTo>
                    <a:pt x="1750" y="2046"/>
                  </a:lnTo>
                  <a:cubicBezTo>
                    <a:pt x="1756" y="2047"/>
                    <a:pt x="1762" y="2047"/>
                    <a:pt x="1768" y="2048"/>
                  </a:cubicBezTo>
                  <a:lnTo>
                    <a:pt x="1768" y="2048"/>
                  </a:lnTo>
                  <a:cubicBezTo>
                    <a:pt x="1771" y="2048"/>
                    <a:pt x="1774" y="2048"/>
                    <a:pt x="1776" y="2048"/>
                  </a:cubicBezTo>
                  <a:lnTo>
                    <a:pt x="1773" y="2048"/>
                  </a:lnTo>
                  <a:lnTo>
                    <a:pt x="1773" y="2048"/>
                  </a:lnTo>
                  <a:cubicBezTo>
                    <a:pt x="1773" y="2048"/>
                    <a:pt x="1773" y="2048"/>
                    <a:pt x="1774" y="2048"/>
                  </a:cubicBezTo>
                  <a:cubicBezTo>
                    <a:pt x="1784" y="2048"/>
                    <a:pt x="1794" y="2047"/>
                    <a:pt x="1805" y="2044"/>
                  </a:cubicBezTo>
                  <a:cubicBezTo>
                    <a:pt x="1831" y="2044"/>
                    <a:pt x="1854" y="2036"/>
                    <a:pt x="1877" y="2021"/>
                  </a:cubicBezTo>
                  <a:cubicBezTo>
                    <a:pt x="1918" y="1997"/>
                    <a:pt x="1955" y="1952"/>
                    <a:pt x="1967" y="1906"/>
                  </a:cubicBezTo>
                  <a:cubicBezTo>
                    <a:pt x="1977" y="1855"/>
                    <a:pt x="1975" y="1800"/>
                    <a:pt x="1946" y="1756"/>
                  </a:cubicBezTo>
                  <a:lnTo>
                    <a:pt x="1916" y="1717"/>
                  </a:lnTo>
                  <a:cubicBezTo>
                    <a:pt x="1893" y="1693"/>
                    <a:pt x="1865" y="1677"/>
                    <a:pt x="1833" y="1668"/>
                  </a:cubicBezTo>
                  <a:lnTo>
                    <a:pt x="1833" y="1668"/>
                  </a:lnTo>
                  <a:lnTo>
                    <a:pt x="1851" y="1676"/>
                  </a:lnTo>
                  <a:lnTo>
                    <a:pt x="1851" y="1676"/>
                  </a:lnTo>
                  <a:cubicBezTo>
                    <a:pt x="1844" y="1674"/>
                    <a:pt x="1838" y="1671"/>
                    <a:pt x="1831" y="1669"/>
                  </a:cubicBezTo>
                  <a:lnTo>
                    <a:pt x="1831" y="1669"/>
                  </a:lnTo>
                  <a:cubicBezTo>
                    <a:pt x="1830" y="1668"/>
                    <a:pt x="1828" y="1668"/>
                    <a:pt x="1827" y="1667"/>
                  </a:cubicBezTo>
                  <a:lnTo>
                    <a:pt x="1827" y="1667"/>
                  </a:lnTo>
                  <a:cubicBezTo>
                    <a:pt x="1824" y="1656"/>
                    <a:pt x="1821" y="1646"/>
                    <a:pt x="1818" y="1635"/>
                  </a:cubicBezTo>
                  <a:lnTo>
                    <a:pt x="1818" y="1635"/>
                  </a:lnTo>
                  <a:cubicBezTo>
                    <a:pt x="1810" y="1546"/>
                    <a:pt x="1817" y="1456"/>
                    <a:pt x="1819" y="1368"/>
                  </a:cubicBezTo>
                  <a:cubicBezTo>
                    <a:pt x="1819" y="1317"/>
                    <a:pt x="1819" y="1268"/>
                    <a:pt x="1815" y="1216"/>
                  </a:cubicBezTo>
                  <a:cubicBezTo>
                    <a:pt x="1809" y="1152"/>
                    <a:pt x="1803" y="1083"/>
                    <a:pt x="1780" y="1021"/>
                  </a:cubicBezTo>
                  <a:cubicBezTo>
                    <a:pt x="1753" y="943"/>
                    <a:pt x="1716" y="877"/>
                    <a:pt x="1659" y="816"/>
                  </a:cubicBezTo>
                  <a:cubicBezTo>
                    <a:pt x="1630" y="783"/>
                    <a:pt x="1593" y="754"/>
                    <a:pt x="1554" y="733"/>
                  </a:cubicBezTo>
                  <a:cubicBezTo>
                    <a:pt x="1527" y="719"/>
                    <a:pt x="1499" y="707"/>
                    <a:pt x="1472" y="696"/>
                  </a:cubicBezTo>
                  <a:cubicBezTo>
                    <a:pt x="1460" y="692"/>
                    <a:pt x="1447" y="688"/>
                    <a:pt x="1433" y="686"/>
                  </a:cubicBezTo>
                  <a:cubicBezTo>
                    <a:pt x="1402" y="680"/>
                    <a:pt x="1371" y="675"/>
                    <a:pt x="1339" y="675"/>
                  </a:cubicBezTo>
                  <a:cubicBezTo>
                    <a:pt x="1327" y="675"/>
                    <a:pt x="1314" y="676"/>
                    <a:pt x="1301" y="678"/>
                  </a:cubicBezTo>
                  <a:cubicBezTo>
                    <a:pt x="1258" y="682"/>
                    <a:pt x="1211" y="688"/>
                    <a:pt x="1168" y="705"/>
                  </a:cubicBezTo>
                  <a:cubicBezTo>
                    <a:pt x="1125" y="723"/>
                    <a:pt x="1082" y="742"/>
                    <a:pt x="1042" y="766"/>
                  </a:cubicBezTo>
                  <a:cubicBezTo>
                    <a:pt x="1001" y="791"/>
                    <a:pt x="962" y="822"/>
                    <a:pt x="925" y="853"/>
                  </a:cubicBezTo>
                  <a:cubicBezTo>
                    <a:pt x="856" y="912"/>
                    <a:pt x="798" y="984"/>
                    <a:pt x="745" y="1060"/>
                  </a:cubicBezTo>
                  <a:cubicBezTo>
                    <a:pt x="693" y="1134"/>
                    <a:pt x="656" y="1214"/>
                    <a:pt x="621" y="1298"/>
                  </a:cubicBezTo>
                  <a:lnTo>
                    <a:pt x="642" y="1247"/>
                  </a:lnTo>
                  <a:lnTo>
                    <a:pt x="642" y="1247"/>
                  </a:lnTo>
                  <a:cubicBezTo>
                    <a:pt x="598" y="1351"/>
                    <a:pt x="544" y="1453"/>
                    <a:pt x="479" y="1546"/>
                  </a:cubicBezTo>
                  <a:lnTo>
                    <a:pt x="479" y="1546"/>
                  </a:lnTo>
                  <a:cubicBezTo>
                    <a:pt x="461" y="1568"/>
                    <a:pt x="441" y="1589"/>
                    <a:pt x="421" y="1609"/>
                  </a:cubicBezTo>
                  <a:lnTo>
                    <a:pt x="421" y="1609"/>
                  </a:lnTo>
                  <a:cubicBezTo>
                    <a:pt x="426" y="1465"/>
                    <a:pt x="431" y="1320"/>
                    <a:pt x="438" y="1175"/>
                  </a:cubicBezTo>
                  <a:cubicBezTo>
                    <a:pt x="453" y="949"/>
                    <a:pt x="473" y="723"/>
                    <a:pt x="492" y="497"/>
                  </a:cubicBezTo>
                  <a:cubicBezTo>
                    <a:pt x="504" y="368"/>
                    <a:pt x="514" y="240"/>
                    <a:pt x="527" y="111"/>
                  </a:cubicBezTo>
                  <a:cubicBezTo>
                    <a:pt x="529" y="86"/>
                    <a:pt x="512" y="49"/>
                    <a:pt x="494" y="33"/>
                  </a:cubicBezTo>
                  <a:cubicBezTo>
                    <a:pt x="473" y="14"/>
                    <a:pt x="453" y="4"/>
                    <a:pt x="428" y="2"/>
                  </a:cubicBezTo>
                  <a:cubicBezTo>
                    <a:pt x="422" y="1"/>
                    <a:pt x="416" y="0"/>
                    <a:pt x="410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307450" y="1474125"/>
              <a:ext cx="43100" cy="143725"/>
            </a:xfrm>
            <a:custGeom>
              <a:avLst/>
              <a:gdLst/>
              <a:ahLst/>
              <a:cxnLst/>
              <a:rect l="l" t="t" r="r" b="b"/>
              <a:pathLst>
                <a:path w="1724" h="5749" extrusionOk="0">
                  <a:moveTo>
                    <a:pt x="647" y="5265"/>
                  </a:moveTo>
                  <a:lnTo>
                    <a:pt x="650" y="5284"/>
                  </a:lnTo>
                  <a:cubicBezTo>
                    <a:pt x="649" y="5278"/>
                    <a:pt x="648" y="5271"/>
                    <a:pt x="647" y="5265"/>
                  </a:cubicBezTo>
                  <a:close/>
                  <a:moveTo>
                    <a:pt x="1587" y="0"/>
                  </a:moveTo>
                  <a:cubicBezTo>
                    <a:pt x="1557" y="0"/>
                    <a:pt x="1528" y="11"/>
                    <a:pt x="1506" y="35"/>
                  </a:cubicBezTo>
                  <a:cubicBezTo>
                    <a:pt x="1375" y="175"/>
                    <a:pt x="1249" y="323"/>
                    <a:pt x="1130" y="472"/>
                  </a:cubicBezTo>
                  <a:cubicBezTo>
                    <a:pt x="1007" y="631"/>
                    <a:pt x="890" y="795"/>
                    <a:pt x="783" y="968"/>
                  </a:cubicBezTo>
                  <a:cubicBezTo>
                    <a:pt x="734" y="1052"/>
                    <a:pt x="684" y="1136"/>
                    <a:pt x="639" y="1222"/>
                  </a:cubicBezTo>
                  <a:cubicBezTo>
                    <a:pt x="592" y="1307"/>
                    <a:pt x="547" y="1389"/>
                    <a:pt x="508" y="1477"/>
                  </a:cubicBezTo>
                  <a:cubicBezTo>
                    <a:pt x="424" y="1666"/>
                    <a:pt x="348" y="1857"/>
                    <a:pt x="284" y="2054"/>
                  </a:cubicBezTo>
                  <a:cubicBezTo>
                    <a:pt x="159" y="2437"/>
                    <a:pt x="80" y="2831"/>
                    <a:pt x="39" y="3230"/>
                  </a:cubicBezTo>
                  <a:cubicBezTo>
                    <a:pt x="0" y="3614"/>
                    <a:pt x="0" y="4002"/>
                    <a:pt x="43" y="4386"/>
                  </a:cubicBezTo>
                  <a:cubicBezTo>
                    <a:pt x="66" y="4594"/>
                    <a:pt x="105" y="4801"/>
                    <a:pt x="154" y="5005"/>
                  </a:cubicBezTo>
                  <a:cubicBezTo>
                    <a:pt x="181" y="5111"/>
                    <a:pt x="208" y="5220"/>
                    <a:pt x="257" y="5321"/>
                  </a:cubicBezTo>
                  <a:cubicBezTo>
                    <a:pt x="300" y="5405"/>
                    <a:pt x="337" y="5491"/>
                    <a:pt x="380" y="5576"/>
                  </a:cubicBezTo>
                  <a:cubicBezTo>
                    <a:pt x="391" y="5596"/>
                    <a:pt x="399" y="5617"/>
                    <a:pt x="409" y="5635"/>
                  </a:cubicBezTo>
                  <a:cubicBezTo>
                    <a:pt x="428" y="5666"/>
                    <a:pt x="452" y="5687"/>
                    <a:pt x="477" y="5711"/>
                  </a:cubicBezTo>
                  <a:cubicBezTo>
                    <a:pt x="504" y="5736"/>
                    <a:pt x="536" y="5748"/>
                    <a:pt x="570" y="5748"/>
                  </a:cubicBezTo>
                  <a:cubicBezTo>
                    <a:pt x="588" y="5748"/>
                    <a:pt x="605" y="5745"/>
                    <a:pt x="623" y="5738"/>
                  </a:cubicBezTo>
                  <a:cubicBezTo>
                    <a:pt x="672" y="5717"/>
                    <a:pt x="699" y="5672"/>
                    <a:pt x="703" y="5617"/>
                  </a:cubicBezTo>
                  <a:cubicBezTo>
                    <a:pt x="705" y="5602"/>
                    <a:pt x="705" y="5588"/>
                    <a:pt x="707" y="5574"/>
                  </a:cubicBezTo>
                  <a:cubicBezTo>
                    <a:pt x="709" y="5547"/>
                    <a:pt x="703" y="5522"/>
                    <a:pt x="697" y="5496"/>
                  </a:cubicBezTo>
                  <a:cubicBezTo>
                    <a:pt x="691" y="5467"/>
                    <a:pt x="684" y="5438"/>
                    <a:pt x="678" y="5409"/>
                  </a:cubicBezTo>
                  <a:cubicBezTo>
                    <a:pt x="667" y="5354"/>
                    <a:pt x="655" y="5298"/>
                    <a:pt x="645" y="5241"/>
                  </a:cubicBezTo>
                  <a:lnTo>
                    <a:pt x="645" y="5241"/>
                  </a:lnTo>
                  <a:cubicBezTo>
                    <a:pt x="643" y="5223"/>
                    <a:pt x="642" y="5205"/>
                    <a:pt x="639" y="5187"/>
                  </a:cubicBezTo>
                  <a:cubicBezTo>
                    <a:pt x="635" y="5138"/>
                    <a:pt x="625" y="5093"/>
                    <a:pt x="613" y="5046"/>
                  </a:cubicBezTo>
                  <a:cubicBezTo>
                    <a:pt x="596" y="4982"/>
                    <a:pt x="582" y="4918"/>
                    <a:pt x="569" y="4855"/>
                  </a:cubicBezTo>
                  <a:cubicBezTo>
                    <a:pt x="541" y="4727"/>
                    <a:pt x="518" y="4598"/>
                    <a:pt x="502" y="4468"/>
                  </a:cubicBezTo>
                  <a:lnTo>
                    <a:pt x="502" y="4468"/>
                  </a:lnTo>
                  <a:lnTo>
                    <a:pt x="510" y="4526"/>
                  </a:lnTo>
                  <a:cubicBezTo>
                    <a:pt x="503" y="4476"/>
                    <a:pt x="497" y="4425"/>
                    <a:pt x="490" y="4374"/>
                  </a:cubicBezTo>
                  <a:lnTo>
                    <a:pt x="490" y="4374"/>
                  </a:lnTo>
                  <a:lnTo>
                    <a:pt x="495" y="4411"/>
                  </a:lnTo>
                  <a:cubicBezTo>
                    <a:pt x="444" y="4033"/>
                    <a:pt x="434" y="3651"/>
                    <a:pt x="463" y="3271"/>
                  </a:cubicBezTo>
                  <a:cubicBezTo>
                    <a:pt x="471" y="3164"/>
                    <a:pt x="483" y="3057"/>
                    <a:pt x="495" y="2952"/>
                  </a:cubicBezTo>
                  <a:lnTo>
                    <a:pt x="495" y="2952"/>
                  </a:lnTo>
                  <a:lnTo>
                    <a:pt x="489" y="3008"/>
                  </a:lnTo>
                  <a:cubicBezTo>
                    <a:pt x="541" y="2617"/>
                    <a:pt x="631" y="2231"/>
                    <a:pt x="760" y="1859"/>
                  </a:cubicBezTo>
                  <a:cubicBezTo>
                    <a:pt x="797" y="1754"/>
                    <a:pt x="839" y="1652"/>
                    <a:pt x="882" y="1549"/>
                  </a:cubicBezTo>
                  <a:lnTo>
                    <a:pt x="882" y="1549"/>
                  </a:lnTo>
                  <a:lnTo>
                    <a:pt x="863" y="1592"/>
                  </a:lnTo>
                  <a:cubicBezTo>
                    <a:pt x="892" y="1524"/>
                    <a:pt x="917" y="1455"/>
                    <a:pt x="945" y="1387"/>
                  </a:cubicBezTo>
                  <a:lnTo>
                    <a:pt x="945" y="1387"/>
                  </a:lnTo>
                  <a:lnTo>
                    <a:pt x="927" y="1428"/>
                  </a:lnTo>
                  <a:cubicBezTo>
                    <a:pt x="933" y="1414"/>
                    <a:pt x="939" y="1401"/>
                    <a:pt x="945" y="1386"/>
                  </a:cubicBezTo>
                  <a:lnTo>
                    <a:pt x="945" y="1386"/>
                  </a:lnTo>
                  <a:cubicBezTo>
                    <a:pt x="1018" y="1221"/>
                    <a:pt x="1100" y="1064"/>
                    <a:pt x="1188" y="908"/>
                  </a:cubicBezTo>
                  <a:cubicBezTo>
                    <a:pt x="1278" y="742"/>
                    <a:pt x="1377" y="583"/>
                    <a:pt x="1490" y="431"/>
                  </a:cubicBezTo>
                  <a:cubicBezTo>
                    <a:pt x="1496" y="423"/>
                    <a:pt x="1504" y="413"/>
                    <a:pt x="1512" y="403"/>
                  </a:cubicBezTo>
                  <a:cubicBezTo>
                    <a:pt x="1514" y="399"/>
                    <a:pt x="1519" y="394"/>
                    <a:pt x="1523" y="388"/>
                  </a:cubicBezTo>
                  <a:cubicBezTo>
                    <a:pt x="1527" y="383"/>
                    <a:pt x="1529" y="381"/>
                    <a:pt x="1529" y="381"/>
                  </a:cubicBezTo>
                  <a:lnTo>
                    <a:pt x="1529" y="381"/>
                  </a:lnTo>
                  <a:cubicBezTo>
                    <a:pt x="1529" y="381"/>
                    <a:pt x="1525" y="384"/>
                    <a:pt x="1521" y="390"/>
                  </a:cubicBezTo>
                  <a:cubicBezTo>
                    <a:pt x="1537" y="370"/>
                    <a:pt x="1553" y="349"/>
                    <a:pt x="1570" y="329"/>
                  </a:cubicBezTo>
                  <a:cubicBezTo>
                    <a:pt x="1603" y="286"/>
                    <a:pt x="1638" y="242"/>
                    <a:pt x="1675" y="201"/>
                  </a:cubicBezTo>
                  <a:cubicBezTo>
                    <a:pt x="1714" y="154"/>
                    <a:pt x="1724" y="80"/>
                    <a:pt x="1675" y="35"/>
                  </a:cubicBezTo>
                  <a:cubicBezTo>
                    <a:pt x="1650" y="13"/>
                    <a:pt x="1618" y="0"/>
                    <a:pt x="1587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357175" y="1515200"/>
              <a:ext cx="65850" cy="93250"/>
            </a:xfrm>
            <a:custGeom>
              <a:avLst/>
              <a:gdLst/>
              <a:ahLst/>
              <a:cxnLst/>
              <a:rect l="l" t="t" r="r" b="b"/>
              <a:pathLst>
                <a:path w="2634" h="3730" extrusionOk="0">
                  <a:moveTo>
                    <a:pt x="1734" y="432"/>
                  </a:moveTo>
                  <a:lnTo>
                    <a:pt x="1734" y="432"/>
                  </a:lnTo>
                  <a:cubicBezTo>
                    <a:pt x="1747" y="438"/>
                    <a:pt x="1760" y="443"/>
                    <a:pt x="1773" y="449"/>
                  </a:cubicBezTo>
                  <a:lnTo>
                    <a:pt x="1773" y="449"/>
                  </a:lnTo>
                  <a:lnTo>
                    <a:pt x="1734" y="432"/>
                  </a:lnTo>
                  <a:close/>
                  <a:moveTo>
                    <a:pt x="2089" y="685"/>
                  </a:moveTo>
                  <a:cubicBezTo>
                    <a:pt x="2092" y="688"/>
                    <a:pt x="2095" y="692"/>
                    <a:pt x="2098" y="695"/>
                  </a:cubicBezTo>
                  <a:lnTo>
                    <a:pt x="2098" y="695"/>
                  </a:lnTo>
                  <a:lnTo>
                    <a:pt x="2089" y="685"/>
                  </a:lnTo>
                  <a:close/>
                  <a:moveTo>
                    <a:pt x="2107" y="708"/>
                  </a:moveTo>
                  <a:lnTo>
                    <a:pt x="2107" y="708"/>
                  </a:lnTo>
                  <a:cubicBezTo>
                    <a:pt x="2110" y="712"/>
                    <a:pt x="2113" y="716"/>
                    <a:pt x="2116" y="720"/>
                  </a:cubicBezTo>
                  <a:lnTo>
                    <a:pt x="2107" y="708"/>
                  </a:lnTo>
                  <a:close/>
                  <a:moveTo>
                    <a:pt x="2213" y="888"/>
                  </a:moveTo>
                  <a:lnTo>
                    <a:pt x="2213" y="888"/>
                  </a:lnTo>
                  <a:cubicBezTo>
                    <a:pt x="2216" y="896"/>
                    <a:pt x="2219" y="903"/>
                    <a:pt x="2222" y="911"/>
                  </a:cubicBezTo>
                  <a:lnTo>
                    <a:pt x="2222" y="911"/>
                  </a:lnTo>
                  <a:lnTo>
                    <a:pt x="2213" y="888"/>
                  </a:lnTo>
                  <a:close/>
                  <a:moveTo>
                    <a:pt x="468" y="2762"/>
                  </a:moveTo>
                  <a:lnTo>
                    <a:pt x="481" y="2792"/>
                  </a:lnTo>
                  <a:cubicBezTo>
                    <a:pt x="476" y="2782"/>
                    <a:pt x="472" y="2772"/>
                    <a:pt x="468" y="2762"/>
                  </a:cubicBezTo>
                  <a:close/>
                  <a:moveTo>
                    <a:pt x="610" y="3016"/>
                  </a:moveTo>
                  <a:lnTo>
                    <a:pt x="619" y="3028"/>
                  </a:lnTo>
                  <a:lnTo>
                    <a:pt x="619" y="3028"/>
                  </a:lnTo>
                  <a:cubicBezTo>
                    <a:pt x="616" y="3024"/>
                    <a:pt x="613" y="3020"/>
                    <a:pt x="610" y="3016"/>
                  </a:cubicBezTo>
                  <a:close/>
                  <a:moveTo>
                    <a:pt x="797" y="3209"/>
                  </a:moveTo>
                  <a:lnTo>
                    <a:pt x="824" y="3230"/>
                  </a:lnTo>
                  <a:cubicBezTo>
                    <a:pt x="815" y="3223"/>
                    <a:pt x="806" y="3216"/>
                    <a:pt x="797" y="3209"/>
                  </a:cubicBezTo>
                  <a:close/>
                  <a:moveTo>
                    <a:pt x="1382" y="365"/>
                  </a:moveTo>
                  <a:cubicBezTo>
                    <a:pt x="1428" y="365"/>
                    <a:pt x="1474" y="368"/>
                    <a:pt x="1520" y="374"/>
                  </a:cubicBezTo>
                  <a:lnTo>
                    <a:pt x="1471" y="366"/>
                  </a:lnTo>
                  <a:lnTo>
                    <a:pt x="1471" y="366"/>
                  </a:lnTo>
                  <a:cubicBezTo>
                    <a:pt x="1575" y="381"/>
                    <a:pt x="1678" y="409"/>
                    <a:pt x="1774" y="450"/>
                  </a:cubicBezTo>
                  <a:lnTo>
                    <a:pt x="1774" y="450"/>
                  </a:lnTo>
                  <a:cubicBezTo>
                    <a:pt x="1846" y="484"/>
                    <a:pt x="1914" y="525"/>
                    <a:pt x="1976" y="574"/>
                  </a:cubicBezTo>
                  <a:lnTo>
                    <a:pt x="1941" y="545"/>
                  </a:lnTo>
                  <a:lnTo>
                    <a:pt x="1941" y="545"/>
                  </a:lnTo>
                  <a:cubicBezTo>
                    <a:pt x="2001" y="592"/>
                    <a:pt x="2056" y="644"/>
                    <a:pt x="2103" y="702"/>
                  </a:cubicBezTo>
                  <a:lnTo>
                    <a:pt x="2103" y="702"/>
                  </a:lnTo>
                  <a:cubicBezTo>
                    <a:pt x="2153" y="770"/>
                    <a:pt x="2193" y="845"/>
                    <a:pt x="2226" y="923"/>
                  </a:cubicBezTo>
                  <a:lnTo>
                    <a:pt x="2226" y="923"/>
                  </a:lnTo>
                  <a:cubicBezTo>
                    <a:pt x="2260" y="1011"/>
                    <a:pt x="2283" y="1103"/>
                    <a:pt x="2298" y="1196"/>
                  </a:cubicBezTo>
                  <a:lnTo>
                    <a:pt x="2298" y="1196"/>
                  </a:lnTo>
                  <a:cubicBezTo>
                    <a:pt x="2311" y="1313"/>
                    <a:pt x="2312" y="1430"/>
                    <a:pt x="2297" y="1545"/>
                  </a:cubicBezTo>
                  <a:lnTo>
                    <a:pt x="2301" y="1504"/>
                  </a:lnTo>
                  <a:lnTo>
                    <a:pt x="2301" y="1504"/>
                  </a:lnTo>
                  <a:cubicBezTo>
                    <a:pt x="2280" y="1659"/>
                    <a:pt x="2238" y="1811"/>
                    <a:pt x="2179" y="1956"/>
                  </a:cubicBezTo>
                  <a:lnTo>
                    <a:pt x="2179" y="1956"/>
                  </a:lnTo>
                  <a:cubicBezTo>
                    <a:pt x="2109" y="2114"/>
                    <a:pt x="2019" y="2262"/>
                    <a:pt x="1917" y="2401"/>
                  </a:cubicBezTo>
                  <a:lnTo>
                    <a:pt x="1917" y="2401"/>
                  </a:lnTo>
                  <a:cubicBezTo>
                    <a:pt x="1842" y="2495"/>
                    <a:pt x="1761" y="2585"/>
                    <a:pt x="1676" y="2669"/>
                  </a:cubicBezTo>
                  <a:cubicBezTo>
                    <a:pt x="1586" y="2758"/>
                    <a:pt x="1492" y="2842"/>
                    <a:pt x="1393" y="2922"/>
                  </a:cubicBezTo>
                  <a:cubicBezTo>
                    <a:pt x="1337" y="2969"/>
                    <a:pt x="1282" y="3012"/>
                    <a:pt x="1224" y="3058"/>
                  </a:cubicBezTo>
                  <a:lnTo>
                    <a:pt x="1264" y="3027"/>
                  </a:lnTo>
                  <a:lnTo>
                    <a:pt x="1264" y="3027"/>
                  </a:lnTo>
                  <a:cubicBezTo>
                    <a:pt x="1179" y="3092"/>
                    <a:pt x="1093" y="3154"/>
                    <a:pt x="1009" y="3220"/>
                  </a:cubicBezTo>
                  <a:lnTo>
                    <a:pt x="1050" y="3187"/>
                  </a:lnTo>
                  <a:lnTo>
                    <a:pt x="1050" y="3187"/>
                  </a:lnTo>
                  <a:cubicBezTo>
                    <a:pt x="1006" y="3220"/>
                    <a:pt x="963" y="3253"/>
                    <a:pt x="919" y="3286"/>
                  </a:cubicBezTo>
                  <a:lnTo>
                    <a:pt x="919" y="3286"/>
                  </a:lnTo>
                  <a:cubicBezTo>
                    <a:pt x="873" y="3261"/>
                    <a:pt x="829" y="3232"/>
                    <a:pt x="786" y="3200"/>
                  </a:cubicBezTo>
                  <a:lnTo>
                    <a:pt x="786" y="3200"/>
                  </a:lnTo>
                  <a:cubicBezTo>
                    <a:pt x="780" y="3195"/>
                    <a:pt x="773" y="3189"/>
                    <a:pt x="767" y="3184"/>
                  </a:cubicBezTo>
                  <a:lnTo>
                    <a:pt x="767" y="3184"/>
                  </a:lnTo>
                  <a:lnTo>
                    <a:pt x="781" y="3195"/>
                  </a:lnTo>
                  <a:cubicBezTo>
                    <a:pt x="725" y="3149"/>
                    <a:pt x="676" y="3098"/>
                    <a:pt x="630" y="3042"/>
                  </a:cubicBezTo>
                  <a:lnTo>
                    <a:pt x="630" y="3042"/>
                  </a:lnTo>
                  <a:cubicBezTo>
                    <a:pt x="563" y="2953"/>
                    <a:pt x="510" y="2857"/>
                    <a:pt x="465" y="2754"/>
                  </a:cubicBezTo>
                  <a:lnTo>
                    <a:pt x="465" y="2754"/>
                  </a:lnTo>
                  <a:cubicBezTo>
                    <a:pt x="422" y="2642"/>
                    <a:pt x="391" y="2525"/>
                    <a:pt x="374" y="2406"/>
                  </a:cubicBezTo>
                  <a:lnTo>
                    <a:pt x="374" y="2406"/>
                  </a:lnTo>
                  <a:cubicBezTo>
                    <a:pt x="358" y="2265"/>
                    <a:pt x="358" y="2124"/>
                    <a:pt x="376" y="1985"/>
                  </a:cubicBezTo>
                  <a:lnTo>
                    <a:pt x="376" y="1985"/>
                  </a:lnTo>
                  <a:lnTo>
                    <a:pt x="370" y="2030"/>
                  </a:lnTo>
                  <a:cubicBezTo>
                    <a:pt x="374" y="1999"/>
                    <a:pt x="378" y="1971"/>
                    <a:pt x="380" y="1942"/>
                  </a:cubicBezTo>
                  <a:cubicBezTo>
                    <a:pt x="380" y="1934"/>
                    <a:pt x="381" y="1926"/>
                    <a:pt x="381" y="1919"/>
                  </a:cubicBezTo>
                  <a:lnTo>
                    <a:pt x="381" y="1919"/>
                  </a:lnTo>
                  <a:cubicBezTo>
                    <a:pt x="401" y="1827"/>
                    <a:pt x="421" y="1736"/>
                    <a:pt x="448" y="1646"/>
                  </a:cubicBezTo>
                  <a:cubicBezTo>
                    <a:pt x="477" y="1554"/>
                    <a:pt x="509" y="1465"/>
                    <a:pt x="546" y="1378"/>
                  </a:cubicBezTo>
                  <a:lnTo>
                    <a:pt x="546" y="1378"/>
                  </a:lnTo>
                  <a:cubicBezTo>
                    <a:pt x="567" y="1330"/>
                    <a:pt x="589" y="1279"/>
                    <a:pt x="610" y="1229"/>
                  </a:cubicBezTo>
                  <a:lnTo>
                    <a:pt x="610" y="1229"/>
                  </a:lnTo>
                  <a:lnTo>
                    <a:pt x="596" y="1262"/>
                  </a:lnTo>
                  <a:cubicBezTo>
                    <a:pt x="690" y="1040"/>
                    <a:pt x="818" y="833"/>
                    <a:pt x="943" y="627"/>
                  </a:cubicBezTo>
                  <a:cubicBezTo>
                    <a:pt x="978" y="570"/>
                    <a:pt x="1013" y="512"/>
                    <a:pt x="1050" y="455"/>
                  </a:cubicBezTo>
                  <a:cubicBezTo>
                    <a:pt x="1051" y="452"/>
                    <a:pt x="1053" y="450"/>
                    <a:pt x="1054" y="447"/>
                  </a:cubicBezTo>
                  <a:lnTo>
                    <a:pt x="1054" y="447"/>
                  </a:lnTo>
                  <a:cubicBezTo>
                    <a:pt x="1059" y="444"/>
                    <a:pt x="1065" y="441"/>
                    <a:pt x="1070" y="438"/>
                  </a:cubicBezTo>
                  <a:cubicBezTo>
                    <a:pt x="1086" y="429"/>
                    <a:pt x="1102" y="422"/>
                    <a:pt x="1118" y="414"/>
                  </a:cubicBezTo>
                  <a:lnTo>
                    <a:pt x="1118" y="414"/>
                  </a:lnTo>
                  <a:cubicBezTo>
                    <a:pt x="1173" y="393"/>
                    <a:pt x="1230" y="379"/>
                    <a:pt x="1287" y="369"/>
                  </a:cubicBezTo>
                  <a:lnTo>
                    <a:pt x="1287" y="369"/>
                  </a:lnTo>
                  <a:cubicBezTo>
                    <a:pt x="1318" y="366"/>
                    <a:pt x="1350" y="365"/>
                    <a:pt x="1382" y="365"/>
                  </a:cubicBezTo>
                  <a:close/>
                  <a:moveTo>
                    <a:pt x="1000" y="3325"/>
                  </a:moveTo>
                  <a:lnTo>
                    <a:pt x="1009" y="3329"/>
                  </a:lnTo>
                  <a:cubicBezTo>
                    <a:pt x="1006" y="3327"/>
                    <a:pt x="1003" y="3326"/>
                    <a:pt x="1000" y="3325"/>
                  </a:cubicBezTo>
                  <a:close/>
                  <a:moveTo>
                    <a:pt x="1390" y="0"/>
                  </a:moveTo>
                  <a:cubicBezTo>
                    <a:pt x="1322" y="0"/>
                    <a:pt x="1258" y="8"/>
                    <a:pt x="1194" y="17"/>
                  </a:cubicBezTo>
                  <a:cubicBezTo>
                    <a:pt x="1136" y="27"/>
                    <a:pt x="1079" y="42"/>
                    <a:pt x="1023" y="62"/>
                  </a:cubicBezTo>
                  <a:cubicBezTo>
                    <a:pt x="947" y="93"/>
                    <a:pt x="859" y="128"/>
                    <a:pt x="797" y="185"/>
                  </a:cubicBezTo>
                  <a:cubicBezTo>
                    <a:pt x="777" y="204"/>
                    <a:pt x="758" y="224"/>
                    <a:pt x="740" y="245"/>
                  </a:cubicBezTo>
                  <a:cubicBezTo>
                    <a:pt x="721" y="268"/>
                    <a:pt x="707" y="288"/>
                    <a:pt x="690" y="309"/>
                  </a:cubicBezTo>
                  <a:cubicBezTo>
                    <a:pt x="681" y="322"/>
                    <a:pt x="672" y="333"/>
                    <a:pt x="665" y="346"/>
                  </a:cubicBezTo>
                  <a:lnTo>
                    <a:pt x="665" y="346"/>
                  </a:lnTo>
                  <a:cubicBezTo>
                    <a:pt x="651" y="369"/>
                    <a:pt x="643" y="395"/>
                    <a:pt x="643" y="424"/>
                  </a:cubicBezTo>
                  <a:cubicBezTo>
                    <a:pt x="643" y="461"/>
                    <a:pt x="660" y="506"/>
                    <a:pt x="688" y="531"/>
                  </a:cubicBezTo>
                  <a:cubicBezTo>
                    <a:pt x="699" y="541"/>
                    <a:pt x="711" y="551"/>
                    <a:pt x="725" y="558"/>
                  </a:cubicBezTo>
                  <a:lnTo>
                    <a:pt x="725" y="558"/>
                  </a:lnTo>
                  <a:cubicBezTo>
                    <a:pt x="676" y="629"/>
                    <a:pt x="627" y="701"/>
                    <a:pt x="579" y="773"/>
                  </a:cubicBezTo>
                  <a:cubicBezTo>
                    <a:pt x="534" y="845"/>
                    <a:pt x="489" y="917"/>
                    <a:pt x="446" y="989"/>
                  </a:cubicBezTo>
                  <a:cubicBezTo>
                    <a:pt x="403" y="1063"/>
                    <a:pt x="353" y="1135"/>
                    <a:pt x="314" y="1211"/>
                  </a:cubicBezTo>
                  <a:cubicBezTo>
                    <a:pt x="234" y="1369"/>
                    <a:pt x="164" y="1535"/>
                    <a:pt x="111" y="1704"/>
                  </a:cubicBezTo>
                  <a:cubicBezTo>
                    <a:pt x="101" y="1745"/>
                    <a:pt x="88" y="1786"/>
                    <a:pt x="78" y="1827"/>
                  </a:cubicBezTo>
                  <a:cubicBezTo>
                    <a:pt x="68" y="1868"/>
                    <a:pt x="53" y="1909"/>
                    <a:pt x="45" y="1950"/>
                  </a:cubicBezTo>
                  <a:cubicBezTo>
                    <a:pt x="31" y="2030"/>
                    <a:pt x="21" y="2112"/>
                    <a:pt x="16" y="2193"/>
                  </a:cubicBezTo>
                  <a:cubicBezTo>
                    <a:pt x="0" y="2488"/>
                    <a:pt x="60" y="2784"/>
                    <a:pt x="185" y="3051"/>
                  </a:cubicBezTo>
                  <a:cubicBezTo>
                    <a:pt x="245" y="3183"/>
                    <a:pt x="327" y="3302"/>
                    <a:pt x="423" y="3409"/>
                  </a:cubicBezTo>
                  <a:cubicBezTo>
                    <a:pt x="479" y="3468"/>
                    <a:pt x="538" y="3518"/>
                    <a:pt x="602" y="3567"/>
                  </a:cubicBezTo>
                  <a:cubicBezTo>
                    <a:pt x="653" y="3606"/>
                    <a:pt x="709" y="3639"/>
                    <a:pt x="766" y="3668"/>
                  </a:cubicBezTo>
                  <a:cubicBezTo>
                    <a:pt x="781" y="3674"/>
                    <a:pt x="795" y="3680"/>
                    <a:pt x="809" y="3688"/>
                  </a:cubicBezTo>
                  <a:cubicBezTo>
                    <a:pt x="830" y="3696"/>
                    <a:pt x="853" y="3707"/>
                    <a:pt x="873" y="3715"/>
                  </a:cubicBezTo>
                  <a:cubicBezTo>
                    <a:pt x="877" y="3717"/>
                    <a:pt x="881" y="3719"/>
                    <a:pt x="886" y="3719"/>
                  </a:cubicBezTo>
                  <a:cubicBezTo>
                    <a:pt x="903" y="3726"/>
                    <a:pt x="922" y="3729"/>
                    <a:pt x="941" y="3729"/>
                  </a:cubicBezTo>
                  <a:cubicBezTo>
                    <a:pt x="970" y="3729"/>
                    <a:pt x="999" y="3722"/>
                    <a:pt x="1025" y="3711"/>
                  </a:cubicBezTo>
                  <a:cubicBezTo>
                    <a:pt x="1044" y="3703"/>
                    <a:pt x="1054" y="3696"/>
                    <a:pt x="1070" y="3684"/>
                  </a:cubicBezTo>
                  <a:cubicBezTo>
                    <a:pt x="1079" y="3678"/>
                    <a:pt x="1085" y="3674"/>
                    <a:pt x="1093" y="3668"/>
                  </a:cubicBezTo>
                  <a:cubicBezTo>
                    <a:pt x="1122" y="3645"/>
                    <a:pt x="1151" y="3620"/>
                    <a:pt x="1181" y="3598"/>
                  </a:cubicBezTo>
                  <a:cubicBezTo>
                    <a:pt x="1247" y="3549"/>
                    <a:pt x="1313" y="3497"/>
                    <a:pt x="1377" y="3444"/>
                  </a:cubicBezTo>
                  <a:cubicBezTo>
                    <a:pt x="1502" y="3337"/>
                    <a:pt x="1625" y="3230"/>
                    <a:pt x="1744" y="3115"/>
                  </a:cubicBezTo>
                  <a:cubicBezTo>
                    <a:pt x="1863" y="3000"/>
                    <a:pt x="1974" y="2879"/>
                    <a:pt x="2079" y="2751"/>
                  </a:cubicBezTo>
                  <a:cubicBezTo>
                    <a:pt x="2190" y="2616"/>
                    <a:pt x="2295" y="2474"/>
                    <a:pt x="2377" y="2318"/>
                  </a:cubicBezTo>
                  <a:cubicBezTo>
                    <a:pt x="2537" y="2022"/>
                    <a:pt x="2626" y="1691"/>
                    <a:pt x="2630" y="1352"/>
                  </a:cubicBezTo>
                  <a:cubicBezTo>
                    <a:pt x="2634" y="1190"/>
                    <a:pt x="2611" y="1022"/>
                    <a:pt x="2562" y="865"/>
                  </a:cubicBezTo>
                  <a:cubicBezTo>
                    <a:pt x="2535" y="781"/>
                    <a:pt x="2500" y="699"/>
                    <a:pt x="2457" y="621"/>
                  </a:cubicBezTo>
                  <a:cubicBezTo>
                    <a:pt x="2420" y="553"/>
                    <a:pt x="2375" y="492"/>
                    <a:pt x="2326" y="432"/>
                  </a:cubicBezTo>
                  <a:cubicBezTo>
                    <a:pt x="2239" y="327"/>
                    <a:pt x="2130" y="241"/>
                    <a:pt x="2015" y="173"/>
                  </a:cubicBezTo>
                  <a:cubicBezTo>
                    <a:pt x="1950" y="136"/>
                    <a:pt x="1882" y="105"/>
                    <a:pt x="1812" y="79"/>
                  </a:cubicBezTo>
                  <a:cubicBezTo>
                    <a:pt x="1755" y="56"/>
                    <a:pt x="1695" y="37"/>
                    <a:pt x="1635" y="25"/>
                  </a:cubicBezTo>
                  <a:cubicBezTo>
                    <a:pt x="1561" y="11"/>
                    <a:pt x="1487" y="3"/>
                    <a:pt x="1413" y="1"/>
                  </a:cubicBezTo>
                  <a:cubicBezTo>
                    <a:pt x="1406" y="0"/>
                    <a:pt x="1398" y="0"/>
                    <a:pt x="1390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353150" y="1560800"/>
              <a:ext cx="81400" cy="11150"/>
            </a:xfrm>
            <a:custGeom>
              <a:avLst/>
              <a:gdLst/>
              <a:ahLst/>
              <a:cxnLst/>
              <a:rect l="l" t="t" r="r" b="b"/>
              <a:pathLst>
                <a:path w="3256" h="446" extrusionOk="0">
                  <a:moveTo>
                    <a:pt x="103" y="1"/>
                  </a:moveTo>
                  <a:cubicBezTo>
                    <a:pt x="79" y="1"/>
                    <a:pt x="51" y="16"/>
                    <a:pt x="36" y="32"/>
                  </a:cubicBezTo>
                  <a:cubicBezTo>
                    <a:pt x="21" y="48"/>
                    <a:pt x="11" y="67"/>
                    <a:pt x="9" y="87"/>
                  </a:cubicBezTo>
                  <a:cubicBezTo>
                    <a:pt x="1" y="141"/>
                    <a:pt x="34" y="180"/>
                    <a:pt x="81" y="198"/>
                  </a:cubicBezTo>
                  <a:cubicBezTo>
                    <a:pt x="128" y="215"/>
                    <a:pt x="175" y="233"/>
                    <a:pt x="225" y="249"/>
                  </a:cubicBezTo>
                  <a:cubicBezTo>
                    <a:pt x="272" y="266"/>
                    <a:pt x="321" y="278"/>
                    <a:pt x="371" y="291"/>
                  </a:cubicBezTo>
                  <a:cubicBezTo>
                    <a:pt x="469" y="313"/>
                    <a:pt x="568" y="334"/>
                    <a:pt x="668" y="354"/>
                  </a:cubicBezTo>
                  <a:cubicBezTo>
                    <a:pt x="779" y="375"/>
                    <a:pt x="890" y="387"/>
                    <a:pt x="1003" y="399"/>
                  </a:cubicBezTo>
                  <a:cubicBezTo>
                    <a:pt x="1104" y="412"/>
                    <a:pt x="1207" y="422"/>
                    <a:pt x="1307" y="428"/>
                  </a:cubicBezTo>
                  <a:cubicBezTo>
                    <a:pt x="1468" y="440"/>
                    <a:pt x="1628" y="446"/>
                    <a:pt x="1788" y="446"/>
                  </a:cubicBezTo>
                  <a:cubicBezTo>
                    <a:pt x="1829" y="446"/>
                    <a:pt x="1870" y="445"/>
                    <a:pt x="1911" y="445"/>
                  </a:cubicBezTo>
                  <a:cubicBezTo>
                    <a:pt x="2014" y="443"/>
                    <a:pt x="2115" y="436"/>
                    <a:pt x="2215" y="428"/>
                  </a:cubicBezTo>
                  <a:cubicBezTo>
                    <a:pt x="2279" y="422"/>
                    <a:pt x="2343" y="416"/>
                    <a:pt x="2407" y="406"/>
                  </a:cubicBezTo>
                  <a:cubicBezTo>
                    <a:pt x="2456" y="397"/>
                    <a:pt x="2505" y="389"/>
                    <a:pt x="2554" y="381"/>
                  </a:cubicBezTo>
                  <a:cubicBezTo>
                    <a:pt x="2610" y="371"/>
                    <a:pt x="2665" y="358"/>
                    <a:pt x="2721" y="348"/>
                  </a:cubicBezTo>
                  <a:cubicBezTo>
                    <a:pt x="2776" y="336"/>
                    <a:pt x="2832" y="325"/>
                    <a:pt x="2887" y="307"/>
                  </a:cubicBezTo>
                  <a:cubicBezTo>
                    <a:pt x="2947" y="288"/>
                    <a:pt x="3013" y="274"/>
                    <a:pt x="3068" y="245"/>
                  </a:cubicBezTo>
                  <a:cubicBezTo>
                    <a:pt x="3117" y="221"/>
                    <a:pt x="3167" y="198"/>
                    <a:pt x="3216" y="175"/>
                  </a:cubicBezTo>
                  <a:cubicBezTo>
                    <a:pt x="3241" y="163"/>
                    <a:pt x="3255" y="124"/>
                    <a:pt x="3247" y="97"/>
                  </a:cubicBezTo>
                  <a:cubicBezTo>
                    <a:pt x="3237" y="71"/>
                    <a:pt x="3212" y="48"/>
                    <a:pt x="3181" y="48"/>
                  </a:cubicBezTo>
                  <a:cubicBezTo>
                    <a:pt x="3159" y="48"/>
                    <a:pt x="3137" y="49"/>
                    <a:pt x="3115" y="49"/>
                  </a:cubicBezTo>
                  <a:cubicBezTo>
                    <a:pt x="3093" y="49"/>
                    <a:pt x="3071" y="48"/>
                    <a:pt x="3050" y="46"/>
                  </a:cubicBezTo>
                  <a:cubicBezTo>
                    <a:pt x="3034" y="45"/>
                    <a:pt x="3019" y="43"/>
                    <a:pt x="3003" y="43"/>
                  </a:cubicBezTo>
                  <a:cubicBezTo>
                    <a:pt x="2997" y="43"/>
                    <a:pt x="2990" y="43"/>
                    <a:pt x="2984" y="44"/>
                  </a:cubicBezTo>
                  <a:cubicBezTo>
                    <a:pt x="2961" y="46"/>
                    <a:pt x="2941" y="46"/>
                    <a:pt x="2918" y="48"/>
                  </a:cubicBezTo>
                  <a:cubicBezTo>
                    <a:pt x="2873" y="50"/>
                    <a:pt x="2830" y="52"/>
                    <a:pt x="2787" y="56"/>
                  </a:cubicBezTo>
                  <a:cubicBezTo>
                    <a:pt x="2741" y="60"/>
                    <a:pt x="2698" y="65"/>
                    <a:pt x="2653" y="69"/>
                  </a:cubicBezTo>
                  <a:cubicBezTo>
                    <a:pt x="2565" y="75"/>
                    <a:pt x="2476" y="81"/>
                    <a:pt x="2386" y="85"/>
                  </a:cubicBezTo>
                  <a:cubicBezTo>
                    <a:pt x="2298" y="87"/>
                    <a:pt x="2207" y="97"/>
                    <a:pt x="2119" y="104"/>
                  </a:cubicBezTo>
                  <a:cubicBezTo>
                    <a:pt x="1933" y="115"/>
                    <a:pt x="1747" y="122"/>
                    <a:pt x="1560" y="122"/>
                  </a:cubicBezTo>
                  <a:cubicBezTo>
                    <a:pt x="1389" y="122"/>
                    <a:pt x="1218" y="116"/>
                    <a:pt x="1047" y="104"/>
                  </a:cubicBezTo>
                  <a:cubicBezTo>
                    <a:pt x="946" y="95"/>
                    <a:pt x="847" y="85"/>
                    <a:pt x="749" y="75"/>
                  </a:cubicBezTo>
                  <a:cubicBezTo>
                    <a:pt x="650" y="62"/>
                    <a:pt x="547" y="54"/>
                    <a:pt x="447" y="40"/>
                  </a:cubicBezTo>
                  <a:lnTo>
                    <a:pt x="447" y="40"/>
                  </a:lnTo>
                  <a:lnTo>
                    <a:pt x="482" y="44"/>
                  </a:lnTo>
                  <a:cubicBezTo>
                    <a:pt x="416" y="36"/>
                    <a:pt x="348" y="23"/>
                    <a:pt x="280" y="19"/>
                  </a:cubicBezTo>
                  <a:cubicBezTo>
                    <a:pt x="223" y="13"/>
                    <a:pt x="165" y="7"/>
                    <a:pt x="108" y="1"/>
                  </a:cubicBezTo>
                  <a:cubicBezTo>
                    <a:pt x="106" y="1"/>
                    <a:pt x="105" y="1"/>
                    <a:pt x="103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428250" y="1478750"/>
              <a:ext cx="35925" cy="129175"/>
            </a:xfrm>
            <a:custGeom>
              <a:avLst/>
              <a:gdLst/>
              <a:ahLst/>
              <a:cxnLst/>
              <a:rect l="l" t="t" r="r" b="b"/>
              <a:pathLst>
                <a:path w="1437" h="5167" extrusionOk="0">
                  <a:moveTo>
                    <a:pt x="1095" y="2964"/>
                  </a:moveTo>
                  <a:cubicBezTo>
                    <a:pt x="1094" y="2977"/>
                    <a:pt x="1092" y="2989"/>
                    <a:pt x="1090" y="3001"/>
                  </a:cubicBezTo>
                  <a:lnTo>
                    <a:pt x="1090" y="3001"/>
                  </a:lnTo>
                  <a:lnTo>
                    <a:pt x="1095" y="2964"/>
                  </a:lnTo>
                  <a:close/>
                  <a:moveTo>
                    <a:pt x="505" y="4468"/>
                  </a:moveTo>
                  <a:cubicBezTo>
                    <a:pt x="498" y="4478"/>
                    <a:pt x="491" y="4487"/>
                    <a:pt x="483" y="4497"/>
                  </a:cubicBezTo>
                  <a:lnTo>
                    <a:pt x="505" y="4468"/>
                  </a:lnTo>
                  <a:close/>
                  <a:moveTo>
                    <a:pt x="838" y="1"/>
                  </a:moveTo>
                  <a:cubicBezTo>
                    <a:pt x="827" y="1"/>
                    <a:pt x="816" y="2"/>
                    <a:pt x="806" y="6"/>
                  </a:cubicBezTo>
                  <a:cubicBezTo>
                    <a:pt x="748" y="25"/>
                    <a:pt x="711" y="84"/>
                    <a:pt x="728" y="146"/>
                  </a:cubicBezTo>
                  <a:cubicBezTo>
                    <a:pt x="832" y="550"/>
                    <a:pt x="941" y="957"/>
                    <a:pt x="1015" y="1370"/>
                  </a:cubicBezTo>
                  <a:cubicBezTo>
                    <a:pt x="1036" y="1485"/>
                    <a:pt x="1054" y="1600"/>
                    <a:pt x="1071" y="1717"/>
                  </a:cubicBezTo>
                  <a:lnTo>
                    <a:pt x="1067" y="1680"/>
                  </a:lnTo>
                  <a:lnTo>
                    <a:pt x="1067" y="1680"/>
                  </a:lnTo>
                  <a:cubicBezTo>
                    <a:pt x="1114" y="2038"/>
                    <a:pt x="1136" y="2401"/>
                    <a:pt x="1114" y="2763"/>
                  </a:cubicBezTo>
                  <a:cubicBezTo>
                    <a:pt x="1108" y="2845"/>
                    <a:pt x="1100" y="2924"/>
                    <a:pt x="1089" y="3006"/>
                  </a:cubicBezTo>
                  <a:lnTo>
                    <a:pt x="1089" y="3006"/>
                  </a:lnTo>
                  <a:cubicBezTo>
                    <a:pt x="1045" y="3304"/>
                    <a:pt x="967" y="3600"/>
                    <a:pt x="849" y="3879"/>
                  </a:cubicBezTo>
                  <a:lnTo>
                    <a:pt x="867" y="3838"/>
                  </a:lnTo>
                  <a:lnTo>
                    <a:pt x="867" y="3838"/>
                  </a:lnTo>
                  <a:cubicBezTo>
                    <a:pt x="774" y="4057"/>
                    <a:pt x="653" y="4271"/>
                    <a:pt x="508" y="4464"/>
                  </a:cubicBezTo>
                  <a:lnTo>
                    <a:pt x="508" y="4464"/>
                  </a:lnTo>
                  <a:cubicBezTo>
                    <a:pt x="441" y="4550"/>
                    <a:pt x="370" y="4631"/>
                    <a:pt x="292" y="4709"/>
                  </a:cubicBezTo>
                  <a:cubicBezTo>
                    <a:pt x="253" y="4746"/>
                    <a:pt x="212" y="4781"/>
                    <a:pt x="171" y="4815"/>
                  </a:cubicBezTo>
                  <a:cubicBezTo>
                    <a:pt x="150" y="4832"/>
                    <a:pt x="128" y="4848"/>
                    <a:pt x="111" y="4869"/>
                  </a:cubicBezTo>
                  <a:cubicBezTo>
                    <a:pt x="93" y="4891"/>
                    <a:pt x="74" y="4914"/>
                    <a:pt x="54" y="4937"/>
                  </a:cubicBezTo>
                  <a:cubicBezTo>
                    <a:pt x="17" y="4980"/>
                    <a:pt x="0" y="5046"/>
                    <a:pt x="33" y="5099"/>
                  </a:cubicBezTo>
                  <a:cubicBezTo>
                    <a:pt x="58" y="5135"/>
                    <a:pt x="104" y="5166"/>
                    <a:pt x="151" y="5166"/>
                  </a:cubicBezTo>
                  <a:cubicBezTo>
                    <a:pt x="163" y="5166"/>
                    <a:pt x="174" y="5165"/>
                    <a:pt x="185" y="5161"/>
                  </a:cubicBezTo>
                  <a:cubicBezTo>
                    <a:pt x="228" y="5144"/>
                    <a:pt x="280" y="5128"/>
                    <a:pt x="321" y="5103"/>
                  </a:cubicBezTo>
                  <a:cubicBezTo>
                    <a:pt x="362" y="5078"/>
                    <a:pt x="399" y="5043"/>
                    <a:pt x="436" y="5013"/>
                  </a:cubicBezTo>
                  <a:cubicBezTo>
                    <a:pt x="496" y="4965"/>
                    <a:pt x="553" y="4912"/>
                    <a:pt x="608" y="4859"/>
                  </a:cubicBezTo>
                  <a:cubicBezTo>
                    <a:pt x="726" y="4741"/>
                    <a:pt x="830" y="4612"/>
                    <a:pt x="923" y="4474"/>
                  </a:cubicBezTo>
                  <a:cubicBezTo>
                    <a:pt x="1009" y="4347"/>
                    <a:pt x="1081" y="4207"/>
                    <a:pt x="1143" y="4066"/>
                  </a:cubicBezTo>
                  <a:cubicBezTo>
                    <a:pt x="1210" y="3911"/>
                    <a:pt x="1268" y="3751"/>
                    <a:pt x="1313" y="3589"/>
                  </a:cubicBezTo>
                  <a:cubicBezTo>
                    <a:pt x="1399" y="3266"/>
                    <a:pt x="1436" y="2927"/>
                    <a:pt x="1434" y="2593"/>
                  </a:cubicBezTo>
                  <a:cubicBezTo>
                    <a:pt x="1432" y="2188"/>
                    <a:pt x="1375" y="1783"/>
                    <a:pt x="1291" y="1387"/>
                  </a:cubicBezTo>
                  <a:cubicBezTo>
                    <a:pt x="1204" y="990"/>
                    <a:pt x="1100" y="610"/>
                    <a:pt x="987" y="226"/>
                  </a:cubicBezTo>
                  <a:cubicBezTo>
                    <a:pt x="974" y="179"/>
                    <a:pt x="960" y="131"/>
                    <a:pt x="945" y="84"/>
                  </a:cubicBezTo>
                  <a:cubicBezTo>
                    <a:pt x="932" y="37"/>
                    <a:pt x="887" y="1"/>
                    <a:pt x="838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521250" y="1521825"/>
              <a:ext cx="91675" cy="77100"/>
            </a:xfrm>
            <a:custGeom>
              <a:avLst/>
              <a:gdLst/>
              <a:ahLst/>
              <a:cxnLst/>
              <a:rect l="l" t="t" r="r" b="b"/>
              <a:pathLst>
                <a:path w="3667" h="3084" extrusionOk="0">
                  <a:moveTo>
                    <a:pt x="3126" y="1406"/>
                  </a:moveTo>
                  <a:cubicBezTo>
                    <a:pt x="3125" y="1414"/>
                    <a:pt x="3123" y="1422"/>
                    <a:pt x="3122" y="1429"/>
                  </a:cubicBezTo>
                  <a:lnTo>
                    <a:pt x="3122" y="1429"/>
                  </a:lnTo>
                  <a:lnTo>
                    <a:pt x="3126" y="1406"/>
                  </a:lnTo>
                  <a:close/>
                  <a:moveTo>
                    <a:pt x="2783" y="2158"/>
                  </a:moveTo>
                  <a:lnTo>
                    <a:pt x="2785" y="2168"/>
                  </a:lnTo>
                  <a:cubicBezTo>
                    <a:pt x="2785" y="2170"/>
                    <a:pt x="2785" y="2171"/>
                    <a:pt x="2785" y="2173"/>
                  </a:cubicBezTo>
                  <a:lnTo>
                    <a:pt x="2785" y="2173"/>
                  </a:lnTo>
                  <a:lnTo>
                    <a:pt x="2783" y="2158"/>
                  </a:lnTo>
                  <a:close/>
                  <a:moveTo>
                    <a:pt x="3558" y="0"/>
                  </a:moveTo>
                  <a:cubicBezTo>
                    <a:pt x="3534" y="0"/>
                    <a:pt x="3510" y="9"/>
                    <a:pt x="3491" y="27"/>
                  </a:cubicBezTo>
                  <a:cubicBezTo>
                    <a:pt x="3403" y="118"/>
                    <a:pt x="3325" y="220"/>
                    <a:pt x="3251" y="325"/>
                  </a:cubicBezTo>
                  <a:lnTo>
                    <a:pt x="3253" y="323"/>
                  </a:lnTo>
                  <a:lnTo>
                    <a:pt x="3253" y="323"/>
                  </a:lnTo>
                  <a:cubicBezTo>
                    <a:pt x="3229" y="354"/>
                    <a:pt x="3209" y="388"/>
                    <a:pt x="3187" y="420"/>
                  </a:cubicBezTo>
                  <a:cubicBezTo>
                    <a:pt x="3165" y="455"/>
                    <a:pt x="3144" y="489"/>
                    <a:pt x="3124" y="524"/>
                  </a:cubicBezTo>
                  <a:cubicBezTo>
                    <a:pt x="3078" y="601"/>
                    <a:pt x="3035" y="681"/>
                    <a:pt x="3001" y="763"/>
                  </a:cubicBezTo>
                  <a:lnTo>
                    <a:pt x="3001" y="763"/>
                  </a:lnTo>
                  <a:cubicBezTo>
                    <a:pt x="2964" y="846"/>
                    <a:pt x="2929" y="930"/>
                    <a:pt x="2900" y="1017"/>
                  </a:cubicBezTo>
                  <a:cubicBezTo>
                    <a:pt x="2869" y="1104"/>
                    <a:pt x="2846" y="1192"/>
                    <a:pt x="2826" y="1282"/>
                  </a:cubicBezTo>
                  <a:cubicBezTo>
                    <a:pt x="2820" y="1309"/>
                    <a:pt x="2815" y="1335"/>
                    <a:pt x="2811" y="1361"/>
                  </a:cubicBezTo>
                  <a:lnTo>
                    <a:pt x="2811" y="1361"/>
                  </a:lnTo>
                  <a:cubicBezTo>
                    <a:pt x="2712" y="1488"/>
                    <a:pt x="2605" y="1610"/>
                    <a:pt x="2491" y="1722"/>
                  </a:cubicBezTo>
                  <a:cubicBezTo>
                    <a:pt x="2374" y="1839"/>
                    <a:pt x="2251" y="1950"/>
                    <a:pt x="2121" y="2053"/>
                  </a:cubicBezTo>
                  <a:cubicBezTo>
                    <a:pt x="2113" y="2059"/>
                    <a:pt x="2105" y="2065"/>
                    <a:pt x="2097" y="2071"/>
                  </a:cubicBezTo>
                  <a:lnTo>
                    <a:pt x="2097" y="2071"/>
                  </a:lnTo>
                  <a:cubicBezTo>
                    <a:pt x="2051" y="2106"/>
                    <a:pt x="2006" y="2140"/>
                    <a:pt x="1959" y="2174"/>
                  </a:cubicBezTo>
                  <a:lnTo>
                    <a:pt x="1959" y="2174"/>
                  </a:lnTo>
                  <a:cubicBezTo>
                    <a:pt x="1969" y="2144"/>
                    <a:pt x="1971" y="2108"/>
                    <a:pt x="1963" y="2082"/>
                  </a:cubicBezTo>
                  <a:cubicBezTo>
                    <a:pt x="1949" y="2043"/>
                    <a:pt x="1926" y="2012"/>
                    <a:pt x="1891" y="1989"/>
                  </a:cubicBezTo>
                  <a:lnTo>
                    <a:pt x="1801" y="1934"/>
                  </a:lnTo>
                  <a:cubicBezTo>
                    <a:pt x="1772" y="1916"/>
                    <a:pt x="1744" y="1895"/>
                    <a:pt x="1714" y="1879"/>
                  </a:cubicBezTo>
                  <a:lnTo>
                    <a:pt x="1714" y="1879"/>
                  </a:lnTo>
                  <a:cubicBezTo>
                    <a:pt x="1636" y="1819"/>
                    <a:pt x="1545" y="1771"/>
                    <a:pt x="1460" y="1720"/>
                  </a:cubicBezTo>
                  <a:lnTo>
                    <a:pt x="1334" y="1644"/>
                  </a:lnTo>
                  <a:cubicBezTo>
                    <a:pt x="1291" y="1619"/>
                    <a:pt x="1246" y="1599"/>
                    <a:pt x="1203" y="1576"/>
                  </a:cubicBezTo>
                  <a:lnTo>
                    <a:pt x="704" y="1324"/>
                  </a:lnTo>
                  <a:lnTo>
                    <a:pt x="704" y="1324"/>
                  </a:lnTo>
                  <a:cubicBezTo>
                    <a:pt x="726" y="1315"/>
                    <a:pt x="749" y="1307"/>
                    <a:pt x="771" y="1299"/>
                  </a:cubicBezTo>
                  <a:cubicBezTo>
                    <a:pt x="802" y="1287"/>
                    <a:pt x="831" y="1276"/>
                    <a:pt x="860" y="1266"/>
                  </a:cubicBezTo>
                  <a:cubicBezTo>
                    <a:pt x="901" y="1252"/>
                    <a:pt x="946" y="1239"/>
                    <a:pt x="983" y="1219"/>
                  </a:cubicBezTo>
                  <a:lnTo>
                    <a:pt x="983" y="1219"/>
                  </a:lnTo>
                  <a:lnTo>
                    <a:pt x="942" y="1235"/>
                  </a:lnTo>
                  <a:cubicBezTo>
                    <a:pt x="1024" y="1200"/>
                    <a:pt x="1110" y="1170"/>
                    <a:pt x="1193" y="1133"/>
                  </a:cubicBezTo>
                  <a:lnTo>
                    <a:pt x="1193" y="1133"/>
                  </a:lnTo>
                  <a:lnTo>
                    <a:pt x="1154" y="1147"/>
                  </a:lnTo>
                  <a:cubicBezTo>
                    <a:pt x="1193" y="1133"/>
                    <a:pt x="1230" y="1118"/>
                    <a:pt x="1267" y="1104"/>
                  </a:cubicBezTo>
                  <a:cubicBezTo>
                    <a:pt x="1308" y="1088"/>
                    <a:pt x="1351" y="1073"/>
                    <a:pt x="1391" y="1056"/>
                  </a:cubicBezTo>
                  <a:lnTo>
                    <a:pt x="1391" y="1056"/>
                  </a:lnTo>
                  <a:cubicBezTo>
                    <a:pt x="1438" y="1038"/>
                    <a:pt x="1486" y="1019"/>
                    <a:pt x="1534" y="1001"/>
                  </a:cubicBezTo>
                  <a:cubicBezTo>
                    <a:pt x="1560" y="991"/>
                    <a:pt x="1585" y="980"/>
                    <a:pt x="1612" y="970"/>
                  </a:cubicBezTo>
                  <a:cubicBezTo>
                    <a:pt x="1647" y="956"/>
                    <a:pt x="1684" y="946"/>
                    <a:pt x="1718" y="927"/>
                  </a:cubicBezTo>
                  <a:cubicBezTo>
                    <a:pt x="1817" y="878"/>
                    <a:pt x="1920" y="833"/>
                    <a:pt x="2020" y="785"/>
                  </a:cubicBezTo>
                  <a:cubicBezTo>
                    <a:pt x="2062" y="767"/>
                    <a:pt x="2072" y="711"/>
                    <a:pt x="2057" y="674"/>
                  </a:cubicBezTo>
                  <a:cubicBezTo>
                    <a:pt x="2042" y="641"/>
                    <a:pt x="2012" y="622"/>
                    <a:pt x="1978" y="622"/>
                  </a:cubicBezTo>
                  <a:cubicBezTo>
                    <a:pt x="1970" y="622"/>
                    <a:pt x="1963" y="623"/>
                    <a:pt x="1955" y="625"/>
                  </a:cubicBezTo>
                  <a:lnTo>
                    <a:pt x="1953" y="623"/>
                  </a:lnTo>
                  <a:cubicBezTo>
                    <a:pt x="1844" y="644"/>
                    <a:pt x="1735" y="666"/>
                    <a:pt x="1624" y="689"/>
                  </a:cubicBezTo>
                  <a:lnTo>
                    <a:pt x="1644" y="686"/>
                  </a:lnTo>
                  <a:lnTo>
                    <a:pt x="1644" y="686"/>
                  </a:lnTo>
                  <a:cubicBezTo>
                    <a:pt x="1606" y="692"/>
                    <a:pt x="1570" y="703"/>
                    <a:pt x="1534" y="713"/>
                  </a:cubicBezTo>
                  <a:cubicBezTo>
                    <a:pt x="1501" y="722"/>
                    <a:pt x="1470" y="732"/>
                    <a:pt x="1437" y="740"/>
                  </a:cubicBezTo>
                  <a:cubicBezTo>
                    <a:pt x="1371" y="759"/>
                    <a:pt x="1306" y="777"/>
                    <a:pt x="1240" y="796"/>
                  </a:cubicBezTo>
                  <a:cubicBezTo>
                    <a:pt x="1113" y="830"/>
                    <a:pt x="984" y="864"/>
                    <a:pt x="856" y="897"/>
                  </a:cubicBezTo>
                  <a:lnTo>
                    <a:pt x="856" y="897"/>
                  </a:lnTo>
                  <a:cubicBezTo>
                    <a:pt x="847" y="898"/>
                    <a:pt x="838" y="900"/>
                    <a:pt x="829" y="902"/>
                  </a:cubicBezTo>
                  <a:cubicBezTo>
                    <a:pt x="823" y="904"/>
                    <a:pt x="817" y="907"/>
                    <a:pt x="810" y="909"/>
                  </a:cubicBezTo>
                  <a:cubicBezTo>
                    <a:pt x="794" y="915"/>
                    <a:pt x="780" y="919"/>
                    <a:pt x="765" y="923"/>
                  </a:cubicBezTo>
                  <a:cubicBezTo>
                    <a:pt x="734" y="931"/>
                    <a:pt x="706" y="941"/>
                    <a:pt x="675" y="950"/>
                  </a:cubicBezTo>
                  <a:cubicBezTo>
                    <a:pt x="617" y="968"/>
                    <a:pt x="560" y="985"/>
                    <a:pt x="502" y="1003"/>
                  </a:cubicBezTo>
                  <a:cubicBezTo>
                    <a:pt x="385" y="1038"/>
                    <a:pt x="268" y="1073"/>
                    <a:pt x="149" y="1106"/>
                  </a:cubicBezTo>
                  <a:cubicBezTo>
                    <a:pt x="118" y="1114"/>
                    <a:pt x="83" y="1133"/>
                    <a:pt x="61" y="1155"/>
                  </a:cubicBezTo>
                  <a:lnTo>
                    <a:pt x="30" y="1196"/>
                  </a:lnTo>
                  <a:cubicBezTo>
                    <a:pt x="15" y="1219"/>
                    <a:pt x="7" y="1243"/>
                    <a:pt x="7" y="1270"/>
                  </a:cubicBezTo>
                  <a:cubicBezTo>
                    <a:pt x="1" y="1289"/>
                    <a:pt x="1" y="1305"/>
                    <a:pt x="7" y="1324"/>
                  </a:cubicBezTo>
                  <a:cubicBezTo>
                    <a:pt x="7" y="1342"/>
                    <a:pt x="11" y="1359"/>
                    <a:pt x="19" y="1373"/>
                  </a:cubicBezTo>
                  <a:cubicBezTo>
                    <a:pt x="36" y="1412"/>
                    <a:pt x="63" y="1447"/>
                    <a:pt x="102" y="1467"/>
                  </a:cubicBezTo>
                  <a:cubicBezTo>
                    <a:pt x="139" y="1490"/>
                    <a:pt x="178" y="1515"/>
                    <a:pt x="217" y="1535"/>
                  </a:cubicBezTo>
                  <a:lnTo>
                    <a:pt x="336" y="1597"/>
                  </a:lnTo>
                  <a:lnTo>
                    <a:pt x="574" y="1720"/>
                  </a:lnTo>
                  <a:cubicBezTo>
                    <a:pt x="730" y="1800"/>
                    <a:pt x="888" y="1882"/>
                    <a:pt x="1045" y="1963"/>
                  </a:cubicBezTo>
                  <a:cubicBezTo>
                    <a:pt x="1088" y="1985"/>
                    <a:pt x="1133" y="2006"/>
                    <a:pt x="1178" y="2026"/>
                  </a:cubicBezTo>
                  <a:lnTo>
                    <a:pt x="1246" y="2055"/>
                  </a:lnTo>
                  <a:cubicBezTo>
                    <a:pt x="1281" y="2070"/>
                    <a:pt x="1318" y="2090"/>
                    <a:pt x="1354" y="2102"/>
                  </a:cubicBezTo>
                  <a:lnTo>
                    <a:pt x="1354" y="2102"/>
                  </a:lnTo>
                  <a:cubicBezTo>
                    <a:pt x="1359" y="2104"/>
                    <a:pt x="1364" y="2106"/>
                    <a:pt x="1369" y="2108"/>
                  </a:cubicBezTo>
                  <a:cubicBezTo>
                    <a:pt x="1396" y="2121"/>
                    <a:pt x="1424" y="2135"/>
                    <a:pt x="1451" y="2144"/>
                  </a:cubicBezTo>
                  <a:lnTo>
                    <a:pt x="1451" y="2144"/>
                  </a:lnTo>
                  <a:cubicBezTo>
                    <a:pt x="1473" y="2153"/>
                    <a:pt x="1495" y="2161"/>
                    <a:pt x="1517" y="2168"/>
                  </a:cubicBezTo>
                  <a:cubicBezTo>
                    <a:pt x="1533" y="2175"/>
                    <a:pt x="1549" y="2182"/>
                    <a:pt x="1567" y="2188"/>
                  </a:cubicBezTo>
                  <a:lnTo>
                    <a:pt x="1567" y="2188"/>
                  </a:lnTo>
                  <a:cubicBezTo>
                    <a:pt x="1577" y="2192"/>
                    <a:pt x="1586" y="2197"/>
                    <a:pt x="1596" y="2201"/>
                  </a:cubicBezTo>
                  <a:lnTo>
                    <a:pt x="1596" y="2201"/>
                  </a:lnTo>
                  <a:cubicBezTo>
                    <a:pt x="1585" y="2220"/>
                    <a:pt x="1574" y="2240"/>
                    <a:pt x="1562" y="2258"/>
                  </a:cubicBezTo>
                  <a:cubicBezTo>
                    <a:pt x="1554" y="2275"/>
                    <a:pt x="1544" y="2289"/>
                    <a:pt x="1534" y="2306"/>
                  </a:cubicBezTo>
                  <a:cubicBezTo>
                    <a:pt x="1523" y="2320"/>
                    <a:pt x="1511" y="2332"/>
                    <a:pt x="1503" y="2347"/>
                  </a:cubicBezTo>
                  <a:lnTo>
                    <a:pt x="1503" y="2347"/>
                  </a:lnTo>
                  <a:cubicBezTo>
                    <a:pt x="1470" y="2385"/>
                    <a:pt x="1436" y="2422"/>
                    <a:pt x="1400" y="2456"/>
                  </a:cubicBezTo>
                  <a:cubicBezTo>
                    <a:pt x="1361" y="2493"/>
                    <a:pt x="1320" y="2525"/>
                    <a:pt x="1280" y="2560"/>
                  </a:cubicBezTo>
                  <a:lnTo>
                    <a:pt x="1280" y="2560"/>
                  </a:lnTo>
                  <a:cubicBezTo>
                    <a:pt x="1252" y="2581"/>
                    <a:pt x="1224" y="2600"/>
                    <a:pt x="1196" y="2619"/>
                  </a:cubicBezTo>
                  <a:lnTo>
                    <a:pt x="1196" y="2619"/>
                  </a:lnTo>
                  <a:cubicBezTo>
                    <a:pt x="1143" y="2644"/>
                    <a:pt x="1090" y="2667"/>
                    <a:pt x="1036" y="2690"/>
                  </a:cubicBezTo>
                  <a:lnTo>
                    <a:pt x="1067" y="2677"/>
                  </a:lnTo>
                  <a:lnTo>
                    <a:pt x="1067" y="2677"/>
                  </a:lnTo>
                  <a:cubicBezTo>
                    <a:pt x="932" y="2734"/>
                    <a:pt x="794" y="2785"/>
                    <a:pt x="655" y="2826"/>
                  </a:cubicBezTo>
                  <a:lnTo>
                    <a:pt x="655" y="2826"/>
                  </a:lnTo>
                  <a:cubicBezTo>
                    <a:pt x="652" y="2826"/>
                    <a:pt x="649" y="2827"/>
                    <a:pt x="646" y="2827"/>
                  </a:cubicBezTo>
                  <a:lnTo>
                    <a:pt x="646" y="2828"/>
                  </a:lnTo>
                  <a:lnTo>
                    <a:pt x="646" y="2828"/>
                  </a:lnTo>
                  <a:cubicBezTo>
                    <a:pt x="616" y="2839"/>
                    <a:pt x="586" y="2859"/>
                    <a:pt x="570" y="2889"/>
                  </a:cubicBezTo>
                  <a:cubicBezTo>
                    <a:pt x="554" y="2918"/>
                    <a:pt x="547" y="2957"/>
                    <a:pt x="558" y="2990"/>
                  </a:cubicBezTo>
                  <a:cubicBezTo>
                    <a:pt x="577" y="3049"/>
                    <a:pt x="627" y="3083"/>
                    <a:pt x="686" y="3083"/>
                  </a:cubicBezTo>
                  <a:cubicBezTo>
                    <a:pt x="697" y="3083"/>
                    <a:pt x="707" y="3082"/>
                    <a:pt x="718" y="3080"/>
                  </a:cubicBezTo>
                  <a:cubicBezTo>
                    <a:pt x="737" y="3076"/>
                    <a:pt x="754" y="3072"/>
                    <a:pt x="772" y="3066"/>
                  </a:cubicBezTo>
                  <a:lnTo>
                    <a:pt x="772" y="3066"/>
                  </a:lnTo>
                  <a:lnTo>
                    <a:pt x="767" y="3068"/>
                  </a:lnTo>
                  <a:cubicBezTo>
                    <a:pt x="810" y="3054"/>
                    <a:pt x="853" y="3039"/>
                    <a:pt x="894" y="3022"/>
                  </a:cubicBezTo>
                  <a:lnTo>
                    <a:pt x="894" y="3022"/>
                  </a:lnTo>
                  <a:cubicBezTo>
                    <a:pt x="1107" y="2949"/>
                    <a:pt x="1313" y="2859"/>
                    <a:pt x="1511" y="2751"/>
                  </a:cubicBezTo>
                  <a:cubicBezTo>
                    <a:pt x="1760" y="2616"/>
                    <a:pt x="1994" y="2454"/>
                    <a:pt x="2209" y="2271"/>
                  </a:cubicBezTo>
                  <a:cubicBezTo>
                    <a:pt x="2316" y="2180"/>
                    <a:pt x="2417" y="2086"/>
                    <a:pt x="2514" y="1987"/>
                  </a:cubicBezTo>
                  <a:cubicBezTo>
                    <a:pt x="2563" y="1938"/>
                    <a:pt x="2610" y="1886"/>
                    <a:pt x="2655" y="1835"/>
                  </a:cubicBezTo>
                  <a:cubicBezTo>
                    <a:pt x="2678" y="1808"/>
                    <a:pt x="2703" y="1784"/>
                    <a:pt x="2723" y="1757"/>
                  </a:cubicBezTo>
                  <a:cubicBezTo>
                    <a:pt x="2728" y="1751"/>
                    <a:pt x="2732" y="1746"/>
                    <a:pt x="2737" y="1740"/>
                  </a:cubicBezTo>
                  <a:lnTo>
                    <a:pt x="2737" y="1740"/>
                  </a:lnTo>
                  <a:cubicBezTo>
                    <a:pt x="2733" y="1745"/>
                    <a:pt x="2732" y="1746"/>
                    <a:pt x="2733" y="1746"/>
                  </a:cubicBezTo>
                  <a:cubicBezTo>
                    <a:pt x="2733" y="1746"/>
                    <a:pt x="2737" y="1741"/>
                    <a:pt x="2740" y="1739"/>
                  </a:cubicBezTo>
                  <a:cubicBezTo>
                    <a:pt x="2746" y="1732"/>
                    <a:pt x="2750" y="1724"/>
                    <a:pt x="2756" y="1718"/>
                  </a:cubicBezTo>
                  <a:cubicBezTo>
                    <a:pt x="2760" y="1713"/>
                    <a:pt x="2764" y="1709"/>
                    <a:pt x="2768" y="1704"/>
                  </a:cubicBezTo>
                  <a:lnTo>
                    <a:pt x="2768" y="1704"/>
                  </a:lnTo>
                  <a:cubicBezTo>
                    <a:pt x="2765" y="1755"/>
                    <a:pt x="2763" y="1807"/>
                    <a:pt x="2762" y="1858"/>
                  </a:cubicBezTo>
                  <a:cubicBezTo>
                    <a:pt x="2760" y="1963"/>
                    <a:pt x="2770" y="2069"/>
                    <a:pt x="2785" y="2174"/>
                  </a:cubicBezTo>
                  <a:lnTo>
                    <a:pt x="2785" y="2174"/>
                  </a:lnTo>
                  <a:cubicBezTo>
                    <a:pt x="2785" y="2196"/>
                    <a:pt x="2790" y="2215"/>
                    <a:pt x="2799" y="2234"/>
                  </a:cubicBezTo>
                  <a:cubicBezTo>
                    <a:pt x="2805" y="2254"/>
                    <a:pt x="2818" y="2273"/>
                    <a:pt x="2834" y="2289"/>
                  </a:cubicBezTo>
                  <a:cubicBezTo>
                    <a:pt x="2864" y="2317"/>
                    <a:pt x="2908" y="2339"/>
                    <a:pt x="2950" y="2339"/>
                  </a:cubicBezTo>
                  <a:cubicBezTo>
                    <a:pt x="2952" y="2339"/>
                    <a:pt x="2953" y="2339"/>
                    <a:pt x="2955" y="2338"/>
                  </a:cubicBezTo>
                  <a:cubicBezTo>
                    <a:pt x="2998" y="2336"/>
                    <a:pt x="3046" y="2322"/>
                    <a:pt x="3076" y="2289"/>
                  </a:cubicBezTo>
                  <a:cubicBezTo>
                    <a:pt x="3103" y="2258"/>
                    <a:pt x="3132" y="2211"/>
                    <a:pt x="3126" y="2168"/>
                  </a:cubicBezTo>
                  <a:cubicBezTo>
                    <a:pt x="3113" y="2069"/>
                    <a:pt x="3107" y="1971"/>
                    <a:pt x="3103" y="1872"/>
                  </a:cubicBezTo>
                  <a:cubicBezTo>
                    <a:pt x="3099" y="1771"/>
                    <a:pt x="3101" y="1673"/>
                    <a:pt x="3107" y="1574"/>
                  </a:cubicBezTo>
                  <a:cubicBezTo>
                    <a:pt x="3111" y="1525"/>
                    <a:pt x="3116" y="1477"/>
                    <a:pt x="3122" y="1429"/>
                  </a:cubicBezTo>
                  <a:lnTo>
                    <a:pt x="3122" y="1429"/>
                  </a:lnTo>
                  <a:lnTo>
                    <a:pt x="3120" y="1449"/>
                  </a:lnTo>
                  <a:cubicBezTo>
                    <a:pt x="3132" y="1352"/>
                    <a:pt x="3152" y="1260"/>
                    <a:pt x="3173" y="1165"/>
                  </a:cubicBezTo>
                  <a:cubicBezTo>
                    <a:pt x="3176" y="1153"/>
                    <a:pt x="3179" y="1141"/>
                    <a:pt x="3181" y="1128"/>
                  </a:cubicBezTo>
                  <a:lnTo>
                    <a:pt x="3181" y="1128"/>
                  </a:lnTo>
                  <a:cubicBezTo>
                    <a:pt x="3210" y="1080"/>
                    <a:pt x="3238" y="1032"/>
                    <a:pt x="3265" y="983"/>
                  </a:cubicBezTo>
                  <a:cubicBezTo>
                    <a:pt x="3333" y="861"/>
                    <a:pt x="3397" y="738"/>
                    <a:pt x="3452" y="613"/>
                  </a:cubicBezTo>
                  <a:cubicBezTo>
                    <a:pt x="3483" y="545"/>
                    <a:pt x="3510" y="477"/>
                    <a:pt x="3537" y="407"/>
                  </a:cubicBezTo>
                  <a:lnTo>
                    <a:pt x="3555" y="360"/>
                  </a:lnTo>
                  <a:lnTo>
                    <a:pt x="3565" y="335"/>
                  </a:lnTo>
                  <a:cubicBezTo>
                    <a:pt x="3565" y="333"/>
                    <a:pt x="3567" y="329"/>
                    <a:pt x="3567" y="327"/>
                  </a:cubicBezTo>
                  <a:cubicBezTo>
                    <a:pt x="3570" y="323"/>
                    <a:pt x="3570" y="321"/>
                    <a:pt x="3572" y="317"/>
                  </a:cubicBezTo>
                  <a:lnTo>
                    <a:pt x="3572" y="317"/>
                  </a:lnTo>
                  <a:cubicBezTo>
                    <a:pt x="3569" y="322"/>
                    <a:pt x="3567" y="326"/>
                    <a:pt x="3567" y="327"/>
                  </a:cubicBezTo>
                  <a:lnTo>
                    <a:pt x="3567" y="327"/>
                  </a:lnTo>
                  <a:cubicBezTo>
                    <a:pt x="3567" y="327"/>
                    <a:pt x="3567" y="326"/>
                    <a:pt x="3567" y="325"/>
                  </a:cubicBezTo>
                  <a:cubicBezTo>
                    <a:pt x="3584" y="290"/>
                    <a:pt x="3598" y="253"/>
                    <a:pt x="3613" y="216"/>
                  </a:cubicBezTo>
                  <a:cubicBezTo>
                    <a:pt x="3627" y="185"/>
                    <a:pt x="3639" y="153"/>
                    <a:pt x="3652" y="120"/>
                  </a:cubicBezTo>
                  <a:cubicBezTo>
                    <a:pt x="3666" y="83"/>
                    <a:pt x="3641" y="31"/>
                    <a:pt x="3607" y="13"/>
                  </a:cubicBezTo>
                  <a:cubicBezTo>
                    <a:pt x="3591" y="4"/>
                    <a:pt x="3574" y="0"/>
                    <a:pt x="3558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610825" y="1553300"/>
              <a:ext cx="64275" cy="32325"/>
            </a:xfrm>
            <a:custGeom>
              <a:avLst/>
              <a:gdLst/>
              <a:ahLst/>
              <a:cxnLst/>
              <a:rect l="l" t="t" r="r" b="b"/>
              <a:pathLst>
                <a:path w="2571" h="1293" extrusionOk="0">
                  <a:moveTo>
                    <a:pt x="2150" y="549"/>
                  </a:moveTo>
                  <a:cubicBezTo>
                    <a:pt x="2152" y="554"/>
                    <a:pt x="2154" y="558"/>
                    <a:pt x="2155" y="563"/>
                  </a:cubicBezTo>
                  <a:lnTo>
                    <a:pt x="2155" y="563"/>
                  </a:lnTo>
                  <a:lnTo>
                    <a:pt x="2150" y="549"/>
                  </a:lnTo>
                  <a:close/>
                  <a:moveTo>
                    <a:pt x="997" y="561"/>
                  </a:moveTo>
                  <a:lnTo>
                    <a:pt x="999" y="580"/>
                  </a:lnTo>
                  <a:cubicBezTo>
                    <a:pt x="998" y="574"/>
                    <a:pt x="998" y="567"/>
                    <a:pt x="997" y="561"/>
                  </a:cubicBezTo>
                  <a:close/>
                  <a:moveTo>
                    <a:pt x="1213" y="726"/>
                  </a:moveTo>
                  <a:lnTo>
                    <a:pt x="1176" y="755"/>
                  </a:lnTo>
                  <a:lnTo>
                    <a:pt x="1176" y="755"/>
                  </a:lnTo>
                  <a:cubicBezTo>
                    <a:pt x="1189" y="745"/>
                    <a:pt x="1201" y="736"/>
                    <a:pt x="1213" y="726"/>
                  </a:cubicBezTo>
                  <a:close/>
                  <a:moveTo>
                    <a:pt x="1065" y="825"/>
                  </a:moveTo>
                  <a:lnTo>
                    <a:pt x="1069" y="834"/>
                  </a:lnTo>
                  <a:lnTo>
                    <a:pt x="1069" y="834"/>
                  </a:lnTo>
                  <a:cubicBezTo>
                    <a:pt x="1069" y="834"/>
                    <a:pt x="1069" y="834"/>
                    <a:pt x="1069" y="834"/>
                  </a:cubicBezTo>
                  <a:lnTo>
                    <a:pt x="1069" y="834"/>
                  </a:lnTo>
                  <a:cubicBezTo>
                    <a:pt x="1068" y="831"/>
                    <a:pt x="1066" y="828"/>
                    <a:pt x="1065" y="825"/>
                  </a:cubicBezTo>
                  <a:close/>
                  <a:moveTo>
                    <a:pt x="2075" y="1"/>
                  </a:moveTo>
                  <a:cubicBezTo>
                    <a:pt x="2073" y="1"/>
                    <a:pt x="2072" y="1"/>
                    <a:pt x="2070" y="1"/>
                  </a:cubicBezTo>
                  <a:cubicBezTo>
                    <a:pt x="2022" y="3"/>
                    <a:pt x="1977" y="17"/>
                    <a:pt x="1946" y="52"/>
                  </a:cubicBezTo>
                  <a:cubicBezTo>
                    <a:pt x="1764" y="252"/>
                    <a:pt x="1566" y="441"/>
                    <a:pt x="1355" y="611"/>
                  </a:cubicBezTo>
                  <a:cubicBezTo>
                    <a:pt x="1295" y="660"/>
                    <a:pt x="1238" y="708"/>
                    <a:pt x="1176" y="755"/>
                  </a:cubicBezTo>
                  <a:lnTo>
                    <a:pt x="1176" y="755"/>
                  </a:lnTo>
                  <a:lnTo>
                    <a:pt x="1176" y="755"/>
                  </a:lnTo>
                  <a:cubicBezTo>
                    <a:pt x="1141" y="782"/>
                    <a:pt x="1106" y="808"/>
                    <a:pt x="1070" y="834"/>
                  </a:cubicBezTo>
                  <a:lnTo>
                    <a:pt x="1070" y="834"/>
                  </a:lnTo>
                  <a:cubicBezTo>
                    <a:pt x="1034" y="741"/>
                    <a:pt x="1010" y="644"/>
                    <a:pt x="995" y="545"/>
                  </a:cubicBezTo>
                  <a:lnTo>
                    <a:pt x="995" y="545"/>
                  </a:lnTo>
                  <a:cubicBezTo>
                    <a:pt x="990" y="498"/>
                    <a:pt x="987" y="450"/>
                    <a:pt x="987" y="402"/>
                  </a:cubicBezTo>
                  <a:cubicBezTo>
                    <a:pt x="989" y="342"/>
                    <a:pt x="989" y="282"/>
                    <a:pt x="993" y="223"/>
                  </a:cubicBezTo>
                  <a:lnTo>
                    <a:pt x="989" y="180"/>
                  </a:lnTo>
                  <a:cubicBezTo>
                    <a:pt x="983" y="159"/>
                    <a:pt x="975" y="141"/>
                    <a:pt x="960" y="126"/>
                  </a:cubicBezTo>
                  <a:cubicBezTo>
                    <a:pt x="940" y="100"/>
                    <a:pt x="909" y="75"/>
                    <a:pt x="876" y="69"/>
                  </a:cubicBezTo>
                  <a:cubicBezTo>
                    <a:pt x="862" y="65"/>
                    <a:pt x="847" y="63"/>
                    <a:pt x="833" y="63"/>
                  </a:cubicBezTo>
                  <a:cubicBezTo>
                    <a:pt x="819" y="63"/>
                    <a:pt x="804" y="65"/>
                    <a:pt x="790" y="69"/>
                  </a:cubicBezTo>
                  <a:cubicBezTo>
                    <a:pt x="747" y="77"/>
                    <a:pt x="718" y="108"/>
                    <a:pt x="693" y="143"/>
                  </a:cubicBezTo>
                  <a:cubicBezTo>
                    <a:pt x="582" y="293"/>
                    <a:pt x="467" y="438"/>
                    <a:pt x="352" y="586"/>
                  </a:cubicBezTo>
                  <a:lnTo>
                    <a:pt x="375" y="558"/>
                  </a:lnTo>
                  <a:lnTo>
                    <a:pt x="375" y="558"/>
                  </a:lnTo>
                  <a:cubicBezTo>
                    <a:pt x="307" y="644"/>
                    <a:pt x="247" y="732"/>
                    <a:pt x="184" y="821"/>
                  </a:cubicBezTo>
                  <a:cubicBezTo>
                    <a:pt x="169" y="841"/>
                    <a:pt x="153" y="860"/>
                    <a:pt x="141" y="880"/>
                  </a:cubicBezTo>
                  <a:cubicBezTo>
                    <a:pt x="128" y="901"/>
                    <a:pt x="116" y="921"/>
                    <a:pt x="102" y="942"/>
                  </a:cubicBezTo>
                  <a:cubicBezTo>
                    <a:pt x="73" y="983"/>
                    <a:pt x="44" y="1022"/>
                    <a:pt x="17" y="1063"/>
                  </a:cubicBezTo>
                  <a:cubicBezTo>
                    <a:pt x="3" y="1082"/>
                    <a:pt x="1" y="1116"/>
                    <a:pt x="7" y="1137"/>
                  </a:cubicBezTo>
                  <a:cubicBezTo>
                    <a:pt x="13" y="1158"/>
                    <a:pt x="24" y="1174"/>
                    <a:pt x="42" y="1186"/>
                  </a:cubicBezTo>
                  <a:cubicBezTo>
                    <a:pt x="58" y="1200"/>
                    <a:pt x="78" y="1206"/>
                    <a:pt x="99" y="1206"/>
                  </a:cubicBezTo>
                  <a:cubicBezTo>
                    <a:pt x="123" y="1206"/>
                    <a:pt x="148" y="1197"/>
                    <a:pt x="165" y="1178"/>
                  </a:cubicBezTo>
                  <a:cubicBezTo>
                    <a:pt x="192" y="1151"/>
                    <a:pt x="219" y="1125"/>
                    <a:pt x="245" y="1096"/>
                  </a:cubicBezTo>
                  <a:cubicBezTo>
                    <a:pt x="258" y="1084"/>
                    <a:pt x="270" y="1071"/>
                    <a:pt x="280" y="1059"/>
                  </a:cubicBezTo>
                  <a:cubicBezTo>
                    <a:pt x="295" y="1047"/>
                    <a:pt x="309" y="1034"/>
                    <a:pt x="323" y="1022"/>
                  </a:cubicBezTo>
                  <a:cubicBezTo>
                    <a:pt x="352" y="995"/>
                    <a:pt x="377" y="966"/>
                    <a:pt x="402" y="938"/>
                  </a:cubicBezTo>
                  <a:cubicBezTo>
                    <a:pt x="428" y="911"/>
                    <a:pt x="453" y="884"/>
                    <a:pt x="478" y="860"/>
                  </a:cubicBezTo>
                  <a:cubicBezTo>
                    <a:pt x="540" y="792"/>
                    <a:pt x="601" y="724"/>
                    <a:pt x="662" y="656"/>
                  </a:cubicBezTo>
                  <a:lnTo>
                    <a:pt x="662" y="656"/>
                  </a:lnTo>
                  <a:cubicBezTo>
                    <a:pt x="665" y="673"/>
                    <a:pt x="668" y="689"/>
                    <a:pt x="671" y="706"/>
                  </a:cubicBezTo>
                  <a:cubicBezTo>
                    <a:pt x="689" y="812"/>
                    <a:pt x="720" y="915"/>
                    <a:pt x="763" y="1014"/>
                  </a:cubicBezTo>
                  <a:cubicBezTo>
                    <a:pt x="788" y="1073"/>
                    <a:pt x="817" y="1133"/>
                    <a:pt x="849" y="1188"/>
                  </a:cubicBezTo>
                  <a:cubicBezTo>
                    <a:pt x="881" y="1243"/>
                    <a:pt x="945" y="1276"/>
                    <a:pt x="1008" y="1276"/>
                  </a:cubicBezTo>
                  <a:cubicBezTo>
                    <a:pt x="1037" y="1276"/>
                    <a:pt x="1067" y="1269"/>
                    <a:pt x="1094" y="1252"/>
                  </a:cubicBezTo>
                  <a:cubicBezTo>
                    <a:pt x="1262" y="1145"/>
                    <a:pt x="1427" y="1030"/>
                    <a:pt x="1581" y="905"/>
                  </a:cubicBezTo>
                  <a:cubicBezTo>
                    <a:pt x="1723" y="790"/>
                    <a:pt x="1856" y="662"/>
                    <a:pt x="1983" y="531"/>
                  </a:cubicBezTo>
                  <a:cubicBezTo>
                    <a:pt x="2016" y="498"/>
                    <a:pt x="2048" y="464"/>
                    <a:pt x="2079" y="430"/>
                  </a:cubicBezTo>
                  <a:lnTo>
                    <a:pt x="2079" y="430"/>
                  </a:lnTo>
                  <a:cubicBezTo>
                    <a:pt x="2111" y="476"/>
                    <a:pt x="2138" y="525"/>
                    <a:pt x="2161" y="575"/>
                  </a:cubicBezTo>
                  <a:lnTo>
                    <a:pt x="2161" y="575"/>
                  </a:lnTo>
                  <a:cubicBezTo>
                    <a:pt x="2185" y="637"/>
                    <a:pt x="2201" y="702"/>
                    <a:pt x="2212" y="769"/>
                  </a:cubicBezTo>
                  <a:lnTo>
                    <a:pt x="2212" y="769"/>
                  </a:lnTo>
                  <a:cubicBezTo>
                    <a:pt x="2217" y="819"/>
                    <a:pt x="2217" y="868"/>
                    <a:pt x="2212" y="918"/>
                  </a:cubicBezTo>
                  <a:lnTo>
                    <a:pt x="2212" y="918"/>
                  </a:lnTo>
                  <a:cubicBezTo>
                    <a:pt x="2204" y="964"/>
                    <a:pt x="2194" y="1008"/>
                    <a:pt x="2177" y="1051"/>
                  </a:cubicBezTo>
                  <a:cubicBezTo>
                    <a:pt x="2170" y="1077"/>
                    <a:pt x="2168" y="1102"/>
                    <a:pt x="2175" y="1127"/>
                  </a:cubicBezTo>
                  <a:cubicBezTo>
                    <a:pt x="2175" y="1153"/>
                    <a:pt x="2183" y="1176"/>
                    <a:pt x="2197" y="1199"/>
                  </a:cubicBezTo>
                  <a:cubicBezTo>
                    <a:pt x="2220" y="1238"/>
                    <a:pt x="2265" y="1275"/>
                    <a:pt x="2310" y="1285"/>
                  </a:cubicBezTo>
                  <a:cubicBezTo>
                    <a:pt x="2328" y="1289"/>
                    <a:pt x="2347" y="1292"/>
                    <a:pt x="2366" y="1292"/>
                  </a:cubicBezTo>
                  <a:cubicBezTo>
                    <a:pt x="2399" y="1292"/>
                    <a:pt x="2431" y="1285"/>
                    <a:pt x="2458" y="1266"/>
                  </a:cubicBezTo>
                  <a:cubicBezTo>
                    <a:pt x="2497" y="1242"/>
                    <a:pt x="2538" y="1201"/>
                    <a:pt x="2544" y="1153"/>
                  </a:cubicBezTo>
                  <a:cubicBezTo>
                    <a:pt x="2550" y="1123"/>
                    <a:pt x="2555" y="1092"/>
                    <a:pt x="2559" y="1061"/>
                  </a:cubicBezTo>
                  <a:lnTo>
                    <a:pt x="2559" y="1061"/>
                  </a:lnTo>
                  <a:lnTo>
                    <a:pt x="2556" y="1079"/>
                  </a:lnTo>
                  <a:lnTo>
                    <a:pt x="2556" y="1079"/>
                  </a:lnTo>
                  <a:cubicBezTo>
                    <a:pt x="2566" y="1008"/>
                    <a:pt x="2571" y="935"/>
                    <a:pt x="2567" y="864"/>
                  </a:cubicBezTo>
                  <a:cubicBezTo>
                    <a:pt x="2561" y="784"/>
                    <a:pt x="2553" y="706"/>
                    <a:pt x="2534" y="630"/>
                  </a:cubicBezTo>
                  <a:cubicBezTo>
                    <a:pt x="2503" y="492"/>
                    <a:pt x="2440" y="360"/>
                    <a:pt x="2359" y="245"/>
                  </a:cubicBezTo>
                  <a:cubicBezTo>
                    <a:pt x="2312" y="176"/>
                    <a:pt x="2257" y="108"/>
                    <a:pt x="2193" y="52"/>
                  </a:cubicBezTo>
                  <a:cubicBezTo>
                    <a:pt x="2159" y="25"/>
                    <a:pt x="2118" y="1"/>
                    <a:pt x="2075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712125" y="1464100"/>
              <a:ext cx="62625" cy="139575"/>
            </a:xfrm>
            <a:custGeom>
              <a:avLst/>
              <a:gdLst/>
              <a:ahLst/>
              <a:cxnLst/>
              <a:rect l="l" t="t" r="r" b="b"/>
              <a:pathLst>
                <a:path w="2505" h="5583" extrusionOk="0">
                  <a:moveTo>
                    <a:pt x="2157" y="594"/>
                  </a:moveTo>
                  <a:lnTo>
                    <a:pt x="2157" y="594"/>
                  </a:lnTo>
                  <a:cubicBezTo>
                    <a:pt x="2154" y="599"/>
                    <a:pt x="2150" y="604"/>
                    <a:pt x="2149" y="604"/>
                  </a:cubicBezTo>
                  <a:cubicBezTo>
                    <a:pt x="2152" y="601"/>
                    <a:pt x="2155" y="598"/>
                    <a:pt x="2157" y="594"/>
                  </a:cubicBezTo>
                  <a:close/>
                  <a:moveTo>
                    <a:pt x="451" y="4269"/>
                  </a:moveTo>
                  <a:lnTo>
                    <a:pt x="446" y="4302"/>
                  </a:lnTo>
                  <a:cubicBezTo>
                    <a:pt x="448" y="4291"/>
                    <a:pt x="449" y="4280"/>
                    <a:pt x="451" y="4269"/>
                  </a:cubicBezTo>
                  <a:close/>
                  <a:moveTo>
                    <a:pt x="444" y="4709"/>
                  </a:moveTo>
                  <a:lnTo>
                    <a:pt x="447" y="4727"/>
                  </a:lnTo>
                  <a:lnTo>
                    <a:pt x="447" y="4727"/>
                  </a:lnTo>
                  <a:cubicBezTo>
                    <a:pt x="446" y="4721"/>
                    <a:pt x="445" y="4715"/>
                    <a:pt x="444" y="4709"/>
                  </a:cubicBezTo>
                  <a:close/>
                  <a:moveTo>
                    <a:pt x="504" y="4966"/>
                  </a:moveTo>
                  <a:lnTo>
                    <a:pt x="510" y="4981"/>
                  </a:lnTo>
                  <a:lnTo>
                    <a:pt x="510" y="4981"/>
                  </a:lnTo>
                  <a:cubicBezTo>
                    <a:pt x="508" y="4976"/>
                    <a:pt x="506" y="4971"/>
                    <a:pt x="504" y="4966"/>
                  </a:cubicBezTo>
                  <a:close/>
                  <a:moveTo>
                    <a:pt x="519" y="5003"/>
                  </a:moveTo>
                  <a:lnTo>
                    <a:pt x="524" y="5015"/>
                  </a:lnTo>
                  <a:cubicBezTo>
                    <a:pt x="522" y="5011"/>
                    <a:pt x="521" y="5007"/>
                    <a:pt x="519" y="5003"/>
                  </a:cubicBezTo>
                  <a:close/>
                  <a:moveTo>
                    <a:pt x="576" y="5112"/>
                  </a:moveTo>
                  <a:lnTo>
                    <a:pt x="585" y="5124"/>
                  </a:lnTo>
                  <a:lnTo>
                    <a:pt x="585" y="5124"/>
                  </a:lnTo>
                  <a:cubicBezTo>
                    <a:pt x="582" y="5120"/>
                    <a:pt x="579" y="5116"/>
                    <a:pt x="576" y="5112"/>
                  </a:cubicBezTo>
                  <a:close/>
                  <a:moveTo>
                    <a:pt x="633" y="5178"/>
                  </a:moveTo>
                  <a:lnTo>
                    <a:pt x="650" y="5191"/>
                  </a:lnTo>
                  <a:lnTo>
                    <a:pt x="650" y="5191"/>
                  </a:lnTo>
                  <a:cubicBezTo>
                    <a:pt x="645" y="5187"/>
                    <a:pt x="639" y="5182"/>
                    <a:pt x="633" y="5178"/>
                  </a:cubicBezTo>
                  <a:close/>
                  <a:moveTo>
                    <a:pt x="660" y="5199"/>
                  </a:moveTo>
                  <a:lnTo>
                    <a:pt x="672" y="5208"/>
                  </a:lnTo>
                  <a:cubicBezTo>
                    <a:pt x="668" y="5205"/>
                    <a:pt x="664" y="5202"/>
                    <a:pt x="660" y="5199"/>
                  </a:cubicBezTo>
                  <a:close/>
                  <a:moveTo>
                    <a:pt x="776" y="5288"/>
                  </a:moveTo>
                  <a:cubicBezTo>
                    <a:pt x="776" y="5288"/>
                    <a:pt x="783" y="5291"/>
                    <a:pt x="797" y="5297"/>
                  </a:cubicBezTo>
                  <a:lnTo>
                    <a:pt x="797" y="5297"/>
                  </a:lnTo>
                  <a:cubicBezTo>
                    <a:pt x="783" y="5291"/>
                    <a:pt x="775" y="5288"/>
                    <a:pt x="776" y="5288"/>
                  </a:cubicBezTo>
                  <a:close/>
                  <a:moveTo>
                    <a:pt x="2340" y="1"/>
                  </a:moveTo>
                  <a:cubicBezTo>
                    <a:pt x="2306" y="1"/>
                    <a:pt x="2271" y="13"/>
                    <a:pt x="2246" y="41"/>
                  </a:cubicBezTo>
                  <a:cubicBezTo>
                    <a:pt x="1934" y="385"/>
                    <a:pt x="1648" y="750"/>
                    <a:pt x="1389" y="1134"/>
                  </a:cubicBezTo>
                  <a:cubicBezTo>
                    <a:pt x="1262" y="1323"/>
                    <a:pt x="1132" y="1512"/>
                    <a:pt x="1019" y="1710"/>
                  </a:cubicBezTo>
                  <a:cubicBezTo>
                    <a:pt x="904" y="1907"/>
                    <a:pt x="804" y="2104"/>
                    <a:pt x="707" y="2307"/>
                  </a:cubicBezTo>
                  <a:cubicBezTo>
                    <a:pt x="504" y="2729"/>
                    <a:pt x="331" y="3164"/>
                    <a:pt x="193" y="3610"/>
                  </a:cubicBezTo>
                  <a:cubicBezTo>
                    <a:pt x="134" y="3799"/>
                    <a:pt x="72" y="3992"/>
                    <a:pt x="41" y="4191"/>
                  </a:cubicBezTo>
                  <a:cubicBezTo>
                    <a:pt x="13" y="4368"/>
                    <a:pt x="0" y="4547"/>
                    <a:pt x="21" y="4728"/>
                  </a:cubicBezTo>
                  <a:cubicBezTo>
                    <a:pt x="31" y="4824"/>
                    <a:pt x="45" y="4919"/>
                    <a:pt x="74" y="5011"/>
                  </a:cubicBezTo>
                  <a:cubicBezTo>
                    <a:pt x="85" y="5048"/>
                    <a:pt x="97" y="5083"/>
                    <a:pt x="111" y="5118"/>
                  </a:cubicBezTo>
                  <a:cubicBezTo>
                    <a:pt x="130" y="5165"/>
                    <a:pt x="150" y="5217"/>
                    <a:pt x="177" y="5262"/>
                  </a:cubicBezTo>
                  <a:cubicBezTo>
                    <a:pt x="220" y="5330"/>
                    <a:pt x="274" y="5399"/>
                    <a:pt x="337" y="5451"/>
                  </a:cubicBezTo>
                  <a:cubicBezTo>
                    <a:pt x="374" y="5482"/>
                    <a:pt x="413" y="5512"/>
                    <a:pt x="456" y="5535"/>
                  </a:cubicBezTo>
                  <a:cubicBezTo>
                    <a:pt x="512" y="5566"/>
                    <a:pt x="571" y="5574"/>
                    <a:pt x="635" y="5580"/>
                  </a:cubicBezTo>
                  <a:cubicBezTo>
                    <a:pt x="652" y="5582"/>
                    <a:pt x="669" y="5583"/>
                    <a:pt x="687" y="5583"/>
                  </a:cubicBezTo>
                  <a:cubicBezTo>
                    <a:pt x="710" y="5583"/>
                    <a:pt x="732" y="5581"/>
                    <a:pt x="754" y="5577"/>
                  </a:cubicBezTo>
                  <a:lnTo>
                    <a:pt x="754" y="5577"/>
                  </a:lnTo>
                  <a:cubicBezTo>
                    <a:pt x="776" y="5575"/>
                    <a:pt x="800" y="5569"/>
                    <a:pt x="822" y="5560"/>
                  </a:cubicBezTo>
                  <a:lnTo>
                    <a:pt x="822" y="5560"/>
                  </a:lnTo>
                  <a:cubicBezTo>
                    <a:pt x="877" y="5548"/>
                    <a:pt x="924" y="5493"/>
                    <a:pt x="921" y="5436"/>
                  </a:cubicBezTo>
                  <a:cubicBezTo>
                    <a:pt x="919" y="5389"/>
                    <a:pt x="896" y="5351"/>
                    <a:pt x="859" y="5330"/>
                  </a:cubicBezTo>
                  <a:lnTo>
                    <a:pt x="859" y="5330"/>
                  </a:lnTo>
                  <a:cubicBezTo>
                    <a:pt x="847" y="5321"/>
                    <a:pt x="833" y="5315"/>
                    <a:pt x="820" y="5307"/>
                  </a:cubicBezTo>
                  <a:lnTo>
                    <a:pt x="812" y="5303"/>
                  </a:lnTo>
                  <a:cubicBezTo>
                    <a:pt x="808" y="5301"/>
                    <a:pt x="804" y="5300"/>
                    <a:pt x="801" y="5298"/>
                  </a:cubicBezTo>
                  <a:lnTo>
                    <a:pt x="801" y="5298"/>
                  </a:lnTo>
                  <a:cubicBezTo>
                    <a:pt x="795" y="5295"/>
                    <a:pt x="789" y="5292"/>
                    <a:pt x="783" y="5288"/>
                  </a:cubicBezTo>
                  <a:cubicBezTo>
                    <a:pt x="762" y="5277"/>
                    <a:pt x="743" y="5266"/>
                    <a:pt x="725" y="5252"/>
                  </a:cubicBezTo>
                  <a:lnTo>
                    <a:pt x="725" y="5252"/>
                  </a:lnTo>
                  <a:cubicBezTo>
                    <a:pt x="720" y="5247"/>
                    <a:pt x="714" y="5242"/>
                    <a:pt x="709" y="5237"/>
                  </a:cubicBezTo>
                  <a:cubicBezTo>
                    <a:pt x="692" y="5221"/>
                    <a:pt x="673" y="5208"/>
                    <a:pt x="655" y="5195"/>
                  </a:cubicBezTo>
                  <a:lnTo>
                    <a:pt x="655" y="5195"/>
                  </a:lnTo>
                  <a:cubicBezTo>
                    <a:pt x="636" y="5178"/>
                    <a:pt x="617" y="5160"/>
                    <a:pt x="599" y="5140"/>
                  </a:cubicBezTo>
                  <a:lnTo>
                    <a:pt x="599" y="5140"/>
                  </a:lnTo>
                  <a:cubicBezTo>
                    <a:pt x="565" y="5093"/>
                    <a:pt x="537" y="5043"/>
                    <a:pt x="514" y="4991"/>
                  </a:cubicBezTo>
                  <a:lnTo>
                    <a:pt x="514" y="4991"/>
                  </a:lnTo>
                  <a:cubicBezTo>
                    <a:pt x="484" y="4914"/>
                    <a:pt x="464" y="4832"/>
                    <a:pt x="450" y="4749"/>
                  </a:cubicBezTo>
                  <a:lnTo>
                    <a:pt x="450" y="4749"/>
                  </a:lnTo>
                  <a:cubicBezTo>
                    <a:pt x="430" y="4585"/>
                    <a:pt x="432" y="4418"/>
                    <a:pt x="453" y="4255"/>
                  </a:cubicBezTo>
                  <a:lnTo>
                    <a:pt x="453" y="4255"/>
                  </a:lnTo>
                  <a:cubicBezTo>
                    <a:pt x="484" y="4066"/>
                    <a:pt x="539" y="3880"/>
                    <a:pt x="592" y="3696"/>
                  </a:cubicBezTo>
                  <a:cubicBezTo>
                    <a:pt x="658" y="3470"/>
                    <a:pt x="732" y="3246"/>
                    <a:pt x="814" y="3027"/>
                  </a:cubicBezTo>
                  <a:cubicBezTo>
                    <a:pt x="859" y="2903"/>
                    <a:pt x="908" y="2780"/>
                    <a:pt x="960" y="2659"/>
                  </a:cubicBezTo>
                  <a:lnTo>
                    <a:pt x="960" y="2659"/>
                  </a:lnTo>
                  <a:lnTo>
                    <a:pt x="941" y="2704"/>
                  </a:lnTo>
                  <a:cubicBezTo>
                    <a:pt x="1089" y="2353"/>
                    <a:pt x="1262" y="2012"/>
                    <a:pt x="1445" y="1677"/>
                  </a:cubicBezTo>
                  <a:cubicBezTo>
                    <a:pt x="1625" y="1342"/>
                    <a:pt x="1835" y="1026"/>
                    <a:pt x="2061" y="721"/>
                  </a:cubicBezTo>
                  <a:cubicBezTo>
                    <a:pt x="2092" y="680"/>
                    <a:pt x="2125" y="637"/>
                    <a:pt x="2155" y="596"/>
                  </a:cubicBezTo>
                  <a:cubicBezTo>
                    <a:pt x="2158" y="592"/>
                    <a:pt x="2160" y="590"/>
                    <a:pt x="2161" y="589"/>
                  </a:cubicBezTo>
                  <a:lnTo>
                    <a:pt x="2161" y="589"/>
                  </a:lnTo>
                  <a:cubicBezTo>
                    <a:pt x="2160" y="591"/>
                    <a:pt x="2158" y="593"/>
                    <a:pt x="2157" y="594"/>
                  </a:cubicBezTo>
                  <a:lnTo>
                    <a:pt x="2157" y="594"/>
                  </a:lnTo>
                  <a:cubicBezTo>
                    <a:pt x="2160" y="591"/>
                    <a:pt x="2162" y="588"/>
                    <a:pt x="2162" y="588"/>
                  </a:cubicBezTo>
                  <a:lnTo>
                    <a:pt x="2162" y="588"/>
                  </a:lnTo>
                  <a:cubicBezTo>
                    <a:pt x="2162" y="588"/>
                    <a:pt x="2161" y="589"/>
                    <a:pt x="2161" y="589"/>
                  </a:cubicBezTo>
                  <a:lnTo>
                    <a:pt x="2161" y="589"/>
                  </a:lnTo>
                  <a:cubicBezTo>
                    <a:pt x="2163" y="587"/>
                    <a:pt x="2164" y="585"/>
                    <a:pt x="2166" y="584"/>
                  </a:cubicBezTo>
                  <a:lnTo>
                    <a:pt x="2188" y="555"/>
                  </a:lnTo>
                  <a:cubicBezTo>
                    <a:pt x="2205" y="535"/>
                    <a:pt x="2221" y="512"/>
                    <a:pt x="2240" y="491"/>
                  </a:cubicBezTo>
                  <a:cubicBezTo>
                    <a:pt x="2305" y="407"/>
                    <a:pt x="2375" y="323"/>
                    <a:pt x="2445" y="241"/>
                  </a:cubicBezTo>
                  <a:cubicBezTo>
                    <a:pt x="2494" y="185"/>
                    <a:pt x="2505" y="95"/>
                    <a:pt x="2445" y="41"/>
                  </a:cubicBezTo>
                  <a:cubicBezTo>
                    <a:pt x="2417" y="16"/>
                    <a:pt x="2378" y="1"/>
                    <a:pt x="2340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760550" y="1515700"/>
              <a:ext cx="70650" cy="77800"/>
            </a:xfrm>
            <a:custGeom>
              <a:avLst/>
              <a:gdLst/>
              <a:ahLst/>
              <a:cxnLst/>
              <a:rect l="l" t="t" r="r" b="b"/>
              <a:pathLst>
                <a:path w="2826" h="3112" extrusionOk="0">
                  <a:moveTo>
                    <a:pt x="2225" y="392"/>
                  </a:moveTo>
                  <a:lnTo>
                    <a:pt x="2182" y="396"/>
                  </a:lnTo>
                  <a:cubicBezTo>
                    <a:pt x="2196" y="394"/>
                    <a:pt x="2211" y="392"/>
                    <a:pt x="2225" y="392"/>
                  </a:cubicBezTo>
                  <a:close/>
                  <a:moveTo>
                    <a:pt x="2094" y="425"/>
                  </a:moveTo>
                  <a:lnTo>
                    <a:pt x="2086" y="428"/>
                  </a:lnTo>
                  <a:cubicBezTo>
                    <a:pt x="2089" y="427"/>
                    <a:pt x="2091" y="426"/>
                    <a:pt x="2094" y="425"/>
                  </a:cubicBezTo>
                  <a:close/>
                  <a:moveTo>
                    <a:pt x="2413" y="428"/>
                  </a:moveTo>
                  <a:cubicBezTo>
                    <a:pt x="2415" y="430"/>
                    <a:pt x="2417" y="431"/>
                    <a:pt x="2419" y="433"/>
                  </a:cubicBezTo>
                  <a:lnTo>
                    <a:pt x="2419" y="433"/>
                  </a:lnTo>
                  <a:lnTo>
                    <a:pt x="2413" y="428"/>
                  </a:lnTo>
                  <a:close/>
                  <a:moveTo>
                    <a:pt x="2438" y="447"/>
                  </a:moveTo>
                  <a:lnTo>
                    <a:pt x="2438" y="447"/>
                  </a:lnTo>
                  <a:cubicBezTo>
                    <a:pt x="2440" y="449"/>
                    <a:pt x="2443" y="451"/>
                    <a:pt x="2445" y="453"/>
                  </a:cubicBezTo>
                  <a:lnTo>
                    <a:pt x="2438" y="447"/>
                  </a:lnTo>
                  <a:close/>
                  <a:moveTo>
                    <a:pt x="2045" y="455"/>
                  </a:moveTo>
                  <a:lnTo>
                    <a:pt x="2042" y="457"/>
                  </a:lnTo>
                  <a:lnTo>
                    <a:pt x="2042" y="457"/>
                  </a:lnTo>
                  <a:cubicBezTo>
                    <a:pt x="2043" y="457"/>
                    <a:pt x="2044" y="456"/>
                    <a:pt x="2045" y="455"/>
                  </a:cubicBezTo>
                  <a:close/>
                  <a:moveTo>
                    <a:pt x="2018" y="475"/>
                  </a:moveTo>
                  <a:lnTo>
                    <a:pt x="2010" y="482"/>
                  </a:lnTo>
                  <a:cubicBezTo>
                    <a:pt x="2013" y="480"/>
                    <a:pt x="2016" y="477"/>
                    <a:pt x="2018" y="475"/>
                  </a:cubicBezTo>
                  <a:close/>
                  <a:moveTo>
                    <a:pt x="2458" y="470"/>
                  </a:moveTo>
                  <a:lnTo>
                    <a:pt x="2458" y="470"/>
                  </a:lnTo>
                  <a:cubicBezTo>
                    <a:pt x="2464" y="476"/>
                    <a:pt x="2469" y="482"/>
                    <a:pt x="2474" y="488"/>
                  </a:cubicBezTo>
                  <a:lnTo>
                    <a:pt x="2458" y="470"/>
                  </a:lnTo>
                  <a:close/>
                  <a:moveTo>
                    <a:pt x="2490" y="529"/>
                  </a:moveTo>
                  <a:cubicBezTo>
                    <a:pt x="2490" y="530"/>
                    <a:pt x="2490" y="530"/>
                    <a:pt x="2491" y="531"/>
                  </a:cubicBezTo>
                  <a:lnTo>
                    <a:pt x="2490" y="529"/>
                  </a:lnTo>
                  <a:close/>
                  <a:moveTo>
                    <a:pt x="305" y="541"/>
                  </a:moveTo>
                  <a:lnTo>
                    <a:pt x="303" y="550"/>
                  </a:lnTo>
                  <a:lnTo>
                    <a:pt x="303" y="550"/>
                  </a:lnTo>
                  <a:cubicBezTo>
                    <a:pt x="304" y="547"/>
                    <a:pt x="304" y="544"/>
                    <a:pt x="305" y="541"/>
                  </a:cubicBezTo>
                  <a:close/>
                  <a:moveTo>
                    <a:pt x="2497" y="552"/>
                  </a:moveTo>
                  <a:cubicBezTo>
                    <a:pt x="2497" y="555"/>
                    <a:pt x="2497" y="559"/>
                    <a:pt x="2498" y="563"/>
                  </a:cubicBezTo>
                  <a:lnTo>
                    <a:pt x="2498" y="563"/>
                  </a:lnTo>
                  <a:lnTo>
                    <a:pt x="2497" y="552"/>
                  </a:lnTo>
                  <a:close/>
                  <a:moveTo>
                    <a:pt x="302" y="564"/>
                  </a:moveTo>
                  <a:lnTo>
                    <a:pt x="301" y="571"/>
                  </a:lnTo>
                  <a:lnTo>
                    <a:pt x="301" y="571"/>
                  </a:lnTo>
                  <a:cubicBezTo>
                    <a:pt x="301" y="571"/>
                    <a:pt x="301" y="571"/>
                    <a:pt x="301" y="571"/>
                  </a:cubicBezTo>
                  <a:lnTo>
                    <a:pt x="301" y="571"/>
                  </a:lnTo>
                  <a:cubicBezTo>
                    <a:pt x="301" y="568"/>
                    <a:pt x="301" y="566"/>
                    <a:pt x="302" y="564"/>
                  </a:cubicBezTo>
                  <a:close/>
                  <a:moveTo>
                    <a:pt x="293" y="644"/>
                  </a:moveTo>
                  <a:cubicBezTo>
                    <a:pt x="293" y="645"/>
                    <a:pt x="293" y="647"/>
                    <a:pt x="292" y="648"/>
                  </a:cubicBezTo>
                  <a:lnTo>
                    <a:pt x="293" y="644"/>
                  </a:lnTo>
                  <a:close/>
                  <a:moveTo>
                    <a:pt x="2430" y="940"/>
                  </a:moveTo>
                  <a:cubicBezTo>
                    <a:pt x="2426" y="951"/>
                    <a:pt x="2421" y="962"/>
                    <a:pt x="2417" y="973"/>
                  </a:cubicBezTo>
                  <a:lnTo>
                    <a:pt x="2430" y="940"/>
                  </a:lnTo>
                  <a:close/>
                  <a:moveTo>
                    <a:pt x="387" y="1211"/>
                  </a:moveTo>
                  <a:lnTo>
                    <a:pt x="393" y="1225"/>
                  </a:lnTo>
                  <a:cubicBezTo>
                    <a:pt x="391" y="1221"/>
                    <a:pt x="389" y="1216"/>
                    <a:pt x="387" y="1211"/>
                  </a:cubicBezTo>
                  <a:close/>
                  <a:moveTo>
                    <a:pt x="905" y="1734"/>
                  </a:moveTo>
                  <a:lnTo>
                    <a:pt x="909" y="1735"/>
                  </a:lnTo>
                  <a:cubicBezTo>
                    <a:pt x="908" y="1735"/>
                    <a:pt x="906" y="1734"/>
                    <a:pt x="905" y="1734"/>
                  </a:cubicBezTo>
                  <a:close/>
                  <a:moveTo>
                    <a:pt x="2254" y="391"/>
                  </a:moveTo>
                  <a:cubicBezTo>
                    <a:pt x="2272" y="391"/>
                    <a:pt x="2289" y="392"/>
                    <a:pt x="2306" y="393"/>
                  </a:cubicBezTo>
                  <a:lnTo>
                    <a:pt x="2306" y="393"/>
                  </a:lnTo>
                  <a:cubicBezTo>
                    <a:pt x="2331" y="398"/>
                    <a:pt x="2355" y="403"/>
                    <a:pt x="2378" y="411"/>
                  </a:cubicBezTo>
                  <a:lnTo>
                    <a:pt x="2378" y="411"/>
                  </a:lnTo>
                  <a:cubicBezTo>
                    <a:pt x="2395" y="420"/>
                    <a:pt x="2412" y="429"/>
                    <a:pt x="2427" y="440"/>
                  </a:cubicBezTo>
                  <a:lnTo>
                    <a:pt x="2427" y="440"/>
                  </a:lnTo>
                  <a:cubicBezTo>
                    <a:pt x="2436" y="447"/>
                    <a:pt x="2444" y="455"/>
                    <a:pt x="2453" y="464"/>
                  </a:cubicBezTo>
                  <a:lnTo>
                    <a:pt x="2453" y="464"/>
                  </a:lnTo>
                  <a:cubicBezTo>
                    <a:pt x="2465" y="479"/>
                    <a:pt x="2475" y="496"/>
                    <a:pt x="2483" y="513"/>
                  </a:cubicBezTo>
                  <a:lnTo>
                    <a:pt x="2483" y="513"/>
                  </a:lnTo>
                  <a:cubicBezTo>
                    <a:pt x="2490" y="536"/>
                    <a:pt x="2496" y="559"/>
                    <a:pt x="2499" y="582"/>
                  </a:cubicBezTo>
                  <a:lnTo>
                    <a:pt x="2499" y="582"/>
                  </a:lnTo>
                  <a:cubicBezTo>
                    <a:pt x="2502" y="624"/>
                    <a:pt x="2500" y="665"/>
                    <a:pt x="2495" y="706"/>
                  </a:cubicBezTo>
                  <a:lnTo>
                    <a:pt x="2495" y="706"/>
                  </a:lnTo>
                  <a:cubicBezTo>
                    <a:pt x="2482" y="785"/>
                    <a:pt x="2460" y="861"/>
                    <a:pt x="2431" y="936"/>
                  </a:cubicBezTo>
                  <a:lnTo>
                    <a:pt x="2431" y="936"/>
                  </a:lnTo>
                  <a:cubicBezTo>
                    <a:pt x="2385" y="1047"/>
                    <a:pt x="2324" y="1149"/>
                    <a:pt x="2253" y="1246"/>
                  </a:cubicBezTo>
                  <a:lnTo>
                    <a:pt x="2253" y="1246"/>
                  </a:lnTo>
                  <a:cubicBezTo>
                    <a:pt x="2172" y="1344"/>
                    <a:pt x="2081" y="1434"/>
                    <a:pt x="1979" y="1513"/>
                  </a:cubicBezTo>
                  <a:lnTo>
                    <a:pt x="2020" y="1482"/>
                  </a:lnTo>
                  <a:lnTo>
                    <a:pt x="2020" y="1482"/>
                  </a:lnTo>
                  <a:cubicBezTo>
                    <a:pt x="1909" y="1568"/>
                    <a:pt x="1789" y="1642"/>
                    <a:pt x="1662" y="1699"/>
                  </a:cubicBezTo>
                  <a:lnTo>
                    <a:pt x="1662" y="1699"/>
                  </a:lnTo>
                  <a:cubicBezTo>
                    <a:pt x="1625" y="1713"/>
                    <a:pt x="1587" y="1727"/>
                    <a:pt x="1549" y="1738"/>
                  </a:cubicBezTo>
                  <a:lnTo>
                    <a:pt x="1549" y="1738"/>
                  </a:lnTo>
                  <a:cubicBezTo>
                    <a:pt x="1586" y="1477"/>
                    <a:pt x="1647" y="1221"/>
                    <a:pt x="1728" y="973"/>
                  </a:cubicBezTo>
                  <a:cubicBezTo>
                    <a:pt x="1746" y="918"/>
                    <a:pt x="1765" y="866"/>
                    <a:pt x="1786" y="815"/>
                  </a:cubicBezTo>
                  <a:lnTo>
                    <a:pt x="1786" y="815"/>
                  </a:lnTo>
                  <a:cubicBezTo>
                    <a:pt x="1823" y="731"/>
                    <a:pt x="1868" y="650"/>
                    <a:pt x="1921" y="576"/>
                  </a:cubicBezTo>
                  <a:lnTo>
                    <a:pt x="1921" y="576"/>
                  </a:lnTo>
                  <a:cubicBezTo>
                    <a:pt x="1954" y="537"/>
                    <a:pt x="1989" y="500"/>
                    <a:pt x="2029" y="467"/>
                  </a:cubicBezTo>
                  <a:lnTo>
                    <a:pt x="2029" y="467"/>
                  </a:lnTo>
                  <a:cubicBezTo>
                    <a:pt x="2056" y="448"/>
                    <a:pt x="2083" y="432"/>
                    <a:pt x="2114" y="418"/>
                  </a:cubicBezTo>
                  <a:lnTo>
                    <a:pt x="2114" y="418"/>
                  </a:lnTo>
                  <a:cubicBezTo>
                    <a:pt x="2150" y="405"/>
                    <a:pt x="2187" y="397"/>
                    <a:pt x="2226" y="392"/>
                  </a:cubicBezTo>
                  <a:lnTo>
                    <a:pt x="2226" y="392"/>
                  </a:lnTo>
                  <a:cubicBezTo>
                    <a:pt x="2236" y="391"/>
                    <a:pt x="2245" y="391"/>
                    <a:pt x="2254" y="391"/>
                  </a:cubicBezTo>
                  <a:close/>
                  <a:moveTo>
                    <a:pt x="1554" y="1694"/>
                  </a:moveTo>
                  <a:lnTo>
                    <a:pt x="1548" y="1738"/>
                  </a:lnTo>
                  <a:lnTo>
                    <a:pt x="1548" y="1738"/>
                  </a:lnTo>
                  <a:cubicBezTo>
                    <a:pt x="1548" y="1738"/>
                    <a:pt x="1548" y="1738"/>
                    <a:pt x="1548" y="1738"/>
                  </a:cubicBezTo>
                  <a:lnTo>
                    <a:pt x="1548" y="1738"/>
                  </a:lnTo>
                  <a:cubicBezTo>
                    <a:pt x="1550" y="1723"/>
                    <a:pt x="1552" y="1709"/>
                    <a:pt x="1554" y="1694"/>
                  </a:cubicBezTo>
                  <a:close/>
                  <a:moveTo>
                    <a:pt x="1067" y="1776"/>
                  </a:moveTo>
                  <a:lnTo>
                    <a:pt x="1108" y="1781"/>
                  </a:lnTo>
                  <a:lnTo>
                    <a:pt x="1108" y="1781"/>
                  </a:lnTo>
                  <a:cubicBezTo>
                    <a:pt x="1094" y="1779"/>
                    <a:pt x="1081" y="1778"/>
                    <a:pt x="1067" y="1776"/>
                  </a:cubicBezTo>
                  <a:close/>
                  <a:moveTo>
                    <a:pt x="485" y="0"/>
                  </a:moveTo>
                  <a:cubicBezTo>
                    <a:pt x="470" y="0"/>
                    <a:pt x="455" y="4"/>
                    <a:pt x="442" y="13"/>
                  </a:cubicBezTo>
                  <a:lnTo>
                    <a:pt x="440" y="13"/>
                  </a:lnTo>
                  <a:cubicBezTo>
                    <a:pt x="319" y="98"/>
                    <a:pt x="216" y="206"/>
                    <a:pt x="146" y="338"/>
                  </a:cubicBezTo>
                  <a:cubicBezTo>
                    <a:pt x="124" y="379"/>
                    <a:pt x="105" y="422"/>
                    <a:pt x="89" y="463"/>
                  </a:cubicBezTo>
                  <a:lnTo>
                    <a:pt x="99" y="437"/>
                  </a:lnTo>
                  <a:lnTo>
                    <a:pt x="99" y="437"/>
                  </a:lnTo>
                  <a:cubicBezTo>
                    <a:pt x="93" y="449"/>
                    <a:pt x="89" y="461"/>
                    <a:pt x="85" y="474"/>
                  </a:cubicBezTo>
                  <a:lnTo>
                    <a:pt x="97" y="447"/>
                  </a:lnTo>
                  <a:lnTo>
                    <a:pt x="97" y="447"/>
                  </a:lnTo>
                  <a:cubicBezTo>
                    <a:pt x="83" y="480"/>
                    <a:pt x="68" y="511"/>
                    <a:pt x="54" y="543"/>
                  </a:cubicBezTo>
                  <a:lnTo>
                    <a:pt x="55" y="541"/>
                  </a:lnTo>
                  <a:lnTo>
                    <a:pt x="55" y="541"/>
                  </a:lnTo>
                  <a:cubicBezTo>
                    <a:pt x="53" y="548"/>
                    <a:pt x="50" y="556"/>
                    <a:pt x="48" y="564"/>
                  </a:cubicBezTo>
                  <a:cubicBezTo>
                    <a:pt x="46" y="572"/>
                    <a:pt x="44" y="580"/>
                    <a:pt x="40" y="591"/>
                  </a:cubicBezTo>
                  <a:cubicBezTo>
                    <a:pt x="36" y="607"/>
                    <a:pt x="31" y="624"/>
                    <a:pt x="29" y="640"/>
                  </a:cubicBezTo>
                  <a:cubicBezTo>
                    <a:pt x="19" y="687"/>
                    <a:pt x="13" y="734"/>
                    <a:pt x="9" y="782"/>
                  </a:cubicBezTo>
                  <a:cubicBezTo>
                    <a:pt x="1" y="854"/>
                    <a:pt x="1" y="930"/>
                    <a:pt x="3" y="1002"/>
                  </a:cubicBezTo>
                  <a:lnTo>
                    <a:pt x="3" y="998"/>
                  </a:lnTo>
                  <a:lnTo>
                    <a:pt x="3" y="998"/>
                  </a:lnTo>
                  <a:cubicBezTo>
                    <a:pt x="3" y="1018"/>
                    <a:pt x="6" y="1039"/>
                    <a:pt x="9" y="1059"/>
                  </a:cubicBezTo>
                  <a:lnTo>
                    <a:pt x="3" y="1016"/>
                  </a:lnTo>
                  <a:lnTo>
                    <a:pt x="3" y="1016"/>
                  </a:lnTo>
                  <a:cubicBezTo>
                    <a:pt x="13" y="1100"/>
                    <a:pt x="27" y="1180"/>
                    <a:pt x="50" y="1260"/>
                  </a:cubicBezTo>
                  <a:cubicBezTo>
                    <a:pt x="73" y="1335"/>
                    <a:pt x="101" y="1410"/>
                    <a:pt x="135" y="1482"/>
                  </a:cubicBezTo>
                  <a:lnTo>
                    <a:pt x="135" y="1482"/>
                  </a:lnTo>
                  <a:cubicBezTo>
                    <a:pt x="171" y="1568"/>
                    <a:pt x="220" y="1648"/>
                    <a:pt x="276" y="1721"/>
                  </a:cubicBezTo>
                  <a:cubicBezTo>
                    <a:pt x="311" y="1768"/>
                    <a:pt x="348" y="1815"/>
                    <a:pt x="389" y="1858"/>
                  </a:cubicBezTo>
                  <a:cubicBezTo>
                    <a:pt x="428" y="1899"/>
                    <a:pt x="477" y="1938"/>
                    <a:pt x="524" y="1975"/>
                  </a:cubicBezTo>
                  <a:cubicBezTo>
                    <a:pt x="698" y="2104"/>
                    <a:pt x="907" y="2172"/>
                    <a:pt x="1120" y="2194"/>
                  </a:cubicBezTo>
                  <a:lnTo>
                    <a:pt x="1120" y="2194"/>
                  </a:lnTo>
                  <a:cubicBezTo>
                    <a:pt x="1119" y="2328"/>
                    <a:pt x="1125" y="2464"/>
                    <a:pt x="1137" y="2600"/>
                  </a:cubicBezTo>
                  <a:cubicBezTo>
                    <a:pt x="1142" y="2679"/>
                    <a:pt x="1148" y="2759"/>
                    <a:pt x="1162" y="2837"/>
                  </a:cubicBezTo>
                  <a:lnTo>
                    <a:pt x="1162" y="2837"/>
                  </a:lnTo>
                  <a:cubicBezTo>
                    <a:pt x="1168" y="2873"/>
                    <a:pt x="1179" y="2909"/>
                    <a:pt x="1193" y="2943"/>
                  </a:cubicBezTo>
                  <a:lnTo>
                    <a:pt x="1193" y="2943"/>
                  </a:lnTo>
                  <a:cubicBezTo>
                    <a:pt x="1196" y="2957"/>
                    <a:pt x="1203" y="2969"/>
                    <a:pt x="1209" y="2982"/>
                  </a:cubicBezTo>
                  <a:cubicBezTo>
                    <a:pt x="1213" y="2988"/>
                    <a:pt x="1215" y="2996"/>
                    <a:pt x="1219" y="3005"/>
                  </a:cubicBezTo>
                  <a:cubicBezTo>
                    <a:pt x="1221" y="3011"/>
                    <a:pt x="1225" y="3018"/>
                    <a:pt x="1228" y="3025"/>
                  </a:cubicBezTo>
                  <a:lnTo>
                    <a:pt x="1228" y="3025"/>
                  </a:lnTo>
                  <a:cubicBezTo>
                    <a:pt x="1233" y="3043"/>
                    <a:pt x="1241" y="3060"/>
                    <a:pt x="1256" y="3074"/>
                  </a:cubicBezTo>
                  <a:cubicBezTo>
                    <a:pt x="1278" y="3095"/>
                    <a:pt x="1313" y="3111"/>
                    <a:pt x="1344" y="3111"/>
                  </a:cubicBezTo>
                  <a:cubicBezTo>
                    <a:pt x="1375" y="3109"/>
                    <a:pt x="1408" y="3099"/>
                    <a:pt x="1430" y="3074"/>
                  </a:cubicBezTo>
                  <a:cubicBezTo>
                    <a:pt x="1451" y="3052"/>
                    <a:pt x="1472" y="3019"/>
                    <a:pt x="1467" y="2988"/>
                  </a:cubicBezTo>
                  <a:lnTo>
                    <a:pt x="1467" y="2988"/>
                  </a:lnTo>
                  <a:lnTo>
                    <a:pt x="1467" y="2988"/>
                  </a:lnTo>
                  <a:cubicBezTo>
                    <a:pt x="1468" y="2984"/>
                    <a:pt x="1468" y="2980"/>
                    <a:pt x="1470" y="2976"/>
                  </a:cubicBezTo>
                  <a:cubicBezTo>
                    <a:pt x="1473" y="2955"/>
                    <a:pt x="1478" y="2933"/>
                    <a:pt x="1479" y="2910"/>
                  </a:cubicBezTo>
                  <a:lnTo>
                    <a:pt x="1479" y="2910"/>
                  </a:lnTo>
                  <a:cubicBezTo>
                    <a:pt x="1482" y="2891"/>
                    <a:pt x="1483" y="2870"/>
                    <a:pt x="1486" y="2851"/>
                  </a:cubicBezTo>
                  <a:cubicBezTo>
                    <a:pt x="1488" y="2832"/>
                    <a:pt x="1490" y="2814"/>
                    <a:pt x="1488" y="2795"/>
                  </a:cubicBezTo>
                  <a:cubicBezTo>
                    <a:pt x="1488" y="2758"/>
                    <a:pt x="1486" y="2723"/>
                    <a:pt x="1486" y="2686"/>
                  </a:cubicBezTo>
                  <a:cubicBezTo>
                    <a:pt x="1484" y="2614"/>
                    <a:pt x="1484" y="2540"/>
                    <a:pt x="1486" y="2468"/>
                  </a:cubicBezTo>
                  <a:cubicBezTo>
                    <a:pt x="1489" y="2370"/>
                    <a:pt x="1495" y="2272"/>
                    <a:pt x="1503" y="2174"/>
                  </a:cubicBezTo>
                  <a:lnTo>
                    <a:pt x="1503" y="2174"/>
                  </a:lnTo>
                  <a:cubicBezTo>
                    <a:pt x="1509" y="2173"/>
                    <a:pt x="1515" y="2172"/>
                    <a:pt x="1521" y="2171"/>
                  </a:cubicBezTo>
                  <a:cubicBezTo>
                    <a:pt x="1642" y="2146"/>
                    <a:pt x="1757" y="2103"/>
                    <a:pt x="1870" y="2051"/>
                  </a:cubicBezTo>
                  <a:cubicBezTo>
                    <a:pt x="2080" y="1953"/>
                    <a:pt x="2269" y="1803"/>
                    <a:pt x="2417" y="1626"/>
                  </a:cubicBezTo>
                  <a:cubicBezTo>
                    <a:pt x="2575" y="1435"/>
                    <a:pt x="2698" y="1219"/>
                    <a:pt x="2764" y="981"/>
                  </a:cubicBezTo>
                  <a:cubicBezTo>
                    <a:pt x="2778" y="928"/>
                    <a:pt x="2791" y="872"/>
                    <a:pt x="2801" y="819"/>
                  </a:cubicBezTo>
                  <a:cubicBezTo>
                    <a:pt x="2815" y="739"/>
                    <a:pt x="2825" y="656"/>
                    <a:pt x="2819" y="574"/>
                  </a:cubicBezTo>
                  <a:cubicBezTo>
                    <a:pt x="2811" y="486"/>
                    <a:pt x="2791" y="400"/>
                    <a:pt x="2743" y="324"/>
                  </a:cubicBezTo>
                  <a:cubicBezTo>
                    <a:pt x="2704" y="260"/>
                    <a:pt x="2655" y="213"/>
                    <a:pt x="2595" y="170"/>
                  </a:cubicBezTo>
                  <a:cubicBezTo>
                    <a:pt x="2548" y="135"/>
                    <a:pt x="2491" y="110"/>
                    <a:pt x="2433" y="91"/>
                  </a:cubicBezTo>
                  <a:cubicBezTo>
                    <a:pt x="2376" y="73"/>
                    <a:pt x="2312" y="65"/>
                    <a:pt x="2250" y="63"/>
                  </a:cubicBezTo>
                  <a:cubicBezTo>
                    <a:pt x="2240" y="62"/>
                    <a:pt x="2230" y="62"/>
                    <a:pt x="2220" y="62"/>
                  </a:cubicBezTo>
                  <a:cubicBezTo>
                    <a:pt x="2102" y="62"/>
                    <a:pt x="1985" y="94"/>
                    <a:pt x="1882" y="151"/>
                  </a:cubicBezTo>
                  <a:cubicBezTo>
                    <a:pt x="1821" y="186"/>
                    <a:pt x="1761" y="233"/>
                    <a:pt x="1710" y="283"/>
                  </a:cubicBezTo>
                  <a:cubicBezTo>
                    <a:pt x="1659" y="332"/>
                    <a:pt x="1611" y="393"/>
                    <a:pt x="1570" y="455"/>
                  </a:cubicBezTo>
                  <a:cubicBezTo>
                    <a:pt x="1494" y="568"/>
                    <a:pt x="1439" y="698"/>
                    <a:pt x="1391" y="825"/>
                  </a:cubicBezTo>
                  <a:cubicBezTo>
                    <a:pt x="1340" y="960"/>
                    <a:pt x="1299" y="1098"/>
                    <a:pt x="1262" y="1238"/>
                  </a:cubicBezTo>
                  <a:cubicBezTo>
                    <a:pt x="1225" y="1378"/>
                    <a:pt x="1192" y="1525"/>
                    <a:pt x="1172" y="1671"/>
                  </a:cubicBezTo>
                  <a:cubicBezTo>
                    <a:pt x="1166" y="1709"/>
                    <a:pt x="1160" y="1746"/>
                    <a:pt x="1155" y="1784"/>
                  </a:cubicBezTo>
                  <a:lnTo>
                    <a:pt x="1155" y="1784"/>
                  </a:lnTo>
                  <a:cubicBezTo>
                    <a:pt x="1141" y="1783"/>
                    <a:pt x="1126" y="1782"/>
                    <a:pt x="1112" y="1781"/>
                  </a:cubicBezTo>
                  <a:lnTo>
                    <a:pt x="1112" y="1781"/>
                  </a:lnTo>
                  <a:cubicBezTo>
                    <a:pt x="1032" y="1771"/>
                    <a:pt x="954" y="1752"/>
                    <a:pt x="881" y="1722"/>
                  </a:cubicBezTo>
                  <a:lnTo>
                    <a:pt x="881" y="1722"/>
                  </a:lnTo>
                  <a:cubicBezTo>
                    <a:pt x="824" y="1696"/>
                    <a:pt x="770" y="1663"/>
                    <a:pt x="717" y="1627"/>
                  </a:cubicBezTo>
                  <a:lnTo>
                    <a:pt x="717" y="1627"/>
                  </a:lnTo>
                  <a:cubicBezTo>
                    <a:pt x="709" y="1620"/>
                    <a:pt x="700" y="1612"/>
                    <a:pt x="692" y="1605"/>
                  </a:cubicBezTo>
                  <a:lnTo>
                    <a:pt x="692" y="1605"/>
                  </a:lnTo>
                  <a:cubicBezTo>
                    <a:pt x="693" y="1606"/>
                    <a:pt x="694" y="1607"/>
                    <a:pt x="695" y="1608"/>
                  </a:cubicBezTo>
                  <a:lnTo>
                    <a:pt x="691" y="1605"/>
                  </a:lnTo>
                  <a:lnTo>
                    <a:pt x="691" y="1605"/>
                  </a:lnTo>
                  <a:cubicBezTo>
                    <a:pt x="691" y="1605"/>
                    <a:pt x="692" y="1605"/>
                    <a:pt x="692" y="1605"/>
                  </a:cubicBezTo>
                  <a:lnTo>
                    <a:pt x="692" y="1605"/>
                  </a:lnTo>
                  <a:cubicBezTo>
                    <a:pt x="689" y="1603"/>
                    <a:pt x="686" y="1601"/>
                    <a:pt x="683" y="1598"/>
                  </a:cubicBezTo>
                  <a:lnTo>
                    <a:pt x="683" y="1598"/>
                  </a:lnTo>
                  <a:lnTo>
                    <a:pt x="691" y="1605"/>
                  </a:lnTo>
                  <a:lnTo>
                    <a:pt x="691" y="1605"/>
                  </a:lnTo>
                  <a:cubicBezTo>
                    <a:pt x="682" y="1597"/>
                    <a:pt x="674" y="1590"/>
                    <a:pt x="665" y="1583"/>
                  </a:cubicBezTo>
                  <a:lnTo>
                    <a:pt x="665" y="1583"/>
                  </a:lnTo>
                  <a:cubicBezTo>
                    <a:pt x="610" y="1537"/>
                    <a:pt x="561" y="1487"/>
                    <a:pt x="517" y="1431"/>
                  </a:cubicBezTo>
                  <a:lnTo>
                    <a:pt x="517" y="1431"/>
                  </a:lnTo>
                  <a:cubicBezTo>
                    <a:pt x="463" y="1360"/>
                    <a:pt x="418" y="1282"/>
                    <a:pt x="383" y="1201"/>
                  </a:cubicBezTo>
                  <a:lnTo>
                    <a:pt x="383" y="1201"/>
                  </a:lnTo>
                  <a:cubicBezTo>
                    <a:pt x="368" y="1165"/>
                    <a:pt x="356" y="1129"/>
                    <a:pt x="346" y="1092"/>
                  </a:cubicBezTo>
                  <a:cubicBezTo>
                    <a:pt x="340" y="1071"/>
                    <a:pt x="333" y="1049"/>
                    <a:pt x="327" y="1026"/>
                  </a:cubicBezTo>
                  <a:cubicBezTo>
                    <a:pt x="322" y="1005"/>
                    <a:pt x="318" y="979"/>
                    <a:pt x="311" y="956"/>
                  </a:cubicBezTo>
                  <a:lnTo>
                    <a:pt x="311" y="956"/>
                  </a:lnTo>
                  <a:lnTo>
                    <a:pt x="313" y="960"/>
                  </a:lnTo>
                  <a:cubicBezTo>
                    <a:pt x="306" y="942"/>
                    <a:pt x="301" y="921"/>
                    <a:pt x="297" y="901"/>
                  </a:cubicBezTo>
                  <a:lnTo>
                    <a:pt x="297" y="901"/>
                  </a:lnTo>
                  <a:cubicBezTo>
                    <a:pt x="295" y="891"/>
                    <a:pt x="293" y="882"/>
                    <a:pt x="292" y="872"/>
                  </a:cubicBezTo>
                  <a:lnTo>
                    <a:pt x="292" y="872"/>
                  </a:lnTo>
                  <a:lnTo>
                    <a:pt x="296" y="911"/>
                  </a:lnTo>
                  <a:cubicBezTo>
                    <a:pt x="284" y="813"/>
                    <a:pt x="282" y="712"/>
                    <a:pt x="296" y="615"/>
                  </a:cubicBezTo>
                  <a:lnTo>
                    <a:pt x="296" y="615"/>
                  </a:lnTo>
                  <a:lnTo>
                    <a:pt x="293" y="644"/>
                  </a:lnTo>
                  <a:lnTo>
                    <a:pt x="293" y="644"/>
                  </a:lnTo>
                  <a:cubicBezTo>
                    <a:pt x="296" y="621"/>
                    <a:pt x="301" y="599"/>
                    <a:pt x="301" y="576"/>
                  </a:cubicBezTo>
                  <a:lnTo>
                    <a:pt x="301" y="576"/>
                  </a:lnTo>
                  <a:cubicBezTo>
                    <a:pt x="302" y="569"/>
                    <a:pt x="302" y="563"/>
                    <a:pt x="303" y="556"/>
                  </a:cubicBezTo>
                  <a:lnTo>
                    <a:pt x="303" y="556"/>
                  </a:lnTo>
                  <a:cubicBezTo>
                    <a:pt x="310" y="514"/>
                    <a:pt x="325" y="475"/>
                    <a:pt x="340" y="436"/>
                  </a:cubicBezTo>
                  <a:lnTo>
                    <a:pt x="340" y="436"/>
                  </a:lnTo>
                  <a:cubicBezTo>
                    <a:pt x="366" y="377"/>
                    <a:pt x="401" y="319"/>
                    <a:pt x="440" y="268"/>
                  </a:cubicBezTo>
                  <a:lnTo>
                    <a:pt x="440" y="268"/>
                  </a:lnTo>
                  <a:lnTo>
                    <a:pt x="424" y="289"/>
                  </a:lnTo>
                  <a:cubicBezTo>
                    <a:pt x="461" y="239"/>
                    <a:pt x="504" y="196"/>
                    <a:pt x="551" y="155"/>
                  </a:cubicBezTo>
                  <a:cubicBezTo>
                    <a:pt x="568" y="143"/>
                    <a:pt x="580" y="112"/>
                    <a:pt x="578" y="91"/>
                  </a:cubicBezTo>
                  <a:cubicBezTo>
                    <a:pt x="578" y="71"/>
                    <a:pt x="572" y="52"/>
                    <a:pt x="559" y="36"/>
                  </a:cubicBezTo>
                  <a:cubicBezTo>
                    <a:pt x="542" y="15"/>
                    <a:pt x="513" y="0"/>
                    <a:pt x="485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9750" y="1464875"/>
              <a:ext cx="40500" cy="158975"/>
            </a:xfrm>
            <a:custGeom>
              <a:avLst/>
              <a:gdLst/>
              <a:ahLst/>
              <a:cxnLst/>
              <a:rect l="l" t="t" r="r" b="b"/>
              <a:pathLst>
                <a:path w="1620" h="6359" extrusionOk="0">
                  <a:moveTo>
                    <a:pt x="894" y="4697"/>
                  </a:moveTo>
                  <a:lnTo>
                    <a:pt x="893" y="4700"/>
                  </a:lnTo>
                  <a:lnTo>
                    <a:pt x="893" y="4700"/>
                  </a:lnTo>
                  <a:cubicBezTo>
                    <a:pt x="893" y="4699"/>
                    <a:pt x="894" y="4698"/>
                    <a:pt x="894" y="4697"/>
                  </a:cubicBezTo>
                  <a:close/>
                  <a:moveTo>
                    <a:pt x="575" y="0"/>
                  </a:moveTo>
                  <a:cubicBezTo>
                    <a:pt x="554" y="0"/>
                    <a:pt x="533" y="6"/>
                    <a:pt x="512" y="19"/>
                  </a:cubicBezTo>
                  <a:cubicBezTo>
                    <a:pt x="457" y="56"/>
                    <a:pt x="424" y="140"/>
                    <a:pt x="465" y="199"/>
                  </a:cubicBezTo>
                  <a:cubicBezTo>
                    <a:pt x="598" y="388"/>
                    <a:pt x="718" y="590"/>
                    <a:pt x="818" y="797"/>
                  </a:cubicBezTo>
                  <a:cubicBezTo>
                    <a:pt x="845" y="849"/>
                    <a:pt x="868" y="900"/>
                    <a:pt x="892" y="953"/>
                  </a:cubicBezTo>
                  <a:lnTo>
                    <a:pt x="907" y="988"/>
                  </a:lnTo>
                  <a:cubicBezTo>
                    <a:pt x="911" y="997"/>
                    <a:pt x="913" y="1005"/>
                    <a:pt x="917" y="1013"/>
                  </a:cubicBezTo>
                  <a:cubicBezTo>
                    <a:pt x="917" y="1013"/>
                    <a:pt x="917" y="1012"/>
                    <a:pt x="916" y="1011"/>
                  </a:cubicBezTo>
                  <a:lnTo>
                    <a:pt x="916" y="1011"/>
                  </a:lnTo>
                  <a:cubicBezTo>
                    <a:pt x="927" y="1035"/>
                    <a:pt x="937" y="1061"/>
                    <a:pt x="948" y="1085"/>
                  </a:cubicBezTo>
                  <a:cubicBezTo>
                    <a:pt x="989" y="1192"/>
                    <a:pt x="1028" y="1301"/>
                    <a:pt x="1061" y="1410"/>
                  </a:cubicBezTo>
                  <a:cubicBezTo>
                    <a:pt x="1128" y="1631"/>
                    <a:pt x="1180" y="1857"/>
                    <a:pt x="1215" y="2085"/>
                  </a:cubicBezTo>
                  <a:cubicBezTo>
                    <a:pt x="1219" y="2110"/>
                    <a:pt x="1223" y="2137"/>
                    <a:pt x="1225" y="2161"/>
                  </a:cubicBezTo>
                  <a:cubicBezTo>
                    <a:pt x="1226" y="2167"/>
                    <a:pt x="1227" y="2170"/>
                    <a:pt x="1227" y="2170"/>
                  </a:cubicBezTo>
                  <a:lnTo>
                    <a:pt x="1227" y="2170"/>
                  </a:lnTo>
                  <a:lnTo>
                    <a:pt x="1227" y="2172"/>
                  </a:lnTo>
                  <a:cubicBezTo>
                    <a:pt x="1229" y="2188"/>
                    <a:pt x="1231" y="2205"/>
                    <a:pt x="1233" y="2223"/>
                  </a:cubicBezTo>
                  <a:cubicBezTo>
                    <a:pt x="1239" y="2281"/>
                    <a:pt x="1246" y="2336"/>
                    <a:pt x="1250" y="2394"/>
                  </a:cubicBezTo>
                  <a:cubicBezTo>
                    <a:pt x="1260" y="2509"/>
                    <a:pt x="1264" y="2624"/>
                    <a:pt x="1264" y="2739"/>
                  </a:cubicBezTo>
                  <a:cubicBezTo>
                    <a:pt x="1260" y="3000"/>
                    <a:pt x="1252" y="3256"/>
                    <a:pt x="1217" y="3515"/>
                  </a:cubicBezTo>
                  <a:lnTo>
                    <a:pt x="1223" y="3466"/>
                  </a:lnTo>
                  <a:lnTo>
                    <a:pt x="1223" y="3466"/>
                  </a:lnTo>
                  <a:cubicBezTo>
                    <a:pt x="1176" y="3809"/>
                    <a:pt x="1096" y="4146"/>
                    <a:pt x="981" y="4473"/>
                  </a:cubicBezTo>
                  <a:cubicBezTo>
                    <a:pt x="948" y="4563"/>
                    <a:pt x="913" y="4656"/>
                    <a:pt x="874" y="4746"/>
                  </a:cubicBezTo>
                  <a:lnTo>
                    <a:pt x="893" y="4700"/>
                  </a:lnTo>
                  <a:lnTo>
                    <a:pt x="893" y="4700"/>
                  </a:lnTo>
                  <a:cubicBezTo>
                    <a:pt x="807" y="4907"/>
                    <a:pt x="698" y="5100"/>
                    <a:pt x="594" y="5296"/>
                  </a:cubicBezTo>
                  <a:cubicBezTo>
                    <a:pt x="492" y="5496"/>
                    <a:pt x="358" y="5675"/>
                    <a:pt x="231" y="5859"/>
                  </a:cubicBezTo>
                  <a:cubicBezTo>
                    <a:pt x="194" y="5911"/>
                    <a:pt x="155" y="5960"/>
                    <a:pt x="122" y="6011"/>
                  </a:cubicBezTo>
                  <a:cubicBezTo>
                    <a:pt x="105" y="6036"/>
                    <a:pt x="87" y="6061"/>
                    <a:pt x="70" y="6085"/>
                  </a:cubicBezTo>
                  <a:cubicBezTo>
                    <a:pt x="48" y="6120"/>
                    <a:pt x="35" y="6159"/>
                    <a:pt x="19" y="6196"/>
                  </a:cubicBezTo>
                  <a:cubicBezTo>
                    <a:pt x="1" y="6244"/>
                    <a:pt x="29" y="6305"/>
                    <a:pt x="66" y="6332"/>
                  </a:cubicBezTo>
                  <a:cubicBezTo>
                    <a:pt x="89" y="6351"/>
                    <a:pt x="115" y="6359"/>
                    <a:pt x="141" y="6359"/>
                  </a:cubicBezTo>
                  <a:cubicBezTo>
                    <a:pt x="164" y="6359"/>
                    <a:pt x="187" y="6353"/>
                    <a:pt x="210" y="6342"/>
                  </a:cubicBezTo>
                  <a:cubicBezTo>
                    <a:pt x="233" y="6332"/>
                    <a:pt x="255" y="6324"/>
                    <a:pt x="276" y="6309"/>
                  </a:cubicBezTo>
                  <a:cubicBezTo>
                    <a:pt x="309" y="6287"/>
                    <a:pt x="337" y="6260"/>
                    <a:pt x="368" y="6235"/>
                  </a:cubicBezTo>
                  <a:cubicBezTo>
                    <a:pt x="409" y="6200"/>
                    <a:pt x="448" y="6159"/>
                    <a:pt x="485" y="6120"/>
                  </a:cubicBezTo>
                  <a:cubicBezTo>
                    <a:pt x="570" y="6034"/>
                    <a:pt x="646" y="5940"/>
                    <a:pt x="718" y="5841"/>
                  </a:cubicBezTo>
                  <a:cubicBezTo>
                    <a:pt x="847" y="5668"/>
                    <a:pt x="968" y="5485"/>
                    <a:pt x="1065" y="5292"/>
                  </a:cubicBezTo>
                  <a:cubicBezTo>
                    <a:pt x="1264" y="4894"/>
                    <a:pt x="1414" y="4469"/>
                    <a:pt x="1502" y="4031"/>
                  </a:cubicBezTo>
                  <a:cubicBezTo>
                    <a:pt x="1548" y="3803"/>
                    <a:pt x="1580" y="3575"/>
                    <a:pt x="1597" y="3345"/>
                  </a:cubicBezTo>
                  <a:cubicBezTo>
                    <a:pt x="1613" y="3129"/>
                    <a:pt x="1619" y="2911"/>
                    <a:pt x="1603" y="2696"/>
                  </a:cubicBezTo>
                  <a:cubicBezTo>
                    <a:pt x="1568" y="2250"/>
                    <a:pt x="1498" y="1812"/>
                    <a:pt x="1359" y="1385"/>
                  </a:cubicBezTo>
                  <a:cubicBezTo>
                    <a:pt x="1223" y="966"/>
                    <a:pt x="1034" y="563"/>
                    <a:pt x="787" y="197"/>
                  </a:cubicBezTo>
                  <a:cubicBezTo>
                    <a:pt x="757" y="152"/>
                    <a:pt x="726" y="109"/>
                    <a:pt x="693" y="66"/>
                  </a:cubicBezTo>
                  <a:cubicBezTo>
                    <a:pt x="666" y="28"/>
                    <a:pt x="622" y="0"/>
                    <a:pt x="575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097125" y="1529025"/>
              <a:ext cx="59075" cy="109525"/>
            </a:xfrm>
            <a:custGeom>
              <a:avLst/>
              <a:gdLst/>
              <a:ahLst/>
              <a:cxnLst/>
              <a:rect l="l" t="t" r="r" b="b"/>
              <a:pathLst>
                <a:path w="2363" h="4381" extrusionOk="0">
                  <a:moveTo>
                    <a:pt x="1406" y="2897"/>
                  </a:moveTo>
                  <a:lnTo>
                    <a:pt x="1406" y="2897"/>
                  </a:lnTo>
                  <a:cubicBezTo>
                    <a:pt x="1415" y="2898"/>
                    <a:pt x="1424" y="2899"/>
                    <a:pt x="1433" y="2901"/>
                  </a:cubicBezTo>
                  <a:lnTo>
                    <a:pt x="1433" y="2901"/>
                  </a:lnTo>
                  <a:lnTo>
                    <a:pt x="1406" y="2897"/>
                  </a:lnTo>
                  <a:close/>
                  <a:moveTo>
                    <a:pt x="989" y="2968"/>
                  </a:moveTo>
                  <a:lnTo>
                    <a:pt x="989" y="2968"/>
                  </a:lnTo>
                  <a:cubicBezTo>
                    <a:pt x="985" y="2969"/>
                    <a:pt x="980" y="2971"/>
                    <a:pt x="976" y="2973"/>
                  </a:cubicBezTo>
                  <a:lnTo>
                    <a:pt x="989" y="2968"/>
                  </a:lnTo>
                  <a:close/>
                  <a:moveTo>
                    <a:pt x="1807" y="3064"/>
                  </a:moveTo>
                  <a:cubicBezTo>
                    <a:pt x="1812" y="3067"/>
                    <a:pt x="1817" y="3072"/>
                    <a:pt x="1823" y="3076"/>
                  </a:cubicBezTo>
                  <a:lnTo>
                    <a:pt x="1807" y="3064"/>
                  </a:lnTo>
                  <a:close/>
                  <a:moveTo>
                    <a:pt x="756" y="3098"/>
                  </a:moveTo>
                  <a:lnTo>
                    <a:pt x="732" y="3118"/>
                  </a:lnTo>
                  <a:lnTo>
                    <a:pt x="732" y="3118"/>
                  </a:lnTo>
                  <a:cubicBezTo>
                    <a:pt x="740" y="3111"/>
                    <a:pt x="748" y="3105"/>
                    <a:pt x="756" y="3098"/>
                  </a:cubicBezTo>
                  <a:close/>
                  <a:moveTo>
                    <a:pt x="526" y="3322"/>
                  </a:moveTo>
                  <a:lnTo>
                    <a:pt x="520" y="3331"/>
                  </a:lnTo>
                  <a:lnTo>
                    <a:pt x="520" y="3331"/>
                  </a:lnTo>
                  <a:cubicBezTo>
                    <a:pt x="522" y="3328"/>
                    <a:pt x="524" y="3325"/>
                    <a:pt x="526" y="3322"/>
                  </a:cubicBezTo>
                  <a:close/>
                  <a:moveTo>
                    <a:pt x="2088" y="3636"/>
                  </a:moveTo>
                  <a:cubicBezTo>
                    <a:pt x="2086" y="3647"/>
                    <a:pt x="2084" y="3658"/>
                    <a:pt x="2082" y="3668"/>
                  </a:cubicBezTo>
                  <a:lnTo>
                    <a:pt x="2082" y="3668"/>
                  </a:lnTo>
                  <a:lnTo>
                    <a:pt x="2088" y="3636"/>
                  </a:lnTo>
                  <a:close/>
                  <a:moveTo>
                    <a:pt x="1923" y="3943"/>
                  </a:moveTo>
                  <a:cubicBezTo>
                    <a:pt x="1921" y="3945"/>
                    <a:pt x="1918" y="3947"/>
                    <a:pt x="1916" y="3949"/>
                  </a:cubicBezTo>
                  <a:lnTo>
                    <a:pt x="1916" y="3949"/>
                  </a:lnTo>
                  <a:lnTo>
                    <a:pt x="1923" y="3943"/>
                  </a:lnTo>
                  <a:close/>
                  <a:moveTo>
                    <a:pt x="1912" y="3951"/>
                  </a:moveTo>
                  <a:cubicBezTo>
                    <a:pt x="1906" y="3956"/>
                    <a:pt x="1900" y="3961"/>
                    <a:pt x="1895" y="3965"/>
                  </a:cubicBezTo>
                  <a:lnTo>
                    <a:pt x="1912" y="3951"/>
                  </a:lnTo>
                  <a:close/>
                  <a:moveTo>
                    <a:pt x="1215" y="3988"/>
                  </a:moveTo>
                  <a:lnTo>
                    <a:pt x="1239" y="4005"/>
                  </a:lnTo>
                  <a:lnTo>
                    <a:pt x="1239" y="4005"/>
                  </a:lnTo>
                  <a:cubicBezTo>
                    <a:pt x="1230" y="4000"/>
                    <a:pt x="1222" y="3994"/>
                    <a:pt x="1215" y="3988"/>
                  </a:cubicBezTo>
                  <a:close/>
                  <a:moveTo>
                    <a:pt x="1244" y="4009"/>
                  </a:moveTo>
                  <a:lnTo>
                    <a:pt x="1245" y="4010"/>
                  </a:lnTo>
                  <a:cubicBezTo>
                    <a:pt x="1245" y="4010"/>
                    <a:pt x="1244" y="4010"/>
                    <a:pt x="1244" y="4009"/>
                  </a:cubicBezTo>
                  <a:close/>
                  <a:moveTo>
                    <a:pt x="1297" y="4041"/>
                  </a:moveTo>
                  <a:lnTo>
                    <a:pt x="1306" y="4045"/>
                  </a:lnTo>
                  <a:lnTo>
                    <a:pt x="1306" y="4045"/>
                  </a:lnTo>
                  <a:cubicBezTo>
                    <a:pt x="1303" y="4044"/>
                    <a:pt x="1300" y="4042"/>
                    <a:pt x="1297" y="4041"/>
                  </a:cubicBezTo>
                  <a:close/>
                  <a:moveTo>
                    <a:pt x="1323" y="4052"/>
                  </a:moveTo>
                  <a:lnTo>
                    <a:pt x="1332" y="4056"/>
                  </a:lnTo>
                  <a:cubicBezTo>
                    <a:pt x="1329" y="4054"/>
                    <a:pt x="1326" y="4053"/>
                    <a:pt x="1323" y="4052"/>
                  </a:cubicBezTo>
                  <a:close/>
                  <a:moveTo>
                    <a:pt x="1621" y="4078"/>
                  </a:moveTo>
                  <a:lnTo>
                    <a:pt x="1621" y="4078"/>
                  </a:lnTo>
                  <a:cubicBezTo>
                    <a:pt x="1611" y="4079"/>
                    <a:pt x="1601" y="4081"/>
                    <a:pt x="1590" y="4081"/>
                  </a:cubicBezTo>
                  <a:lnTo>
                    <a:pt x="1590" y="4081"/>
                  </a:lnTo>
                  <a:lnTo>
                    <a:pt x="1621" y="4078"/>
                  </a:lnTo>
                  <a:close/>
                  <a:moveTo>
                    <a:pt x="1432" y="4079"/>
                  </a:moveTo>
                  <a:lnTo>
                    <a:pt x="1463" y="4084"/>
                  </a:lnTo>
                  <a:cubicBezTo>
                    <a:pt x="1453" y="4083"/>
                    <a:pt x="1442" y="4081"/>
                    <a:pt x="1432" y="4079"/>
                  </a:cubicBezTo>
                  <a:close/>
                  <a:moveTo>
                    <a:pt x="92" y="0"/>
                  </a:moveTo>
                  <a:cubicBezTo>
                    <a:pt x="91" y="0"/>
                    <a:pt x="90" y="0"/>
                    <a:pt x="89" y="0"/>
                  </a:cubicBezTo>
                  <a:cubicBezTo>
                    <a:pt x="52" y="2"/>
                    <a:pt x="21" y="31"/>
                    <a:pt x="21" y="70"/>
                  </a:cubicBezTo>
                  <a:lnTo>
                    <a:pt x="21" y="70"/>
                  </a:lnTo>
                  <a:cubicBezTo>
                    <a:pt x="21" y="69"/>
                    <a:pt x="21" y="69"/>
                    <a:pt x="21" y="68"/>
                  </a:cubicBezTo>
                  <a:lnTo>
                    <a:pt x="21" y="70"/>
                  </a:lnTo>
                  <a:lnTo>
                    <a:pt x="21" y="70"/>
                  </a:lnTo>
                  <a:cubicBezTo>
                    <a:pt x="21" y="538"/>
                    <a:pt x="23" y="1003"/>
                    <a:pt x="21" y="1471"/>
                  </a:cubicBezTo>
                  <a:cubicBezTo>
                    <a:pt x="17" y="1935"/>
                    <a:pt x="15" y="2400"/>
                    <a:pt x="11" y="2864"/>
                  </a:cubicBezTo>
                  <a:cubicBezTo>
                    <a:pt x="11" y="3127"/>
                    <a:pt x="0" y="3390"/>
                    <a:pt x="7" y="3651"/>
                  </a:cubicBezTo>
                  <a:cubicBezTo>
                    <a:pt x="9" y="3731"/>
                    <a:pt x="66" y="3797"/>
                    <a:pt x="144" y="3809"/>
                  </a:cubicBezTo>
                  <a:cubicBezTo>
                    <a:pt x="152" y="3810"/>
                    <a:pt x="160" y="3810"/>
                    <a:pt x="168" y="3810"/>
                  </a:cubicBezTo>
                  <a:cubicBezTo>
                    <a:pt x="196" y="3810"/>
                    <a:pt x="225" y="3804"/>
                    <a:pt x="247" y="3789"/>
                  </a:cubicBezTo>
                  <a:cubicBezTo>
                    <a:pt x="284" y="3766"/>
                    <a:pt x="306" y="3735"/>
                    <a:pt x="321" y="3694"/>
                  </a:cubicBezTo>
                  <a:cubicBezTo>
                    <a:pt x="329" y="3670"/>
                    <a:pt x="338" y="3646"/>
                    <a:pt x="348" y="3623"/>
                  </a:cubicBezTo>
                  <a:lnTo>
                    <a:pt x="348" y="3623"/>
                  </a:lnTo>
                  <a:lnTo>
                    <a:pt x="337" y="3647"/>
                  </a:lnTo>
                  <a:cubicBezTo>
                    <a:pt x="342" y="3635"/>
                    <a:pt x="347" y="3624"/>
                    <a:pt x="352" y="3612"/>
                  </a:cubicBezTo>
                  <a:lnTo>
                    <a:pt x="352" y="3612"/>
                  </a:lnTo>
                  <a:cubicBezTo>
                    <a:pt x="351" y="3616"/>
                    <a:pt x="349" y="3619"/>
                    <a:pt x="348" y="3623"/>
                  </a:cubicBezTo>
                  <a:lnTo>
                    <a:pt x="348" y="3623"/>
                  </a:lnTo>
                  <a:lnTo>
                    <a:pt x="354" y="3610"/>
                  </a:lnTo>
                  <a:lnTo>
                    <a:pt x="354" y="3610"/>
                  </a:lnTo>
                  <a:cubicBezTo>
                    <a:pt x="353" y="3611"/>
                    <a:pt x="353" y="3612"/>
                    <a:pt x="352" y="3612"/>
                  </a:cubicBezTo>
                  <a:lnTo>
                    <a:pt x="352" y="3612"/>
                  </a:lnTo>
                  <a:cubicBezTo>
                    <a:pt x="353" y="3612"/>
                    <a:pt x="353" y="3611"/>
                    <a:pt x="354" y="3610"/>
                  </a:cubicBezTo>
                  <a:lnTo>
                    <a:pt x="354" y="3610"/>
                  </a:lnTo>
                  <a:lnTo>
                    <a:pt x="354" y="3610"/>
                  </a:lnTo>
                  <a:lnTo>
                    <a:pt x="354" y="3610"/>
                  </a:lnTo>
                  <a:cubicBezTo>
                    <a:pt x="396" y="3517"/>
                    <a:pt x="448" y="3429"/>
                    <a:pt x="509" y="3346"/>
                  </a:cubicBezTo>
                  <a:lnTo>
                    <a:pt x="509" y="3346"/>
                  </a:lnTo>
                  <a:cubicBezTo>
                    <a:pt x="574" y="3262"/>
                    <a:pt x="648" y="3187"/>
                    <a:pt x="728" y="3121"/>
                  </a:cubicBezTo>
                  <a:lnTo>
                    <a:pt x="728" y="3121"/>
                  </a:lnTo>
                  <a:cubicBezTo>
                    <a:pt x="805" y="3062"/>
                    <a:pt x="889" y="3011"/>
                    <a:pt x="979" y="2972"/>
                  </a:cubicBezTo>
                  <a:lnTo>
                    <a:pt x="979" y="2972"/>
                  </a:lnTo>
                  <a:cubicBezTo>
                    <a:pt x="991" y="2967"/>
                    <a:pt x="1003" y="2962"/>
                    <a:pt x="1015" y="2956"/>
                  </a:cubicBezTo>
                  <a:lnTo>
                    <a:pt x="1015" y="2956"/>
                  </a:lnTo>
                  <a:lnTo>
                    <a:pt x="989" y="2968"/>
                  </a:lnTo>
                  <a:lnTo>
                    <a:pt x="989" y="2968"/>
                  </a:lnTo>
                  <a:cubicBezTo>
                    <a:pt x="1063" y="2937"/>
                    <a:pt x="1139" y="2915"/>
                    <a:pt x="1217" y="2901"/>
                  </a:cubicBezTo>
                  <a:lnTo>
                    <a:pt x="1217" y="2901"/>
                  </a:lnTo>
                  <a:cubicBezTo>
                    <a:pt x="1254" y="2897"/>
                    <a:pt x="1292" y="2895"/>
                    <a:pt x="1329" y="2895"/>
                  </a:cubicBezTo>
                  <a:cubicBezTo>
                    <a:pt x="1365" y="2895"/>
                    <a:pt x="1401" y="2897"/>
                    <a:pt x="1436" y="2902"/>
                  </a:cubicBezTo>
                  <a:lnTo>
                    <a:pt x="1436" y="2902"/>
                  </a:lnTo>
                  <a:cubicBezTo>
                    <a:pt x="1497" y="2912"/>
                    <a:pt x="1557" y="2930"/>
                    <a:pt x="1616" y="2952"/>
                  </a:cubicBezTo>
                  <a:lnTo>
                    <a:pt x="1616" y="2952"/>
                  </a:lnTo>
                  <a:cubicBezTo>
                    <a:pt x="1681" y="2982"/>
                    <a:pt x="1744" y="3017"/>
                    <a:pt x="1802" y="3060"/>
                  </a:cubicBezTo>
                  <a:lnTo>
                    <a:pt x="1802" y="3060"/>
                  </a:lnTo>
                  <a:cubicBezTo>
                    <a:pt x="1852" y="3100"/>
                    <a:pt x="1899" y="3143"/>
                    <a:pt x="1940" y="3193"/>
                  </a:cubicBezTo>
                  <a:lnTo>
                    <a:pt x="1940" y="3193"/>
                  </a:lnTo>
                  <a:cubicBezTo>
                    <a:pt x="1982" y="3251"/>
                    <a:pt x="2018" y="3310"/>
                    <a:pt x="2047" y="3376"/>
                  </a:cubicBezTo>
                  <a:lnTo>
                    <a:pt x="2032" y="3345"/>
                  </a:lnTo>
                  <a:lnTo>
                    <a:pt x="2032" y="3345"/>
                  </a:lnTo>
                  <a:cubicBezTo>
                    <a:pt x="2057" y="3401"/>
                    <a:pt x="2074" y="3460"/>
                    <a:pt x="2083" y="3521"/>
                  </a:cubicBezTo>
                  <a:lnTo>
                    <a:pt x="2083" y="3521"/>
                  </a:lnTo>
                  <a:cubicBezTo>
                    <a:pt x="2088" y="3571"/>
                    <a:pt x="2089" y="3621"/>
                    <a:pt x="2082" y="3670"/>
                  </a:cubicBezTo>
                  <a:lnTo>
                    <a:pt x="2082" y="3670"/>
                  </a:lnTo>
                  <a:cubicBezTo>
                    <a:pt x="2074" y="3711"/>
                    <a:pt x="2063" y="3752"/>
                    <a:pt x="2047" y="3791"/>
                  </a:cubicBezTo>
                  <a:lnTo>
                    <a:pt x="2059" y="3758"/>
                  </a:lnTo>
                  <a:lnTo>
                    <a:pt x="2059" y="3758"/>
                  </a:lnTo>
                  <a:cubicBezTo>
                    <a:pt x="2040" y="3801"/>
                    <a:pt x="2016" y="3842"/>
                    <a:pt x="1987" y="3879"/>
                  </a:cubicBezTo>
                  <a:lnTo>
                    <a:pt x="2010" y="3852"/>
                  </a:lnTo>
                  <a:lnTo>
                    <a:pt x="2010" y="3852"/>
                  </a:lnTo>
                  <a:cubicBezTo>
                    <a:pt x="1982" y="3889"/>
                    <a:pt x="1949" y="3921"/>
                    <a:pt x="1913" y="3950"/>
                  </a:cubicBezTo>
                  <a:lnTo>
                    <a:pt x="1913" y="3950"/>
                  </a:lnTo>
                  <a:cubicBezTo>
                    <a:pt x="1870" y="3983"/>
                    <a:pt x="1823" y="4010"/>
                    <a:pt x="1775" y="4033"/>
                  </a:cubicBezTo>
                  <a:lnTo>
                    <a:pt x="1775" y="4033"/>
                  </a:lnTo>
                  <a:cubicBezTo>
                    <a:pt x="1714" y="4056"/>
                    <a:pt x="1651" y="4072"/>
                    <a:pt x="1585" y="4082"/>
                  </a:cubicBezTo>
                  <a:lnTo>
                    <a:pt x="1585" y="4082"/>
                  </a:lnTo>
                  <a:cubicBezTo>
                    <a:pt x="1564" y="4084"/>
                    <a:pt x="1544" y="4084"/>
                    <a:pt x="1523" y="4084"/>
                  </a:cubicBezTo>
                  <a:cubicBezTo>
                    <a:pt x="1491" y="4084"/>
                    <a:pt x="1459" y="4082"/>
                    <a:pt x="1427" y="4079"/>
                  </a:cubicBezTo>
                  <a:lnTo>
                    <a:pt x="1427" y="4079"/>
                  </a:lnTo>
                  <a:cubicBezTo>
                    <a:pt x="1389" y="4072"/>
                    <a:pt x="1351" y="4062"/>
                    <a:pt x="1315" y="4048"/>
                  </a:cubicBezTo>
                  <a:lnTo>
                    <a:pt x="1315" y="4048"/>
                  </a:lnTo>
                  <a:cubicBezTo>
                    <a:pt x="1289" y="4037"/>
                    <a:pt x="1264" y="4023"/>
                    <a:pt x="1240" y="4006"/>
                  </a:cubicBezTo>
                  <a:lnTo>
                    <a:pt x="1240" y="4006"/>
                  </a:lnTo>
                  <a:cubicBezTo>
                    <a:pt x="1219" y="3991"/>
                    <a:pt x="1200" y="3972"/>
                    <a:pt x="1178" y="3961"/>
                  </a:cubicBezTo>
                  <a:cubicBezTo>
                    <a:pt x="1163" y="3955"/>
                    <a:pt x="1151" y="3947"/>
                    <a:pt x="1136" y="3938"/>
                  </a:cubicBezTo>
                  <a:cubicBezTo>
                    <a:pt x="1128" y="3934"/>
                    <a:pt x="1121" y="3929"/>
                    <a:pt x="1113" y="3924"/>
                  </a:cubicBezTo>
                  <a:lnTo>
                    <a:pt x="1113" y="3924"/>
                  </a:lnTo>
                  <a:cubicBezTo>
                    <a:pt x="1110" y="3921"/>
                    <a:pt x="1103" y="3916"/>
                    <a:pt x="1099" y="3914"/>
                  </a:cubicBezTo>
                  <a:cubicBezTo>
                    <a:pt x="1095" y="3910"/>
                    <a:pt x="1093" y="3908"/>
                    <a:pt x="1089" y="3906"/>
                  </a:cubicBezTo>
                  <a:cubicBezTo>
                    <a:pt x="1089" y="3905"/>
                    <a:pt x="1088" y="3905"/>
                    <a:pt x="1088" y="3905"/>
                  </a:cubicBezTo>
                  <a:lnTo>
                    <a:pt x="1088" y="3905"/>
                  </a:lnTo>
                  <a:cubicBezTo>
                    <a:pt x="1071" y="3882"/>
                    <a:pt x="1041" y="3869"/>
                    <a:pt x="1012" y="3869"/>
                  </a:cubicBezTo>
                  <a:cubicBezTo>
                    <a:pt x="996" y="3869"/>
                    <a:pt x="980" y="3874"/>
                    <a:pt x="966" y="3883"/>
                  </a:cubicBezTo>
                  <a:cubicBezTo>
                    <a:pt x="927" y="3908"/>
                    <a:pt x="911" y="3950"/>
                    <a:pt x="923" y="3992"/>
                  </a:cubicBezTo>
                  <a:lnTo>
                    <a:pt x="923" y="3992"/>
                  </a:lnTo>
                  <a:cubicBezTo>
                    <a:pt x="926" y="4023"/>
                    <a:pt x="937" y="4054"/>
                    <a:pt x="947" y="4080"/>
                  </a:cubicBezTo>
                  <a:cubicBezTo>
                    <a:pt x="966" y="4132"/>
                    <a:pt x="986" y="4179"/>
                    <a:pt x="1030" y="4216"/>
                  </a:cubicBezTo>
                  <a:cubicBezTo>
                    <a:pt x="1099" y="4273"/>
                    <a:pt x="1173" y="4314"/>
                    <a:pt x="1260" y="4343"/>
                  </a:cubicBezTo>
                  <a:cubicBezTo>
                    <a:pt x="1336" y="4369"/>
                    <a:pt x="1416" y="4381"/>
                    <a:pt x="1497" y="4381"/>
                  </a:cubicBezTo>
                  <a:cubicBezTo>
                    <a:pt x="1576" y="4381"/>
                    <a:pt x="1656" y="4370"/>
                    <a:pt x="1732" y="4349"/>
                  </a:cubicBezTo>
                  <a:cubicBezTo>
                    <a:pt x="1884" y="4310"/>
                    <a:pt x="2036" y="4230"/>
                    <a:pt x="2147" y="4115"/>
                  </a:cubicBezTo>
                  <a:cubicBezTo>
                    <a:pt x="2203" y="4060"/>
                    <a:pt x="2250" y="3994"/>
                    <a:pt x="2283" y="3924"/>
                  </a:cubicBezTo>
                  <a:cubicBezTo>
                    <a:pt x="2326" y="3832"/>
                    <a:pt x="2349" y="3737"/>
                    <a:pt x="2355" y="3634"/>
                  </a:cubicBezTo>
                  <a:cubicBezTo>
                    <a:pt x="2363" y="3435"/>
                    <a:pt x="2295" y="3232"/>
                    <a:pt x="2178" y="3072"/>
                  </a:cubicBezTo>
                  <a:cubicBezTo>
                    <a:pt x="2160" y="3047"/>
                    <a:pt x="2139" y="3020"/>
                    <a:pt x="2118" y="2996"/>
                  </a:cubicBezTo>
                  <a:lnTo>
                    <a:pt x="2118" y="2996"/>
                  </a:lnTo>
                  <a:lnTo>
                    <a:pt x="2130" y="3011"/>
                  </a:lnTo>
                  <a:lnTo>
                    <a:pt x="2130" y="3011"/>
                  </a:lnTo>
                  <a:cubicBezTo>
                    <a:pt x="1932" y="2757"/>
                    <a:pt x="1621" y="2587"/>
                    <a:pt x="1298" y="2587"/>
                  </a:cubicBezTo>
                  <a:cubicBezTo>
                    <a:pt x="1271" y="2587"/>
                    <a:pt x="1245" y="2588"/>
                    <a:pt x="1219" y="2591"/>
                  </a:cubicBezTo>
                  <a:cubicBezTo>
                    <a:pt x="1036" y="2605"/>
                    <a:pt x="863" y="2659"/>
                    <a:pt x="705" y="2749"/>
                  </a:cubicBezTo>
                  <a:cubicBezTo>
                    <a:pt x="557" y="2835"/>
                    <a:pt x="424" y="2948"/>
                    <a:pt x="315" y="3080"/>
                  </a:cubicBezTo>
                  <a:cubicBezTo>
                    <a:pt x="310" y="3086"/>
                    <a:pt x="305" y="3091"/>
                    <a:pt x="300" y="3097"/>
                  </a:cubicBezTo>
                  <a:lnTo>
                    <a:pt x="300" y="3097"/>
                  </a:lnTo>
                  <a:cubicBezTo>
                    <a:pt x="297" y="3048"/>
                    <a:pt x="295" y="2999"/>
                    <a:pt x="292" y="2950"/>
                  </a:cubicBezTo>
                  <a:cubicBezTo>
                    <a:pt x="280" y="2718"/>
                    <a:pt x="269" y="2484"/>
                    <a:pt x="257" y="2250"/>
                  </a:cubicBezTo>
                  <a:cubicBezTo>
                    <a:pt x="235" y="1785"/>
                    <a:pt x="210" y="1321"/>
                    <a:pt x="189" y="857"/>
                  </a:cubicBezTo>
                  <a:cubicBezTo>
                    <a:pt x="179" y="594"/>
                    <a:pt x="169" y="331"/>
                    <a:pt x="159" y="70"/>
                  </a:cubicBezTo>
                  <a:cubicBezTo>
                    <a:pt x="157" y="34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172375" y="1513150"/>
              <a:ext cx="43625" cy="45475"/>
            </a:xfrm>
            <a:custGeom>
              <a:avLst/>
              <a:gdLst/>
              <a:ahLst/>
              <a:cxnLst/>
              <a:rect l="l" t="t" r="r" b="b"/>
              <a:pathLst>
                <a:path w="1745" h="1819" extrusionOk="0">
                  <a:moveTo>
                    <a:pt x="978" y="315"/>
                  </a:moveTo>
                  <a:lnTo>
                    <a:pt x="955" y="318"/>
                  </a:lnTo>
                  <a:lnTo>
                    <a:pt x="955" y="318"/>
                  </a:lnTo>
                  <a:cubicBezTo>
                    <a:pt x="962" y="317"/>
                    <a:pt x="970" y="316"/>
                    <a:pt x="978" y="315"/>
                  </a:cubicBezTo>
                  <a:close/>
                  <a:moveTo>
                    <a:pt x="697" y="387"/>
                  </a:moveTo>
                  <a:lnTo>
                    <a:pt x="671" y="398"/>
                  </a:lnTo>
                  <a:lnTo>
                    <a:pt x="671" y="398"/>
                  </a:lnTo>
                  <a:cubicBezTo>
                    <a:pt x="679" y="394"/>
                    <a:pt x="688" y="390"/>
                    <a:pt x="697" y="387"/>
                  </a:cubicBezTo>
                  <a:close/>
                  <a:moveTo>
                    <a:pt x="475" y="510"/>
                  </a:moveTo>
                  <a:lnTo>
                    <a:pt x="461" y="521"/>
                  </a:lnTo>
                  <a:lnTo>
                    <a:pt x="461" y="521"/>
                  </a:lnTo>
                  <a:cubicBezTo>
                    <a:pt x="465" y="517"/>
                    <a:pt x="470" y="513"/>
                    <a:pt x="475" y="510"/>
                  </a:cubicBezTo>
                  <a:close/>
                  <a:moveTo>
                    <a:pt x="251" y="734"/>
                  </a:moveTo>
                  <a:lnTo>
                    <a:pt x="241" y="746"/>
                  </a:lnTo>
                  <a:lnTo>
                    <a:pt x="241" y="746"/>
                  </a:lnTo>
                  <a:cubicBezTo>
                    <a:pt x="245" y="742"/>
                    <a:pt x="248" y="738"/>
                    <a:pt x="251" y="734"/>
                  </a:cubicBezTo>
                  <a:close/>
                  <a:moveTo>
                    <a:pt x="240" y="747"/>
                  </a:moveTo>
                  <a:cubicBezTo>
                    <a:pt x="239" y="748"/>
                    <a:pt x="238" y="749"/>
                    <a:pt x="237" y="751"/>
                  </a:cubicBezTo>
                  <a:lnTo>
                    <a:pt x="237" y="751"/>
                  </a:lnTo>
                  <a:lnTo>
                    <a:pt x="236" y="750"/>
                  </a:lnTo>
                  <a:cubicBezTo>
                    <a:pt x="238" y="749"/>
                    <a:pt x="239" y="748"/>
                    <a:pt x="240" y="747"/>
                  </a:cubicBezTo>
                  <a:close/>
                  <a:moveTo>
                    <a:pt x="1590" y="1545"/>
                  </a:moveTo>
                  <a:lnTo>
                    <a:pt x="1590" y="1545"/>
                  </a:lnTo>
                  <a:cubicBezTo>
                    <a:pt x="1594" y="1546"/>
                    <a:pt x="1598" y="1547"/>
                    <a:pt x="1602" y="1547"/>
                  </a:cubicBezTo>
                  <a:lnTo>
                    <a:pt x="1602" y="1547"/>
                  </a:lnTo>
                  <a:lnTo>
                    <a:pt x="1590" y="1545"/>
                  </a:lnTo>
                  <a:close/>
                  <a:moveTo>
                    <a:pt x="1086" y="0"/>
                  </a:moveTo>
                  <a:cubicBezTo>
                    <a:pt x="997" y="0"/>
                    <a:pt x="908" y="12"/>
                    <a:pt x="822" y="29"/>
                  </a:cubicBezTo>
                  <a:cubicBezTo>
                    <a:pt x="633" y="68"/>
                    <a:pt x="460" y="156"/>
                    <a:pt x="310" y="274"/>
                  </a:cubicBezTo>
                  <a:cubicBezTo>
                    <a:pt x="226" y="339"/>
                    <a:pt x="154" y="415"/>
                    <a:pt x="91" y="500"/>
                  </a:cubicBezTo>
                  <a:lnTo>
                    <a:pt x="113" y="471"/>
                  </a:lnTo>
                  <a:lnTo>
                    <a:pt x="113" y="471"/>
                  </a:lnTo>
                  <a:cubicBezTo>
                    <a:pt x="76" y="520"/>
                    <a:pt x="47" y="571"/>
                    <a:pt x="23" y="627"/>
                  </a:cubicBezTo>
                  <a:cubicBezTo>
                    <a:pt x="8" y="658"/>
                    <a:pt x="0" y="689"/>
                    <a:pt x="10" y="723"/>
                  </a:cubicBezTo>
                  <a:cubicBezTo>
                    <a:pt x="19" y="752"/>
                    <a:pt x="41" y="783"/>
                    <a:pt x="68" y="797"/>
                  </a:cubicBezTo>
                  <a:cubicBezTo>
                    <a:pt x="88" y="807"/>
                    <a:pt x="111" y="814"/>
                    <a:pt x="133" y="814"/>
                  </a:cubicBezTo>
                  <a:cubicBezTo>
                    <a:pt x="143" y="814"/>
                    <a:pt x="153" y="813"/>
                    <a:pt x="162" y="810"/>
                  </a:cubicBezTo>
                  <a:lnTo>
                    <a:pt x="193" y="797"/>
                  </a:lnTo>
                  <a:cubicBezTo>
                    <a:pt x="212" y="787"/>
                    <a:pt x="226" y="771"/>
                    <a:pt x="238" y="752"/>
                  </a:cubicBezTo>
                  <a:lnTo>
                    <a:pt x="237" y="751"/>
                  </a:lnTo>
                  <a:lnTo>
                    <a:pt x="230" y="758"/>
                  </a:lnTo>
                  <a:cubicBezTo>
                    <a:pt x="232" y="756"/>
                    <a:pt x="235" y="753"/>
                    <a:pt x="237" y="751"/>
                  </a:cubicBezTo>
                  <a:lnTo>
                    <a:pt x="237" y="751"/>
                  </a:lnTo>
                  <a:lnTo>
                    <a:pt x="237" y="751"/>
                  </a:lnTo>
                  <a:lnTo>
                    <a:pt x="241" y="746"/>
                  </a:lnTo>
                  <a:lnTo>
                    <a:pt x="241" y="746"/>
                  </a:lnTo>
                  <a:cubicBezTo>
                    <a:pt x="240" y="746"/>
                    <a:pt x="240" y="747"/>
                    <a:pt x="240" y="747"/>
                  </a:cubicBezTo>
                  <a:lnTo>
                    <a:pt x="240" y="747"/>
                  </a:lnTo>
                  <a:cubicBezTo>
                    <a:pt x="255" y="728"/>
                    <a:pt x="271" y="710"/>
                    <a:pt x="288" y="693"/>
                  </a:cubicBezTo>
                  <a:cubicBezTo>
                    <a:pt x="306" y="670"/>
                    <a:pt x="325" y="650"/>
                    <a:pt x="345" y="627"/>
                  </a:cubicBezTo>
                  <a:cubicBezTo>
                    <a:pt x="380" y="591"/>
                    <a:pt x="415" y="558"/>
                    <a:pt x="452" y="528"/>
                  </a:cubicBezTo>
                  <a:lnTo>
                    <a:pt x="452" y="528"/>
                  </a:lnTo>
                  <a:cubicBezTo>
                    <a:pt x="519" y="477"/>
                    <a:pt x="589" y="436"/>
                    <a:pt x="665" y="401"/>
                  </a:cubicBezTo>
                  <a:lnTo>
                    <a:pt x="665" y="401"/>
                  </a:lnTo>
                  <a:cubicBezTo>
                    <a:pt x="754" y="363"/>
                    <a:pt x="849" y="335"/>
                    <a:pt x="945" y="319"/>
                  </a:cubicBezTo>
                  <a:lnTo>
                    <a:pt x="945" y="319"/>
                  </a:lnTo>
                  <a:cubicBezTo>
                    <a:pt x="993" y="313"/>
                    <a:pt x="1040" y="310"/>
                    <a:pt x="1088" y="310"/>
                  </a:cubicBezTo>
                  <a:cubicBezTo>
                    <a:pt x="1093" y="310"/>
                    <a:pt x="1097" y="310"/>
                    <a:pt x="1102" y="310"/>
                  </a:cubicBezTo>
                  <a:lnTo>
                    <a:pt x="1102" y="310"/>
                  </a:lnTo>
                  <a:cubicBezTo>
                    <a:pt x="1060" y="371"/>
                    <a:pt x="1015" y="432"/>
                    <a:pt x="970" y="491"/>
                  </a:cubicBezTo>
                  <a:lnTo>
                    <a:pt x="992" y="463"/>
                  </a:lnTo>
                  <a:lnTo>
                    <a:pt x="992" y="463"/>
                  </a:lnTo>
                  <a:cubicBezTo>
                    <a:pt x="810" y="699"/>
                    <a:pt x="602" y="919"/>
                    <a:pt x="376" y="1116"/>
                  </a:cubicBezTo>
                  <a:cubicBezTo>
                    <a:pt x="315" y="1171"/>
                    <a:pt x="253" y="1222"/>
                    <a:pt x="190" y="1271"/>
                  </a:cubicBezTo>
                  <a:lnTo>
                    <a:pt x="190" y="1271"/>
                  </a:lnTo>
                  <a:cubicBezTo>
                    <a:pt x="153" y="1299"/>
                    <a:pt x="115" y="1328"/>
                    <a:pt x="76" y="1356"/>
                  </a:cubicBezTo>
                  <a:cubicBezTo>
                    <a:pt x="37" y="1385"/>
                    <a:pt x="8" y="1422"/>
                    <a:pt x="8" y="1473"/>
                  </a:cubicBezTo>
                  <a:cubicBezTo>
                    <a:pt x="8" y="1517"/>
                    <a:pt x="33" y="1570"/>
                    <a:pt x="76" y="1588"/>
                  </a:cubicBezTo>
                  <a:cubicBezTo>
                    <a:pt x="273" y="1677"/>
                    <a:pt x="477" y="1740"/>
                    <a:pt x="688" y="1777"/>
                  </a:cubicBezTo>
                  <a:cubicBezTo>
                    <a:pt x="799" y="1796"/>
                    <a:pt x="912" y="1810"/>
                    <a:pt x="1025" y="1814"/>
                  </a:cubicBezTo>
                  <a:cubicBezTo>
                    <a:pt x="1070" y="1817"/>
                    <a:pt x="1115" y="1819"/>
                    <a:pt x="1160" y="1819"/>
                  </a:cubicBezTo>
                  <a:cubicBezTo>
                    <a:pt x="1217" y="1819"/>
                    <a:pt x="1275" y="1816"/>
                    <a:pt x="1331" y="1810"/>
                  </a:cubicBezTo>
                  <a:cubicBezTo>
                    <a:pt x="1370" y="1806"/>
                    <a:pt x="1409" y="1800"/>
                    <a:pt x="1446" y="1796"/>
                  </a:cubicBezTo>
                  <a:cubicBezTo>
                    <a:pt x="1475" y="1792"/>
                    <a:pt x="1504" y="1788"/>
                    <a:pt x="1531" y="1777"/>
                  </a:cubicBezTo>
                  <a:cubicBezTo>
                    <a:pt x="1590" y="1755"/>
                    <a:pt x="1646" y="1724"/>
                    <a:pt x="1701" y="1691"/>
                  </a:cubicBezTo>
                  <a:cubicBezTo>
                    <a:pt x="1728" y="1677"/>
                    <a:pt x="1744" y="1640"/>
                    <a:pt x="1734" y="1609"/>
                  </a:cubicBezTo>
                  <a:cubicBezTo>
                    <a:pt x="1724" y="1576"/>
                    <a:pt x="1697" y="1558"/>
                    <a:pt x="1664" y="1553"/>
                  </a:cubicBezTo>
                  <a:cubicBezTo>
                    <a:pt x="1644" y="1552"/>
                    <a:pt x="1623" y="1550"/>
                    <a:pt x="1602" y="1547"/>
                  </a:cubicBezTo>
                  <a:lnTo>
                    <a:pt x="1602" y="1547"/>
                  </a:lnTo>
                  <a:lnTo>
                    <a:pt x="1617" y="1549"/>
                  </a:lnTo>
                  <a:cubicBezTo>
                    <a:pt x="1584" y="1545"/>
                    <a:pt x="1553" y="1539"/>
                    <a:pt x="1520" y="1535"/>
                  </a:cubicBezTo>
                  <a:cubicBezTo>
                    <a:pt x="1508" y="1535"/>
                    <a:pt x="1496" y="1533"/>
                    <a:pt x="1483" y="1533"/>
                  </a:cubicBezTo>
                  <a:cubicBezTo>
                    <a:pt x="1471" y="1533"/>
                    <a:pt x="1459" y="1533"/>
                    <a:pt x="1446" y="1535"/>
                  </a:cubicBezTo>
                  <a:cubicBezTo>
                    <a:pt x="1395" y="1539"/>
                    <a:pt x="1344" y="1541"/>
                    <a:pt x="1292" y="1543"/>
                  </a:cubicBezTo>
                  <a:cubicBezTo>
                    <a:pt x="1237" y="1545"/>
                    <a:pt x="1182" y="1547"/>
                    <a:pt x="1126" y="1547"/>
                  </a:cubicBezTo>
                  <a:cubicBezTo>
                    <a:pt x="1081" y="1547"/>
                    <a:pt x="1035" y="1546"/>
                    <a:pt x="988" y="1543"/>
                  </a:cubicBezTo>
                  <a:cubicBezTo>
                    <a:pt x="938" y="1540"/>
                    <a:pt x="888" y="1534"/>
                    <a:pt x="837" y="1529"/>
                  </a:cubicBezTo>
                  <a:lnTo>
                    <a:pt x="837" y="1529"/>
                  </a:lnTo>
                  <a:cubicBezTo>
                    <a:pt x="696" y="1510"/>
                    <a:pt x="556" y="1478"/>
                    <a:pt x="420" y="1434"/>
                  </a:cubicBezTo>
                  <a:lnTo>
                    <a:pt x="420" y="1434"/>
                  </a:lnTo>
                  <a:cubicBezTo>
                    <a:pt x="541" y="1338"/>
                    <a:pt x="658" y="1236"/>
                    <a:pt x="771" y="1128"/>
                  </a:cubicBezTo>
                  <a:cubicBezTo>
                    <a:pt x="943" y="962"/>
                    <a:pt x="1103" y="777"/>
                    <a:pt x="1251" y="584"/>
                  </a:cubicBezTo>
                  <a:cubicBezTo>
                    <a:pt x="1331" y="481"/>
                    <a:pt x="1405" y="374"/>
                    <a:pt x="1475" y="263"/>
                  </a:cubicBezTo>
                  <a:cubicBezTo>
                    <a:pt x="1527" y="185"/>
                    <a:pt x="1477" y="78"/>
                    <a:pt x="1391" y="54"/>
                  </a:cubicBezTo>
                  <a:cubicBezTo>
                    <a:pt x="1350" y="43"/>
                    <a:pt x="1311" y="31"/>
                    <a:pt x="1270" y="21"/>
                  </a:cubicBezTo>
                  <a:cubicBezTo>
                    <a:pt x="1216" y="9"/>
                    <a:pt x="1163" y="2"/>
                    <a:pt x="1107" y="0"/>
                  </a:cubicBezTo>
                  <a:cubicBezTo>
                    <a:pt x="1100" y="0"/>
                    <a:pt x="1093" y="0"/>
                    <a:pt x="1086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240225" y="1622550"/>
              <a:ext cx="42600" cy="6100"/>
            </a:xfrm>
            <a:custGeom>
              <a:avLst/>
              <a:gdLst/>
              <a:ahLst/>
              <a:cxnLst/>
              <a:rect l="l" t="t" r="r" b="b"/>
              <a:pathLst>
                <a:path w="1704" h="244" extrusionOk="0">
                  <a:moveTo>
                    <a:pt x="1013" y="0"/>
                  </a:moveTo>
                  <a:cubicBezTo>
                    <a:pt x="914" y="0"/>
                    <a:pt x="816" y="4"/>
                    <a:pt x="717" y="8"/>
                  </a:cubicBezTo>
                  <a:cubicBezTo>
                    <a:pt x="620" y="11"/>
                    <a:pt x="526" y="13"/>
                    <a:pt x="429" y="17"/>
                  </a:cubicBezTo>
                  <a:cubicBezTo>
                    <a:pt x="318" y="19"/>
                    <a:pt x="208" y="23"/>
                    <a:pt x="97" y="27"/>
                  </a:cubicBezTo>
                  <a:cubicBezTo>
                    <a:pt x="47" y="27"/>
                    <a:pt x="0" y="68"/>
                    <a:pt x="2" y="121"/>
                  </a:cubicBezTo>
                  <a:cubicBezTo>
                    <a:pt x="4" y="173"/>
                    <a:pt x="43" y="216"/>
                    <a:pt x="97" y="216"/>
                  </a:cubicBezTo>
                  <a:cubicBezTo>
                    <a:pt x="294" y="222"/>
                    <a:pt x="489" y="228"/>
                    <a:pt x="686" y="234"/>
                  </a:cubicBezTo>
                  <a:lnTo>
                    <a:pt x="980" y="243"/>
                  </a:lnTo>
                  <a:cubicBezTo>
                    <a:pt x="1013" y="243"/>
                    <a:pt x="1045" y="244"/>
                    <a:pt x="1077" y="244"/>
                  </a:cubicBezTo>
                  <a:cubicBezTo>
                    <a:pt x="1142" y="244"/>
                    <a:pt x="1205" y="243"/>
                    <a:pt x="1268" y="243"/>
                  </a:cubicBezTo>
                  <a:lnTo>
                    <a:pt x="1434" y="243"/>
                  </a:lnTo>
                  <a:cubicBezTo>
                    <a:pt x="1463" y="243"/>
                    <a:pt x="1489" y="241"/>
                    <a:pt x="1518" y="237"/>
                  </a:cubicBezTo>
                  <a:cubicBezTo>
                    <a:pt x="1559" y="230"/>
                    <a:pt x="1602" y="230"/>
                    <a:pt x="1639" y="208"/>
                  </a:cubicBezTo>
                  <a:cubicBezTo>
                    <a:pt x="1703" y="171"/>
                    <a:pt x="1703" y="72"/>
                    <a:pt x="1639" y="35"/>
                  </a:cubicBezTo>
                  <a:cubicBezTo>
                    <a:pt x="1627" y="27"/>
                    <a:pt x="1617" y="23"/>
                    <a:pt x="1605" y="19"/>
                  </a:cubicBezTo>
                  <a:cubicBezTo>
                    <a:pt x="1590" y="15"/>
                    <a:pt x="1576" y="15"/>
                    <a:pt x="1561" y="13"/>
                  </a:cubicBezTo>
                  <a:lnTo>
                    <a:pt x="1531" y="8"/>
                  </a:lnTo>
                  <a:cubicBezTo>
                    <a:pt x="1504" y="4"/>
                    <a:pt x="1479" y="0"/>
                    <a:pt x="1453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236200" y="1598850"/>
              <a:ext cx="41775" cy="9825"/>
            </a:xfrm>
            <a:custGeom>
              <a:avLst/>
              <a:gdLst/>
              <a:ahLst/>
              <a:cxnLst/>
              <a:rect l="l" t="t" r="r" b="b"/>
              <a:pathLst>
                <a:path w="1671" h="393" extrusionOk="0">
                  <a:moveTo>
                    <a:pt x="1522" y="155"/>
                  </a:moveTo>
                  <a:cubicBezTo>
                    <a:pt x="1523" y="155"/>
                    <a:pt x="1526" y="157"/>
                    <a:pt x="1527" y="158"/>
                  </a:cubicBezTo>
                  <a:lnTo>
                    <a:pt x="1527" y="158"/>
                  </a:lnTo>
                  <a:cubicBezTo>
                    <a:pt x="1527" y="158"/>
                    <a:pt x="1526" y="158"/>
                    <a:pt x="1525" y="157"/>
                  </a:cubicBezTo>
                  <a:cubicBezTo>
                    <a:pt x="1523" y="156"/>
                    <a:pt x="1522" y="155"/>
                    <a:pt x="1522" y="155"/>
                  </a:cubicBezTo>
                  <a:close/>
                  <a:moveTo>
                    <a:pt x="646" y="205"/>
                  </a:moveTo>
                  <a:cubicBezTo>
                    <a:pt x="646" y="205"/>
                    <a:pt x="646" y="205"/>
                    <a:pt x="646" y="205"/>
                  </a:cubicBezTo>
                  <a:lnTo>
                    <a:pt x="646" y="205"/>
                  </a:lnTo>
                  <a:cubicBezTo>
                    <a:pt x="646" y="205"/>
                    <a:pt x="646" y="205"/>
                    <a:pt x="646" y="205"/>
                  </a:cubicBezTo>
                  <a:lnTo>
                    <a:pt x="646" y="205"/>
                  </a:lnTo>
                  <a:cubicBezTo>
                    <a:pt x="646" y="205"/>
                    <a:pt x="646" y="205"/>
                    <a:pt x="646" y="205"/>
                  </a:cubicBezTo>
                  <a:close/>
                  <a:moveTo>
                    <a:pt x="646" y="205"/>
                  </a:moveTo>
                  <a:cubicBezTo>
                    <a:pt x="636" y="206"/>
                    <a:pt x="633" y="206"/>
                    <a:pt x="633" y="206"/>
                  </a:cubicBezTo>
                  <a:cubicBezTo>
                    <a:pt x="634" y="206"/>
                    <a:pt x="640" y="206"/>
                    <a:pt x="646" y="205"/>
                  </a:cubicBezTo>
                  <a:close/>
                  <a:moveTo>
                    <a:pt x="929" y="0"/>
                  </a:moveTo>
                  <a:cubicBezTo>
                    <a:pt x="846" y="0"/>
                    <a:pt x="765" y="8"/>
                    <a:pt x="683" y="22"/>
                  </a:cubicBezTo>
                  <a:cubicBezTo>
                    <a:pt x="578" y="38"/>
                    <a:pt x="475" y="63"/>
                    <a:pt x="377" y="100"/>
                  </a:cubicBezTo>
                  <a:cubicBezTo>
                    <a:pt x="260" y="143"/>
                    <a:pt x="147" y="200"/>
                    <a:pt x="44" y="270"/>
                  </a:cubicBezTo>
                  <a:cubicBezTo>
                    <a:pt x="15" y="289"/>
                    <a:pt x="1" y="328"/>
                    <a:pt x="21" y="361"/>
                  </a:cubicBezTo>
                  <a:cubicBezTo>
                    <a:pt x="35" y="381"/>
                    <a:pt x="56" y="393"/>
                    <a:pt x="78" y="393"/>
                  </a:cubicBezTo>
                  <a:cubicBezTo>
                    <a:pt x="89" y="393"/>
                    <a:pt x="101" y="390"/>
                    <a:pt x="112" y="383"/>
                  </a:cubicBezTo>
                  <a:cubicBezTo>
                    <a:pt x="140" y="367"/>
                    <a:pt x="171" y="350"/>
                    <a:pt x="202" y="336"/>
                  </a:cubicBezTo>
                  <a:cubicBezTo>
                    <a:pt x="216" y="328"/>
                    <a:pt x="233" y="322"/>
                    <a:pt x="247" y="313"/>
                  </a:cubicBezTo>
                  <a:cubicBezTo>
                    <a:pt x="254" y="312"/>
                    <a:pt x="260" y="308"/>
                    <a:pt x="265" y="306"/>
                  </a:cubicBezTo>
                  <a:lnTo>
                    <a:pt x="265" y="306"/>
                  </a:lnTo>
                  <a:cubicBezTo>
                    <a:pt x="266" y="306"/>
                    <a:pt x="267" y="306"/>
                    <a:pt x="268" y="305"/>
                  </a:cubicBezTo>
                  <a:lnTo>
                    <a:pt x="268" y="305"/>
                  </a:lnTo>
                  <a:cubicBezTo>
                    <a:pt x="268" y="305"/>
                    <a:pt x="268" y="305"/>
                    <a:pt x="268" y="305"/>
                  </a:cubicBezTo>
                  <a:cubicBezTo>
                    <a:pt x="270" y="305"/>
                    <a:pt x="270" y="304"/>
                    <a:pt x="270" y="304"/>
                  </a:cubicBezTo>
                  <a:lnTo>
                    <a:pt x="270" y="304"/>
                  </a:lnTo>
                  <a:cubicBezTo>
                    <a:pt x="270" y="304"/>
                    <a:pt x="270" y="304"/>
                    <a:pt x="269" y="305"/>
                  </a:cubicBezTo>
                  <a:lnTo>
                    <a:pt x="269" y="305"/>
                  </a:lnTo>
                  <a:cubicBezTo>
                    <a:pt x="273" y="303"/>
                    <a:pt x="277" y="301"/>
                    <a:pt x="282" y="299"/>
                  </a:cubicBezTo>
                  <a:cubicBezTo>
                    <a:pt x="344" y="274"/>
                    <a:pt x="410" y="254"/>
                    <a:pt x="475" y="237"/>
                  </a:cubicBezTo>
                  <a:cubicBezTo>
                    <a:pt x="508" y="229"/>
                    <a:pt x="541" y="221"/>
                    <a:pt x="574" y="215"/>
                  </a:cubicBezTo>
                  <a:cubicBezTo>
                    <a:pt x="590" y="213"/>
                    <a:pt x="607" y="211"/>
                    <a:pt x="621" y="207"/>
                  </a:cubicBezTo>
                  <a:cubicBezTo>
                    <a:pt x="629" y="207"/>
                    <a:pt x="638" y="205"/>
                    <a:pt x="646" y="205"/>
                  </a:cubicBezTo>
                  <a:lnTo>
                    <a:pt x="646" y="205"/>
                  </a:lnTo>
                  <a:cubicBezTo>
                    <a:pt x="650" y="204"/>
                    <a:pt x="654" y="203"/>
                    <a:pt x="656" y="203"/>
                  </a:cubicBezTo>
                  <a:cubicBezTo>
                    <a:pt x="708" y="196"/>
                    <a:pt x="760" y="194"/>
                    <a:pt x="812" y="194"/>
                  </a:cubicBezTo>
                  <a:cubicBezTo>
                    <a:pt x="828" y="194"/>
                    <a:pt x="844" y="194"/>
                    <a:pt x="860" y="194"/>
                  </a:cubicBezTo>
                  <a:cubicBezTo>
                    <a:pt x="936" y="194"/>
                    <a:pt x="1014" y="200"/>
                    <a:pt x="1090" y="209"/>
                  </a:cubicBezTo>
                  <a:lnTo>
                    <a:pt x="1063" y="207"/>
                  </a:lnTo>
                  <a:lnTo>
                    <a:pt x="1063" y="207"/>
                  </a:lnTo>
                  <a:cubicBezTo>
                    <a:pt x="1096" y="211"/>
                    <a:pt x="1131" y="215"/>
                    <a:pt x="1164" y="219"/>
                  </a:cubicBezTo>
                  <a:lnTo>
                    <a:pt x="1139" y="215"/>
                  </a:lnTo>
                  <a:lnTo>
                    <a:pt x="1139" y="215"/>
                  </a:lnTo>
                  <a:cubicBezTo>
                    <a:pt x="1217" y="227"/>
                    <a:pt x="1295" y="242"/>
                    <a:pt x="1369" y="266"/>
                  </a:cubicBezTo>
                  <a:cubicBezTo>
                    <a:pt x="1388" y="270"/>
                    <a:pt x="1406" y="279"/>
                    <a:pt x="1425" y="283"/>
                  </a:cubicBezTo>
                  <a:cubicBezTo>
                    <a:pt x="1433" y="285"/>
                    <a:pt x="1443" y="286"/>
                    <a:pt x="1452" y="286"/>
                  </a:cubicBezTo>
                  <a:cubicBezTo>
                    <a:pt x="1459" y="286"/>
                    <a:pt x="1465" y="286"/>
                    <a:pt x="1471" y="285"/>
                  </a:cubicBezTo>
                  <a:lnTo>
                    <a:pt x="1471" y="285"/>
                  </a:lnTo>
                  <a:cubicBezTo>
                    <a:pt x="1475" y="285"/>
                    <a:pt x="1480" y="287"/>
                    <a:pt x="1484" y="287"/>
                  </a:cubicBezTo>
                  <a:cubicBezTo>
                    <a:pt x="1523" y="295"/>
                    <a:pt x="1560" y="307"/>
                    <a:pt x="1599" y="316"/>
                  </a:cubicBezTo>
                  <a:cubicBezTo>
                    <a:pt x="1603" y="316"/>
                    <a:pt x="1606" y="317"/>
                    <a:pt x="1609" y="317"/>
                  </a:cubicBezTo>
                  <a:cubicBezTo>
                    <a:pt x="1644" y="317"/>
                    <a:pt x="1670" y="272"/>
                    <a:pt x="1640" y="244"/>
                  </a:cubicBezTo>
                  <a:cubicBezTo>
                    <a:pt x="1618" y="225"/>
                    <a:pt x="1595" y="207"/>
                    <a:pt x="1572" y="188"/>
                  </a:cubicBezTo>
                  <a:cubicBezTo>
                    <a:pt x="1562" y="182"/>
                    <a:pt x="1552" y="176"/>
                    <a:pt x="1542" y="168"/>
                  </a:cubicBezTo>
                  <a:cubicBezTo>
                    <a:pt x="1538" y="164"/>
                    <a:pt x="1534" y="161"/>
                    <a:pt x="1529" y="159"/>
                  </a:cubicBezTo>
                  <a:lnTo>
                    <a:pt x="1529" y="159"/>
                  </a:lnTo>
                  <a:cubicBezTo>
                    <a:pt x="1527" y="157"/>
                    <a:pt x="1521" y="151"/>
                    <a:pt x="1521" y="149"/>
                  </a:cubicBezTo>
                  <a:cubicBezTo>
                    <a:pt x="1494" y="122"/>
                    <a:pt x="1459" y="110"/>
                    <a:pt x="1425" y="98"/>
                  </a:cubicBezTo>
                  <a:cubicBezTo>
                    <a:pt x="1400" y="87"/>
                    <a:pt x="1375" y="77"/>
                    <a:pt x="1348" y="69"/>
                  </a:cubicBezTo>
                  <a:cubicBezTo>
                    <a:pt x="1299" y="53"/>
                    <a:pt x="1248" y="38"/>
                    <a:pt x="1194" y="28"/>
                  </a:cubicBezTo>
                  <a:cubicBezTo>
                    <a:pt x="1137" y="14"/>
                    <a:pt x="1077" y="7"/>
                    <a:pt x="1018" y="3"/>
                  </a:cubicBezTo>
                  <a:cubicBezTo>
                    <a:pt x="988" y="1"/>
                    <a:pt x="958" y="0"/>
                    <a:pt x="929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318900" y="1504950"/>
              <a:ext cx="39425" cy="158750"/>
            </a:xfrm>
            <a:custGeom>
              <a:avLst/>
              <a:gdLst/>
              <a:ahLst/>
              <a:cxnLst/>
              <a:rect l="l" t="t" r="r" b="b"/>
              <a:pathLst>
                <a:path w="1577" h="6350" extrusionOk="0">
                  <a:moveTo>
                    <a:pt x="874" y="1268"/>
                  </a:moveTo>
                  <a:lnTo>
                    <a:pt x="874" y="1268"/>
                  </a:lnTo>
                  <a:cubicBezTo>
                    <a:pt x="873" y="1270"/>
                    <a:pt x="872" y="1272"/>
                    <a:pt x="871" y="1274"/>
                  </a:cubicBezTo>
                  <a:lnTo>
                    <a:pt x="871" y="1274"/>
                  </a:lnTo>
                  <a:cubicBezTo>
                    <a:pt x="871" y="1274"/>
                    <a:pt x="871" y="1274"/>
                    <a:pt x="872" y="1273"/>
                  </a:cubicBezTo>
                  <a:cubicBezTo>
                    <a:pt x="873" y="1271"/>
                    <a:pt x="873" y="1269"/>
                    <a:pt x="874" y="1268"/>
                  </a:cubicBezTo>
                  <a:close/>
                  <a:moveTo>
                    <a:pt x="1499" y="0"/>
                  </a:moveTo>
                  <a:cubicBezTo>
                    <a:pt x="1482" y="0"/>
                    <a:pt x="1465" y="6"/>
                    <a:pt x="1453" y="20"/>
                  </a:cubicBezTo>
                  <a:cubicBezTo>
                    <a:pt x="1381" y="100"/>
                    <a:pt x="1313" y="182"/>
                    <a:pt x="1245" y="269"/>
                  </a:cubicBezTo>
                  <a:cubicBezTo>
                    <a:pt x="1210" y="314"/>
                    <a:pt x="1176" y="359"/>
                    <a:pt x="1143" y="406"/>
                  </a:cubicBezTo>
                  <a:cubicBezTo>
                    <a:pt x="1114" y="443"/>
                    <a:pt x="1079" y="478"/>
                    <a:pt x="1046" y="519"/>
                  </a:cubicBezTo>
                  <a:cubicBezTo>
                    <a:pt x="911" y="694"/>
                    <a:pt x="798" y="885"/>
                    <a:pt x="693" y="1080"/>
                  </a:cubicBezTo>
                  <a:cubicBezTo>
                    <a:pt x="643" y="1173"/>
                    <a:pt x="588" y="1263"/>
                    <a:pt x="545" y="1360"/>
                  </a:cubicBezTo>
                  <a:cubicBezTo>
                    <a:pt x="498" y="1466"/>
                    <a:pt x="452" y="1575"/>
                    <a:pt x="409" y="1684"/>
                  </a:cubicBezTo>
                  <a:cubicBezTo>
                    <a:pt x="331" y="1884"/>
                    <a:pt x="268" y="2089"/>
                    <a:pt x="206" y="2294"/>
                  </a:cubicBezTo>
                  <a:cubicBezTo>
                    <a:pt x="144" y="2500"/>
                    <a:pt x="107" y="2716"/>
                    <a:pt x="74" y="2927"/>
                  </a:cubicBezTo>
                  <a:cubicBezTo>
                    <a:pt x="42" y="3155"/>
                    <a:pt x="17" y="3383"/>
                    <a:pt x="11" y="3613"/>
                  </a:cubicBezTo>
                  <a:cubicBezTo>
                    <a:pt x="0" y="4057"/>
                    <a:pt x="39" y="4501"/>
                    <a:pt x="126" y="4936"/>
                  </a:cubicBezTo>
                  <a:cubicBezTo>
                    <a:pt x="167" y="5148"/>
                    <a:pt x="222" y="5358"/>
                    <a:pt x="288" y="5561"/>
                  </a:cubicBezTo>
                  <a:cubicBezTo>
                    <a:pt x="327" y="5678"/>
                    <a:pt x="374" y="5793"/>
                    <a:pt x="422" y="5906"/>
                  </a:cubicBezTo>
                  <a:cubicBezTo>
                    <a:pt x="444" y="5953"/>
                    <a:pt x="467" y="6001"/>
                    <a:pt x="491" y="6046"/>
                  </a:cubicBezTo>
                  <a:cubicBezTo>
                    <a:pt x="510" y="6083"/>
                    <a:pt x="533" y="6118"/>
                    <a:pt x="561" y="6146"/>
                  </a:cubicBezTo>
                  <a:cubicBezTo>
                    <a:pt x="563" y="6149"/>
                    <a:pt x="586" y="6171"/>
                    <a:pt x="586" y="6171"/>
                  </a:cubicBezTo>
                  <a:cubicBezTo>
                    <a:pt x="586" y="6171"/>
                    <a:pt x="570" y="6149"/>
                    <a:pt x="570" y="6149"/>
                  </a:cubicBezTo>
                  <a:lnTo>
                    <a:pt x="570" y="6149"/>
                  </a:lnTo>
                  <a:cubicBezTo>
                    <a:pt x="570" y="6149"/>
                    <a:pt x="572" y="6151"/>
                    <a:pt x="576" y="6157"/>
                  </a:cubicBezTo>
                  <a:cubicBezTo>
                    <a:pt x="588" y="6173"/>
                    <a:pt x="600" y="6190"/>
                    <a:pt x="615" y="6206"/>
                  </a:cubicBezTo>
                  <a:cubicBezTo>
                    <a:pt x="629" y="6225"/>
                    <a:pt x="643" y="6243"/>
                    <a:pt x="658" y="6262"/>
                  </a:cubicBezTo>
                  <a:cubicBezTo>
                    <a:pt x="674" y="6282"/>
                    <a:pt x="695" y="6299"/>
                    <a:pt x="715" y="6315"/>
                  </a:cubicBezTo>
                  <a:cubicBezTo>
                    <a:pt x="741" y="6337"/>
                    <a:pt x="771" y="6350"/>
                    <a:pt x="802" y="6350"/>
                  </a:cubicBezTo>
                  <a:cubicBezTo>
                    <a:pt x="817" y="6350"/>
                    <a:pt x="833" y="6346"/>
                    <a:pt x="849" y="6340"/>
                  </a:cubicBezTo>
                  <a:cubicBezTo>
                    <a:pt x="890" y="6323"/>
                    <a:pt x="929" y="6276"/>
                    <a:pt x="925" y="6229"/>
                  </a:cubicBezTo>
                  <a:cubicBezTo>
                    <a:pt x="921" y="6186"/>
                    <a:pt x="919" y="6144"/>
                    <a:pt x="908" y="6105"/>
                  </a:cubicBezTo>
                  <a:cubicBezTo>
                    <a:pt x="902" y="6078"/>
                    <a:pt x="895" y="6050"/>
                    <a:pt x="888" y="6022"/>
                  </a:cubicBezTo>
                  <a:lnTo>
                    <a:pt x="888" y="6022"/>
                  </a:lnTo>
                  <a:cubicBezTo>
                    <a:pt x="886" y="5992"/>
                    <a:pt x="885" y="5962"/>
                    <a:pt x="876" y="5933"/>
                  </a:cubicBezTo>
                  <a:cubicBezTo>
                    <a:pt x="869" y="5906"/>
                    <a:pt x="859" y="5881"/>
                    <a:pt x="849" y="5855"/>
                  </a:cubicBezTo>
                  <a:cubicBezTo>
                    <a:pt x="830" y="5801"/>
                    <a:pt x="810" y="5748"/>
                    <a:pt x="789" y="5697"/>
                  </a:cubicBezTo>
                  <a:cubicBezTo>
                    <a:pt x="752" y="5592"/>
                    <a:pt x="713" y="5487"/>
                    <a:pt x="678" y="5382"/>
                  </a:cubicBezTo>
                  <a:cubicBezTo>
                    <a:pt x="606" y="5171"/>
                    <a:pt x="549" y="4955"/>
                    <a:pt x="506" y="4735"/>
                  </a:cubicBezTo>
                  <a:cubicBezTo>
                    <a:pt x="479" y="4612"/>
                    <a:pt x="459" y="4489"/>
                    <a:pt x="442" y="4363"/>
                  </a:cubicBezTo>
                  <a:lnTo>
                    <a:pt x="442" y="4363"/>
                  </a:lnTo>
                  <a:lnTo>
                    <a:pt x="448" y="4417"/>
                  </a:lnTo>
                  <a:cubicBezTo>
                    <a:pt x="393" y="4000"/>
                    <a:pt x="385" y="3576"/>
                    <a:pt x="415" y="3155"/>
                  </a:cubicBezTo>
                  <a:cubicBezTo>
                    <a:pt x="424" y="3038"/>
                    <a:pt x="436" y="2919"/>
                    <a:pt x="452" y="2802"/>
                  </a:cubicBezTo>
                  <a:lnTo>
                    <a:pt x="452" y="2802"/>
                  </a:lnTo>
                  <a:lnTo>
                    <a:pt x="444" y="2849"/>
                  </a:lnTo>
                  <a:cubicBezTo>
                    <a:pt x="498" y="2461"/>
                    <a:pt x="582" y="2077"/>
                    <a:pt x="709" y="1705"/>
                  </a:cubicBezTo>
                  <a:cubicBezTo>
                    <a:pt x="742" y="1612"/>
                    <a:pt x="779" y="1522"/>
                    <a:pt x="814" y="1430"/>
                  </a:cubicBezTo>
                  <a:cubicBezTo>
                    <a:pt x="830" y="1382"/>
                    <a:pt x="847" y="1337"/>
                    <a:pt x="863" y="1292"/>
                  </a:cubicBezTo>
                  <a:cubicBezTo>
                    <a:pt x="867" y="1287"/>
                    <a:pt x="869" y="1282"/>
                    <a:pt x="870" y="1277"/>
                  </a:cubicBezTo>
                  <a:lnTo>
                    <a:pt x="870" y="1277"/>
                  </a:lnTo>
                  <a:cubicBezTo>
                    <a:pt x="870" y="1277"/>
                    <a:pt x="870" y="1277"/>
                    <a:pt x="869" y="1277"/>
                  </a:cubicBezTo>
                  <a:cubicBezTo>
                    <a:pt x="870" y="1277"/>
                    <a:pt x="871" y="1276"/>
                    <a:pt x="871" y="1274"/>
                  </a:cubicBezTo>
                  <a:lnTo>
                    <a:pt x="871" y="1274"/>
                  </a:lnTo>
                  <a:cubicBezTo>
                    <a:pt x="871" y="1275"/>
                    <a:pt x="871" y="1276"/>
                    <a:pt x="870" y="1277"/>
                  </a:cubicBezTo>
                  <a:lnTo>
                    <a:pt x="870" y="1277"/>
                  </a:lnTo>
                  <a:cubicBezTo>
                    <a:pt x="873" y="1274"/>
                    <a:pt x="875" y="1267"/>
                    <a:pt x="875" y="1267"/>
                  </a:cubicBezTo>
                  <a:lnTo>
                    <a:pt x="875" y="1267"/>
                  </a:lnTo>
                  <a:cubicBezTo>
                    <a:pt x="874" y="1267"/>
                    <a:pt x="874" y="1267"/>
                    <a:pt x="874" y="1268"/>
                  </a:cubicBezTo>
                  <a:lnTo>
                    <a:pt x="874" y="1268"/>
                  </a:lnTo>
                  <a:cubicBezTo>
                    <a:pt x="877" y="1260"/>
                    <a:pt x="881" y="1250"/>
                    <a:pt x="882" y="1249"/>
                  </a:cubicBezTo>
                  <a:cubicBezTo>
                    <a:pt x="892" y="1224"/>
                    <a:pt x="902" y="1199"/>
                    <a:pt x="915" y="1177"/>
                  </a:cubicBezTo>
                  <a:cubicBezTo>
                    <a:pt x="997" y="998"/>
                    <a:pt x="1093" y="828"/>
                    <a:pt x="1186" y="655"/>
                  </a:cubicBezTo>
                  <a:cubicBezTo>
                    <a:pt x="1198" y="632"/>
                    <a:pt x="1210" y="610"/>
                    <a:pt x="1223" y="585"/>
                  </a:cubicBezTo>
                  <a:cubicBezTo>
                    <a:pt x="1235" y="560"/>
                    <a:pt x="1245" y="536"/>
                    <a:pt x="1260" y="511"/>
                  </a:cubicBezTo>
                  <a:cubicBezTo>
                    <a:pt x="1289" y="464"/>
                    <a:pt x="1321" y="419"/>
                    <a:pt x="1352" y="374"/>
                  </a:cubicBezTo>
                  <a:cubicBezTo>
                    <a:pt x="1416" y="285"/>
                    <a:pt x="1480" y="199"/>
                    <a:pt x="1549" y="115"/>
                  </a:cubicBezTo>
                  <a:cubicBezTo>
                    <a:pt x="1572" y="86"/>
                    <a:pt x="1576" y="47"/>
                    <a:pt x="1549" y="20"/>
                  </a:cubicBezTo>
                  <a:cubicBezTo>
                    <a:pt x="1537" y="7"/>
                    <a:pt x="1518" y="0"/>
                    <a:pt x="1499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392650" y="1576775"/>
              <a:ext cx="52525" cy="47700"/>
            </a:xfrm>
            <a:custGeom>
              <a:avLst/>
              <a:gdLst/>
              <a:ahLst/>
              <a:cxnLst/>
              <a:rect l="l" t="t" r="r" b="b"/>
              <a:pathLst>
                <a:path w="2101" h="1908" extrusionOk="0">
                  <a:moveTo>
                    <a:pt x="1344" y="173"/>
                  </a:moveTo>
                  <a:lnTo>
                    <a:pt x="1344" y="173"/>
                  </a:lnTo>
                  <a:cubicBezTo>
                    <a:pt x="1344" y="173"/>
                    <a:pt x="1344" y="173"/>
                    <a:pt x="1344" y="173"/>
                  </a:cubicBezTo>
                  <a:lnTo>
                    <a:pt x="1344" y="173"/>
                  </a:lnTo>
                  <a:cubicBezTo>
                    <a:pt x="1344" y="173"/>
                    <a:pt x="1344" y="173"/>
                    <a:pt x="1344" y="173"/>
                  </a:cubicBezTo>
                  <a:cubicBezTo>
                    <a:pt x="1344" y="173"/>
                    <a:pt x="1344" y="173"/>
                    <a:pt x="1344" y="173"/>
                  </a:cubicBezTo>
                  <a:close/>
                  <a:moveTo>
                    <a:pt x="482" y="665"/>
                  </a:moveTo>
                  <a:lnTo>
                    <a:pt x="477" y="671"/>
                  </a:lnTo>
                  <a:cubicBezTo>
                    <a:pt x="479" y="669"/>
                    <a:pt x="480" y="667"/>
                    <a:pt x="482" y="665"/>
                  </a:cubicBezTo>
                  <a:close/>
                  <a:moveTo>
                    <a:pt x="1383" y="698"/>
                  </a:moveTo>
                  <a:lnTo>
                    <a:pt x="1383" y="698"/>
                  </a:lnTo>
                  <a:cubicBezTo>
                    <a:pt x="1382" y="699"/>
                    <a:pt x="1382" y="700"/>
                    <a:pt x="1381" y="701"/>
                  </a:cubicBezTo>
                  <a:lnTo>
                    <a:pt x="1383" y="698"/>
                  </a:lnTo>
                  <a:close/>
                  <a:moveTo>
                    <a:pt x="397" y="872"/>
                  </a:moveTo>
                  <a:lnTo>
                    <a:pt x="395" y="890"/>
                  </a:lnTo>
                  <a:lnTo>
                    <a:pt x="395" y="890"/>
                  </a:lnTo>
                  <a:cubicBezTo>
                    <a:pt x="396" y="884"/>
                    <a:pt x="396" y="878"/>
                    <a:pt x="397" y="872"/>
                  </a:cubicBezTo>
                  <a:close/>
                  <a:moveTo>
                    <a:pt x="1834" y="898"/>
                  </a:moveTo>
                  <a:lnTo>
                    <a:pt x="1837" y="927"/>
                  </a:lnTo>
                  <a:cubicBezTo>
                    <a:pt x="1836" y="918"/>
                    <a:pt x="1835" y="908"/>
                    <a:pt x="1834" y="898"/>
                  </a:cubicBezTo>
                  <a:close/>
                  <a:moveTo>
                    <a:pt x="391" y="1046"/>
                  </a:moveTo>
                  <a:lnTo>
                    <a:pt x="394" y="1064"/>
                  </a:lnTo>
                  <a:lnTo>
                    <a:pt x="394" y="1064"/>
                  </a:lnTo>
                  <a:cubicBezTo>
                    <a:pt x="393" y="1058"/>
                    <a:pt x="392" y="1052"/>
                    <a:pt x="391" y="1046"/>
                  </a:cubicBezTo>
                  <a:close/>
                  <a:moveTo>
                    <a:pt x="416" y="1162"/>
                  </a:moveTo>
                  <a:lnTo>
                    <a:pt x="427" y="1187"/>
                  </a:lnTo>
                  <a:lnTo>
                    <a:pt x="427" y="1187"/>
                  </a:lnTo>
                  <a:cubicBezTo>
                    <a:pt x="423" y="1178"/>
                    <a:pt x="419" y="1170"/>
                    <a:pt x="416" y="1162"/>
                  </a:cubicBezTo>
                  <a:close/>
                  <a:moveTo>
                    <a:pt x="434" y="1205"/>
                  </a:moveTo>
                  <a:lnTo>
                    <a:pt x="436" y="1209"/>
                  </a:lnTo>
                  <a:cubicBezTo>
                    <a:pt x="436" y="1207"/>
                    <a:pt x="435" y="1206"/>
                    <a:pt x="434" y="1205"/>
                  </a:cubicBezTo>
                  <a:close/>
                  <a:moveTo>
                    <a:pt x="490" y="1285"/>
                  </a:moveTo>
                  <a:lnTo>
                    <a:pt x="503" y="1296"/>
                  </a:lnTo>
                  <a:lnTo>
                    <a:pt x="503" y="1296"/>
                  </a:lnTo>
                  <a:cubicBezTo>
                    <a:pt x="499" y="1292"/>
                    <a:pt x="494" y="1289"/>
                    <a:pt x="490" y="1285"/>
                  </a:cubicBezTo>
                  <a:close/>
                  <a:moveTo>
                    <a:pt x="841" y="1307"/>
                  </a:moveTo>
                  <a:cubicBezTo>
                    <a:pt x="839" y="1308"/>
                    <a:pt x="838" y="1309"/>
                    <a:pt x="836" y="1309"/>
                  </a:cubicBezTo>
                  <a:lnTo>
                    <a:pt x="836" y="1309"/>
                  </a:lnTo>
                  <a:lnTo>
                    <a:pt x="841" y="1307"/>
                  </a:lnTo>
                  <a:close/>
                  <a:moveTo>
                    <a:pt x="797" y="1327"/>
                  </a:moveTo>
                  <a:cubicBezTo>
                    <a:pt x="796" y="1327"/>
                    <a:pt x="795" y="1327"/>
                    <a:pt x="794" y="1328"/>
                  </a:cubicBezTo>
                  <a:lnTo>
                    <a:pt x="797" y="1327"/>
                  </a:lnTo>
                  <a:close/>
                  <a:moveTo>
                    <a:pt x="539" y="1324"/>
                  </a:moveTo>
                  <a:lnTo>
                    <a:pt x="551" y="1328"/>
                  </a:lnTo>
                  <a:lnTo>
                    <a:pt x="551" y="1328"/>
                  </a:lnTo>
                  <a:cubicBezTo>
                    <a:pt x="547" y="1327"/>
                    <a:pt x="543" y="1325"/>
                    <a:pt x="539" y="1324"/>
                  </a:cubicBezTo>
                  <a:close/>
                  <a:moveTo>
                    <a:pt x="734" y="1346"/>
                  </a:moveTo>
                  <a:lnTo>
                    <a:pt x="734" y="1346"/>
                  </a:lnTo>
                  <a:cubicBezTo>
                    <a:pt x="727" y="1347"/>
                    <a:pt x="720" y="1348"/>
                    <a:pt x="713" y="1349"/>
                  </a:cubicBezTo>
                  <a:lnTo>
                    <a:pt x="713" y="1349"/>
                  </a:lnTo>
                  <a:lnTo>
                    <a:pt x="734" y="1346"/>
                  </a:lnTo>
                  <a:close/>
                  <a:moveTo>
                    <a:pt x="1956" y="1363"/>
                  </a:moveTo>
                  <a:lnTo>
                    <a:pt x="1966" y="1385"/>
                  </a:lnTo>
                  <a:lnTo>
                    <a:pt x="1966" y="1385"/>
                  </a:lnTo>
                  <a:cubicBezTo>
                    <a:pt x="1963" y="1378"/>
                    <a:pt x="1960" y="1370"/>
                    <a:pt x="1956" y="1363"/>
                  </a:cubicBezTo>
                  <a:close/>
                  <a:moveTo>
                    <a:pt x="1424" y="1"/>
                  </a:moveTo>
                  <a:cubicBezTo>
                    <a:pt x="1423" y="1"/>
                    <a:pt x="1421" y="1"/>
                    <a:pt x="1420" y="1"/>
                  </a:cubicBezTo>
                  <a:cubicBezTo>
                    <a:pt x="1385" y="1"/>
                    <a:pt x="1350" y="5"/>
                    <a:pt x="1313" y="5"/>
                  </a:cubicBezTo>
                  <a:cubicBezTo>
                    <a:pt x="1309" y="5"/>
                    <a:pt x="1304" y="5"/>
                    <a:pt x="1299" y="5"/>
                  </a:cubicBezTo>
                  <a:cubicBezTo>
                    <a:pt x="1291" y="5"/>
                    <a:pt x="1283" y="5"/>
                    <a:pt x="1275" y="5"/>
                  </a:cubicBezTo>
                  <a:cubicBezTo>
                    <a:pt x="1267" y="5"/>
                    <a:pt x="1259" y="5"/>
                    <a:pt x="1252" y="7"/>
                  </a:cubicBezTo>
                  <a:cubicBezTo>
                    <a:pt x="1231" y="9"/>
                    <a:pt x="1209" y="13"/>
                    <a:pt x="1186" y="17"/>
                  </a:cubicBezTo>
                  <a:cubicBezTo>
                    <a:pt x="1116" y="27"/>
                    <a:pt x="1043" y="40"/>
                    <a:pt x="973" y="56"/>
                  </a:cubicBezTo>
                  <a:lnTo>
                    <a:pt x="973" y="56"/>
                  </a:lnTo>
                  <a:cubicBezTo>
                    <a:pt x="967" y="57"/>
                    <a:pt x="962" y="58"/>
                    <a:pt x="956" y="58"/>
                  </a:cubicBezTo>
                  <a:cubicBezTo>
                    <a:pt x="929" y="60"/>
                    <a:pt x="907" y="67"/>
                    <a:pt x="882" y="73"/>
                  </a:cubicBezTo>
                  <a:cubicBezTo>
                    <a:pt x="851" y="81"/>
                    <a:pt x="820" y="91"/>
                    <a:pt x="790" y="101"/>
                  </a:cubicBezTo>
                  <a:cubicBezTo>
                    <a:pt x="726" y="124"/>
                    <a:pt x="662" y="148"/>
                    <a:pt x="602" y="177"/>
                  </a:cubicBezTo>
                  <a:lnTo>
                    <a:pt x="602" y="177"/>
                  </a:lnTo>
                  <a:cubicBezTo>
                    <a:pt x="576" y="185"/>
                    <a:pt x="550" y="194"/>
                    <a:pt x="527" y="206"/>
                  </a:cubicBezTo>
                  <a:cubicBezTo>
                    <a:pt x="508" y="219"/>
                    <a:pt x="490" y="229"/>
                    <a:pt x="471" y="239"/>
                  </a:cubicBezTo>
                  <a:cubicBezTo>
                    <a:pt x="424" y="270"/>
                    <a:pt x="381" y="303"/>
                    <a:pt x="335" y="338"/>
                  </a:cubicBezTo>
                  <a:cubicBezTo>
                    <a:pt x="266" y="393"/>
                    <a:pt x="204" y="459"/>
                    <a:pt x="153" y="535"/>
                  </a:cubicBezTo>
                  <a:cubicBezTo>
                    <a:pt x="129" y="568"/>
                    <a:pt x="111" y="602"/>
                    <a:pt x="95" y="638"/>
                  </a:cubicBezTo>
                  <a:lnTo>
                    <a:pt x="95" y="638"/>
                  </a:lnTo>
                  <a:lnTo>
                    <a:pt x="99" y="629"/>
                  </a:lnTo>
                  <a:lnTo>
                    <a:pt x="99" y="629"/>
                  </a:lnTo>
                  <a:cubicBezTo>
                    <a:pt x="62" y="710"/>
                    <a:pt x="31" y="792"/>
                    <a:pt x="17" y="878"/>
                  </a:cubicBezTo>
                  <a:cubicBezTo>
                    <a:pt x="11" y="929"/>
                    <a:pt x="1" y="983"/>
                    <a:pt x="3" y="1034"/>
                  </a:cubicBezTo>
                  <a:cubicBezTo>
                    <a:pt x="3" y="1086"/>
                    <a:pt x="11" y="1139"/>
                    <a:pt x="19" y="1188"/>
                  </a:cubicBezTo>
                  <a:cubicBezTo>
                    <a:pt x="31" y="1272"/>
                    <a:pt x="62" y="1355"/>
                    <a:pt x="101" y="1427"/>
                  </a:cubicBezTo>
                  <a:cubicBezTo>
                    <a:pt x="126" y="1470"/>
                    <a:pt x="155" y="1511"/>
                    <a:pt x="188" y="1548"/>
                  </a:cubicBezTo>
                  <a:cubicBezTo>
                    <a:pt x="218" y="1585"/>
                    <a:pt x="257" y="1616"/>
                    <a:pt x="296" y="1644"/>
                  </a:cubicBezTo>
                  <a:cubicBezTo>
                    <a:pt x="335" y="1673"/>
                    <a:pt x="383" y="1694"/>
                    <a:pt x="432" y="1714"/>
                  </a:cubicBezTo>
                  <a:cubicBezTo>
                    <a:pt x="488" y="1735"/>
                    <a:pt x="545" y="1745"/>
                    <a:pt x="605" y="1751"/>
                  </a:cubicBezTo>
                  <a:cubicBezTo>
                    <a:pt x="620" y="1753"/>
                    <a:pt x="635" y="1753"/>
                    <a:pt x="650" y="1753"/>
                  </a:cubicBezTo>
                  <a:cubicBezTo>
                    <a:pt x="699" y="1753"/>
                    <a:pt x="747" y="1747"/>
                    <a:pt x="796" y="1739"/>
                  </a:cubicBezTo>
                  <a:cubicBezTo>
                    <a:pt x="845" y="1731"/>
                    <a:pt x="892" y="1716"/>
                    <a:pt x="937" y="1698"/>
                  </a:cubicBezTo>
                  <a:cubicBezTo>
                    <a:pt x="999" y="1671"/>
                    <a:pt x="1059" y="1644"/>
                    <a:pt x="1114" y="1607"/>
                  </a:cubicBezTo>
                  <a:cubicBezTo>
                    <a:pt x="1170" y="1572"/>
                    <a:pt x="1221" y="1531"/>
                    <a:pt x="1272" y="1488"/>
                  </a:cubicBezTo>
                  <a:cubicBezTo>
                    <a:pt x="1359" y="1410"/>
                    <a:pt x="1435" y="1318"/>
                    <a:pt x="1502" y="1225"/>
                  </a:cubicBezTo>
                  <a:cubicBezTo>
                    <a:pt x="1508" y="1217"/>
                    <a:pt x="1514" y="1210"/>
                    <a:pt x="1520" y="1202"/>
                  </a:cubicBezTo>
                  <a:lnTo>
                    <a:pt x="1520" y="1202"/>
                  </a:lnTo>
                  <a:cubicBezTo>
                    <a:pt x="1557" y="1346"/>
                    <a:pt x="1608" y="1484"/>
                    <a:pt x="1671" y="1618"/>
                  </a:cubicBezTo>
                  <a:cubicBezTo>
                    <a:pt x="1681" y="1640"/>
                    <a:pt x="1691" y="1663"/>
                    <a:pt x="1704" y="1683"/>
                  </a:cubicBezTo>
                  <a:cubicBezTo>
                    <a:pt x="1716" y="1706"/>
                    <a:pt x="1735" y="1724"/>
                    <a:pt x="1751" y="1745"/>
                  </a:cubicBezTo>
                  <a:cubicBezTo>
                    <a:pt x="1759" y="1755"/>
                    <a:pt x="1767" y="1766"/>
                    <a:pt x="1776" y="1774"/>
                  </a:cubicBezTo>
                  <a:cubicBezTo>
                    <a:pt x="1790" y="1792"/>
                    <a:pt x="1804" y="1809"/>
                    <a:pt x="1821" y="1827"/>
                  </a:cubicBezTo>
                  <a:cubicBezTo>
                    <a:pt x="1843" y="1852"/>
                    <a:pt x="1874" y="1872"/>
                    <a:pt x="1903" y="1891"/>
                  </a:cubicBezTo>
                  <a:cubicBezTo>
                    <a:pt x="1922" y="1903"/>
                    <a:pt x="1948" y="1907"/>
                    <a:pt x="1969" y="1907"/>
                  </a:cubicBezTo>
                  <a:cubicBezTo>
                    <a:pt x="1998" y="1907"/>
                    <a:pt x="2026" y="1897"/>
                    <a:pt x="2049" y="1881"/>
                  </a:cubicBezTo>
                  <a:cubicBezTo>
                    <a:pt x="2067" y="1866"/>
                    <a:pt x="2080" y="1850"/>
                    <a:pt x="2088" y="1827"/>
                  </a:cubicBezTo>
                  <a:cubicBezTo>
                    <a:pt x="2100" y="1798"/>
                    <a:pt x="2100" y="1774"/>
                    <a:pt x="2096" y="1743"/>
                  </a:cubicBezTo>
                  <a:cubicBezTo>
                    <a:pt x="2092" y="1729"/>
                    <a:pt x="2092" y="1712"/>
                    <a:pt x="2088" y="1698"/>
                  </a:cubicBezTo>
                  <a:cubicBezTo>
                    <a:pt x="2086" y="1683"/>
                    <a:pt x="2080" y="1671"/>
                    <a:pt x="2076" y="1657"/>
                  </a:cubicBezTo>
                  <a:cubicBezTo>
                    <a:pt x="2065" y="1628"/>
                    <a:pt x="2055" y="1599"/>
                    <a:pt x="2047" y="1570"/>
                  </a:cubicBezTo>
                  <a:cubicBezTo>
                    <a:pt x="2027" y="1508"/>
                    <a:pt x="1995" y="1451"/>
                    <a:pt x="1969" y="1391"/>
                  </a:cubicBezTo>
                  <a:lnTo>
                    <a:pt x="1969" y="1391"/>
                  </a:lnTo>
                  <a:cubicBezTo>
                    <a:pt x="1901" y="1230"/>
                    <a:pt x="1857" y="1059"/>
                    <a:pt x="1832" y="887"/>
                  </a:cubicBezTo>
                  <a:lnTo>
                    <a:pt x="1832" y="887"/>
                  </a:lnTo>
                  <a:cubicBezTo>
                    <a:pt x="1818" y="760"/>
                    <a:pt x="1816" y="632"/>
                    <a:pt x="1825" y="506"/>
                  </a:cubicBezTo>
                  <a:cubicBezTo>
                    <a:pt x="1825" y="482"/>
                    <a:pt x="1819" y="457"/>
                    <a:pt x="1809" y="436"/>
                  </a:cubicBezTo>
                  <a:cubicBezTo>
                    <a:pt x="1800" y="412"/>
                    <a:pt x="1788" y="393"/>
                    <a:pt x="1769" y="377"/>
                  </a:cubicBezTo>
                  <a:lnTo>
                    <a:pt x="1732" y="348"/>
                  </a:lnTo>
                  <a:cubicBezTo>
                    <a:pt x="1712" y="334"/>
                    <a:pt x="1689" y="327"/>
                    <a:pt x="1665" y="325"/>
                  </a:cubicBezTo>
                  <a:cubicBezTo>
                    <a:pt x="1655" y="324"/>
                    <a:pt x="1646" y="323"/>
                    <a:pt x="1636" y="323"/>
                  </a:cubicBezTo>
                  <a:cubicBezTo>
                    <a:pt x="1605" y="323"/>
                    <a:pt x="1573" y="331"/>
                    <a:pt x="1548" y="348"/>
                  </a:cubicBezTo>
                  <a:cubicBezTo>
                    <a:pt x="1507" y="373"/>
                    <a:pt x="1474" y="410"/>
                    <a:pt x="1463" y="457"/>
                  </a:cubicBezTo>
                  <a:cubicBezTo>
                    <a:pt x="1444" y="530"/>
                    <a:pt x="1421" y="601"/>
                    <a:pt x="1393" y="671"/>
                  </a:cubicBezTo>
                  <a:lnTo>
                    <a:pt x="1393" y="671"/>
                  </a:lnTo>
                  <a:cubicBezTo>
                    <a:pt x="1341" y="793"/>
                    <a:pt x="1269" y="905"/>
                    <a:pt x="1190" y="1009"/>
                  </a:cubicBezTo>
                  <a:lnTo>
                    <a:pt x="1219" y="970"/>
                  </a:lnTo>
                  <a:lnTo>
                    <a:pt x="1219" y="970"/>
                  </a:lnTo>
                  <a:cubicBezTo>
                    <a:pt x="1151" y="1059"/>
                    <a:pt x="1075" y="1141"/>
                    <a:pt x="989" y="1211"/>
                  </a:cubicBezTo>
                  <a:lnTo>
                    <a:pt x="989" y="1211"/>
                  </a:lnTo>
                  <a:lnTo>
                    <a:pt x="1003" y="1201"/>
                  </a:lnTo>
                  <a:lnTo>
                    <a:pt x="1003" y="1201"/>
                  </a:lnTo>
                  <a:cubicBezTo>
                    <a:pt x="998" y="1204"/>
                    <a:pt x="993" y="1208"/>
                    <a:pt x="989" y="1212"/>
                  </a:cubicBezTo>
                  <a:lnTo>
                    <a:pt x="989" y="1212"/>
                  </a:lnTo>
                  <a:cubicBezTo>
                    <a:pt x="989" y="1212"/>
                    <a:pt x="989" y="1212"/>
                    <a:pt x="989" y="1211"/>
                  </a:cubicBezTo>
                  <a:lnTo>
                    <a:pt x="989" y="1211"/>
                  </a:lnTo>
                  <a:lnTo>
                    <a:pt x="987" y="1213"/>
                  </a:lnTo>
                  <a:lnTo>
                    <a:pt x="987" y="1213"/>
                  </a:lnTo>
                  <a:cubicBezTo>
                    <a:pt x="988" y="1213"/>
                    <a:pt x="988" y="1212"/>
                    <a:pt x="989" y="1212"/>
                  </a:cubicBezTo>
                  <a:lnTo>
                    <a:pt x="989" y="1212"/>
                  </a:lnTo>
                  <a:cubicBezTo>
                    <a:pt x="980" y="1219"/>
                    <a:pt x="972" y="1225"/>
                    <a:pt x="964" y="1231"/>
                  </a:cubicBezTo>
                  <a:lnTo>
                    <a:pt x="987" y="1213"/>
                  </a:lnTo>
                  <a:lnTo>
                    <a:pt x="987" y="1213"/>
                  </a:lnTo>
                  <a:cubicBezTo>
                    <a:pt x="935" y="1253"/>
                    <a:pt x="879" y="1288"/>
                    <a:pt x="819" y="1316"/>
                  </a:cubicBezTo>
                  <a:lnTo>
                    <a:pt x="819" y="1316"/>
                  </a:lnTo>
                  <a:cubicBezTo>
                    <a:pt x="779" y="1332"/>
                    <a:pt x="738" y="1343"/>
                    <a:pt x="696" y="1350"/>
                  </a:cubicBezTo>
                  <a:lnTo>
                    <a:pt x="696" y="1350"/>
                  </a:lnTo>
                  <a:cubicBezTo>
                    <a:pt x="686" y="1351"/>
                    <a:pt x="676" y="1351"/>
                    <a:pt x="666" y="1351"/>
                  </a:cubicBezTo>
                  <a:cubicBezTo>
                    <a:pt x="652" y="1351"/>
                    <a:pt x="638" y="1350"/>
                    <a:pt x="624" y="1349"/>
                  </a:cubicBezTo>
                  <a:lnTo>
                    <a:pt x="624" y="1349"/>
                  </a:lnTo>
                  <a:cubicBezTo>
                    <a:pt x="607" y="1346"/>
                    <a:pt x="590" y="1341"/>
                    <a:pt x="573" y="1336"/>
                  </a:cubicBezTo>
                  <a:lnTo>
                    <a:pt x="573" y="1336"/>
                  </a:lnTo>
                  <a:cubicBezTo>
                    <a:pt x="552" y="1326"/>
                    <a:pt x="531" y="1315"/>
                    <a:pt x="512" y="1302"/>
                  </a:cubicBezTo>
                  <a:lnTo>
                    <a:pt x="512" y="1302"/>
                  </a:lnTo>
                  <a:cubicBezTo>
                    <a:pt x="495" y="1287"/>
                    <a:pt x="479" y="1272"/>
                    <a:pt x="465" y="1255"/>
                  </a:cubicBezTo>
                  <a:lnTo>
                    <a:pt x="465" y="1255"/>
                  </a:lnTo>
                  <a:cubicBezTo>
                    <a:pt x="452" y="1235"/>
                    <a:pt x="440" y="1214"/>
                    <a:pt x="429" y="1192"/>
                  </a:cubicBezTo>
                  <a:lnTo>
                    <a:pt x="429" y="1192"/>
                  </a:lnTo>
                  <a:cubicBezTo>
                    <a:pt x="415" y="1157"/>
                    <a:pt x="405" y="1120"/>
                    <a:pt x="397" y="1082"/>
                  </a:cubicBezTo>
                  <a:lnTo>
                    <a:pt x="397" y="1082"/>
                  </a:lnTo>
                  <a:cubicBezTo>
                    <a:pt x="390" y="1023"/>
                    <a:pt x="388" y="962"/>
                    <a:pt x="394" y="903"/>
                  </a:cubicBezTo>
                  <a:lnTo>
                    <a:pt x="394" y="903"/>
                  </a:lnTo>
                  <a:cubicBezTo>
                    <a:pt x="402" y="850"/>
                    <a:pt x="415" y="798"/>
                    <a:pt x="434" y="749"/>
                  </a:cubicBezTo>
                  <a:lnTo>
                    <a:pt x="434" y="749"/>
                  </a:lnTo>
                  <a:cubicBezTo>
                    <a:pt x="452" y="714"/>
                    <a:pt x="471" y="681"/>
                    <a:pt x="493" y="650"/>
                  </a:cubicBezTo>
                  <a:lnTo>
                    <a:pt x="493" y="650"/>
                  </a:lnTo>
                  <a:cubicBezTo>
                    <a:pt x="537" y="595"/>
                    <a:pt x="588" y="546"/>
                    <a:pt x="643" y="502"/>
                  </a:cubicBezTo>
                  <a:lnTo>
                    <a:pt x="643" y="502"/>
                  </a:lnTo>
                  <a:lnTo>
                    <a:pt x="627" y="514"/>
                  </a:lnTo>
                  <a:cubicBezTo>
                    <a:pt x="633" y="509"/>
                    <a:pt x="640" y="504"/>
                    <a:pt x="646" y="499"/>
                  </a:cubicBezTo>
                  <a:lnTo>
                    <a:pt x="646" y="499"/>
                  </a:lnTo>
                  <a:cubicBezTo>
                    <a:pt x="645" y="500"/>
                    <a:pt x="644" y="501"/>
                    <a:pt x="643" y="502"/>
                  </a:cubicBezTo>
                  <a:lnTo>
                    <a:pt x="643" y="502"/>
                  </a:lnTo>
                  <a:lnTo>
                    <a:pt x="647" y="499"/>
                  </a:lnTo>
                  <a:lnTo>
                    <a:pt x="647" y="499"/>
                  </a:lnTo>
                  <a:cubicBezTo>
                    <a:pt x="647" y="499"/>
                    <a:pt x="646" y="499"/>
                    <a:pt x="646" y="499"/>
                  </a:cubicBezTo>
                  <a:lnTo>
                    <a:pt x="646" y="499"/>
                  </a:lnTo>
                  <a:cubicBezTo>
                    <a:pt x="650" y="496"/>
                    <a:pt x="654" y="493"/>
                    <a:pt x="658" y="490"/>
                  </a:cubicBezTo>
                  <a:lnTo>
                    <a:pt x="658" y="490"/>
                  </a:lnTo>
                  <a:lnTo>
                    <a:pt x="647" y="499"/>
                  </a:lnTo>
                  <a:lnTo>
                    <a:pt x="647" y="499"/>
                  </a:lnTo>
                  <a:cubicBezTo>
                    <a:pt x="658" y="491"/>
                    <a:pt x="669" y="483"/>
                    <a:pt x="681" y="475"/>
                  </a:cubicBezTo>
                  <a:cubicBezTo>
                    <a:pt x="702" y="462"/>
                    <a:pt x="721" y="446"/>
                    <a:pt x="740" y="431"/>
                  </a:cubicBezTo>
                  <a:lnTo>
                    <a:pt x="740" y="431"/>
                  </a:lnTo>
                  <a:cubicBezTo>
                    <a:pt x="808" y="390"/>
                    <a:pt x="879" y="353"/>
                    <a:pt x="952" y="323"/>
                  </a:cubicBezTo>
                  <a:lnTo>
                    <a:pt x="952" y="323"/>
                  </a:lnTo>
                  <a:lnTo>
                    <a:pt x="921" y="336"/>
                  </a:lnTo>
                  <a:cubicBezTo>
                    <a:pt x="942" y="327"/>
                    <a:pt x="960" y="319"/>
                    <a:pt x="981" y="313"/>
                  </a:cubicBezTo>
                  <a:cubicBezTo>
                    <a:pt x="1006" y="302"/>
                    <a:pt x="1031" y="289"/>
                    <a:pt x="1055" y="276"/>
                  </a:cubicBezTo>
                  <a:lnTo>
                    <a:pt x="1055" y="276"/>
                  </a:lnTo>
                  <a:cubicBezTo>
                    <a:pt x="1117" y="253"/>
                    <a:pt x="1179" y="232"/>
                    <a:pt x="1244" y="212"/>
                  </a:cubicBezTo>
                  <a:cubicBezTo>
                    <a:pt x="1260" y="208"/>
                    <a:pt x="1276" y="204"/>
                    <a:pt x="1291" y="198"/>
                  </a:cubicBezTo>
                  <a:cubicBezTo>
                    <a:pt x="1307" y="194"/>
                    <a:pt x="1320" y="186"/>
                    <a:pt x="1334" y="180"/>
                  </a:cubicBezTo>
                  <a:cubicBezTo>
                    <a:pt x="1338" y="178"/>
                    <a:pt x="1342" y="176"/>
                    <a:pt x="1344" y="174"/>
                  </a:cubicBezTo>
                  <a:lnTo>
                    <a:pt x="1344" y="174"/>
                  </a:lnTo>
                  <a:cubicBezTo>
                    <a:pt x="1344" y="174"/>
                    <a:pt x="1345" y="173"/>
                    <a:pt x="1345" y="173"/>
                  </a:cubicBezTo>
                  <a:lnTo>
                    <a:pt x="1345" y="173"/>
                  </a:lnTo>
                  <a:cubicBezTo>
                    <a:pt x="1348" y="172"/>
                    <a:pt x="1354" y="169"/>
                    <a:pt x="1354" y="169"/>
                  </a:cubicBezTo>
                  <a:lnTo>
                    <a:pt x="1354" y="169"/>
                  </a:lnTo>
                  <a:cubicBezTo>
                    <a:pt x="1357" y="168"/>
                    <a:pt x="1359" y="167"/>
                    <a:pt x="1363" y="165"/>
                  </a:cubicBezTo>
                  <a:lnTo>
                    <a:pt x="1363" y="165"/>
                  </a:lnTo>
                  <a:lnTo>
                    <a:pt x="1350" y="171"/>
                  </a:lnTo>
                  <a:cubicBezTo>
                    <a:pt x="1357" y="169"/>
                    <a:pt x="1361" y="167"/>
                    <a:pt x="1365" y="165"/>
                  </a:cubicBezTo>
                  <a:cubicBezTo>
                    <a:pt x="1373" y="163"/>
                    <a:pt x="1381" y="159"/>
                    <a:pt x="1387" y="157"/>
                  </a:cubicBezTo>
                  <a:lnTo>
                    <a:pt x="1439" y="136"/>
                  </a:lnTo>
                  <a:cubicBezTo>
                    <a:pt x="1472" y="124"/>
                    <a:pt x="1494" y="97"/>
                    <a:pt x="1488" y="60"/>
                  </a:cubicBezTo>
                  <a:cubicBezTo>
                    <a:pt x="1484" y="29"/>
                    <a:pt x="1457" y="1"/>
                    <a:pt x="1424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483250" y="1598725"/>
              <a:ext cx="56675" cy="11650"/>
            </a:xfrm>
            <a:custGeom>
              <a:avLst/>
              <a:gdLst/>
              <a:ahLst/>
              <a:cxnLst/>
              <a:rect l="l" t="t" r="r" b="b"/>
              <a:pathLst>
                <a:path w="2267" h="466" extrusionOk="0">
                  <a:moveTo>
                    <a:pt x="2108" y="0"/>
                  </a:moveTo>
                  <a:cubicBezTo>
                    <a:pt x="2097" y="0"/>
                    <a:pt x="2086" y="1"/>
                    <a:pt x="2074" y="2"/>
                  </a:cubicBezTo>
                  <a:cubicBezTo>
                    <a:pt x="2041" y="4"/>
                    <a:pt x="2010" y="8"/>
                    <a:pt x="1977" y="10"/>
                  </a:cubicBezTo>
                  <a:cubicBezTo>
                    <a:pt x="1961" y="10"/>
                    <a:pt x="1946" y="8"/>
                    <a:pt x="1930" y="6"/>
                  </a:cubicBezTo>
                  <a:cubicBezTo>
                    <a:pt x="1927" y="6"/>
                    <a:pt x="1925" y="6"/>
                    <a:pt x="1922" y="6"/>
                  </a:cubicBezTo>
                  <a:cubicBezTo>
                    <a:pt x="1896" y="6"/>
                    <a:pt x="1868" y="15"/>
                    <a:pt x="1843" y="19"/>
                  </a:cubicBezTo>
                  <a:cubicBezTo>
                    <a:pt x="1809" y="27"/>
                    <a:pt x="1776" y="33"/>
                    <a:pt x="1741" y="39"/>
                  </a:cubicBezTo>
                  <a:cubicBezTo>
                    <a:pt x="1609" y="64"/>
                    <a:pt x="1478" y="95"/>
                    <a:pt x="1346" y="119"/>
                  </a:cubicBezTo>
                  <a:cubicBezTo>
                    <a:pt x="1270" y="131"/>
                    <a:pt x="1194" y="144"/>
                    <a:pt x="1118" y="154"/>
                  </a:cubicBezTo>
                  <a:lnTo>
                    <a:pt x="1157" y="148"/>
                  </a:lnTo>
                  <a:lnTo>
                    <a:pt x="1157" y="148"/>
                  </a:lnTo>
                  <a:cubicBezTo>
                    <a:pt x="954" y="177"/>
                    <a:pt x="748" y="193"/>
                    <a:pt x="545" y="199"/>
                  </a:cubicBezTo>
                  <a:cubicBezTo>
                    <a:pt x="516" y="201"/>
                    <a:pt x="488" y="201"/>
                    <a:pt x="459" y="201"/>
                  </a:cubicBezTo>
                  <a:cubicBezTo>
                    <a:pt x="444" y="201"/>
                    <a:pt x="430" y="203"/>
                    <a:pt x="416" y="203"/>
                  </a:cubicBezTo>
                  <a:cubicBezTo>
                    <a:pt x="399" y="203"/>
                    <a:pt x="383" y="203"/>
                    <a:pt x="366" y="208"/>
                  </a:cubicBezTo>
                  <a:cubicBezTo>
                    <a:pt x="360" y="209"/>
                    <a:pt x="354" y="211"/>
                    <a:pt x="348" y="212"/>
                  </a:cubicBezTo>
                  <a:lnTo>
                    <a:pt x="348" y="212"/>
                  </a:lnTo>
                  <a:cubicBezTo>
                    <a:pt x="322" y="215"/>
                    <a:pt x="295" y="216"/>
                    <a:pt x="270" y="218"/>
                  </a:cubicBezTo>
                  <a:cubicBezTo>
                    <a:pt x="251" y="220"/>
                    <a:pt x="235" y="220"/>
                    <a:pt x="218" y="222"/>
                  </a:cubicBezTo>
                  <a:cubicBezTo>
                    <a:pt x="193" y="224"/>
                    <a:pt x="171" y="228"/>
                    <a:pt x="148" y="233"/>
                  </a:cubicBezTo>
                  <a:lnTo>
                    <a:pt x="148" y="233"/>
                  </a:lnTo>
                  <a:cubicBezTo>
                    <a:pt x="126" y="234"/>
                    <a:pt x="105" y="235"/>
                    <a:pt x="83" y="236"/>
                  </a:cubicBezTo>
                  <a:cubicBezTo>
                    <a:pt x="44" y="236"/>
                    <a:pt x="11" y="265"/>
                    <a:pt x="5" y="304"/>
                  </a:cubicBezTo>
                  <a:cubicBezTo>
                    <a:pt x="1" y="341"/>
                    <a:pt x="23" y="384"/>
                    <a:pt x="62" y="392"/>
                  </a:cubicBezTo>
                  <a:cubicBezTo>
                    <a:pt x="95" y="399"/>
                    <a:pt x="130" y="403"/>
                    <a:pt x="161" y="415"/>
                  </a:cubicBezTo>
                  <a:cubicBezTo>
                    <a:pt x="194" y="425"/>
                    <a:pt x="229" y="429"/>
                    <a:pt x="262" y="433"/>
                  </a:cubicBezTo>
                  <a:cubicBezTo>
                    <a:pt x="294" y="440"/>
                    <a:pt x="329" y="442"/>
                    <a:pt x="360" y="452"/>
                  </a:cubicBezTo>
                  <a:cubicBezTo>
                    <a:pt x="385" y="460"/>
                    <a:pt x="414" y="458"/>
                    <a:pt x="440" y="460"/>
                  </a:cubicBezTo>
                  <a:cubicBezTo>
                    <a:pt x="457" y="460"/>
                    <a:pt x="475" y="462"/>
                    <a:pt x="492" y="462"/>
                  </a:cubicBezTo>
                  <a:cubicBezTo>
                    <a:pt x="561" y="464"/>
                    <a:pt x="631" y="465"/>
                    <a:pt x="700" y="465"/>
                  </a:cubicBezTo>
                  <a:cubicBezTo>
                    <a:pt x="769" y="465"/>
                    <a:pt x="838" y="464"/>
                    <a:pt x="907" y="462"/>
                  </a:cubicBezTo>
                  <a:cubicBezTo>
                    <a:pt x="1046" y="456"/>
                    <a:pt x="1184" y="446"/>
                    <a:pt x="1322" y="429"/>
                  </a:cubicBezTo>
                  <a:cubicBezTo>
                    <a:pt x="1402" y="421"/>
                    <a:pt x="1482" y="411"/>
                    <a:pt x="1562" y="399"/>
                  </a:cubicBezTo>
                  <a:cubicBezTo>
                    <a:pt x="1630" y="388"/>
                    <a:pt x="1700" y="380"/>
                    <a:pt x="1767" y="364"/>
                  </a:cubicBezTo>
                  <a:cubicBezTo>
                    <a:pt x="1806" y="355"/>
                    <a:pt x="1843" y="345"/>
                    <a:pt x="1883" y="335"/>
                  </a:cubicBezTo>
                  <a:cubicBezTo>
                    <a:pt x="1930" y="321"/>
                    <a:pt x="1981" y="310"/>
                    <a:pt x="2020" y="281"/>
                  </a:cubicBezTo>
                  <a:cubicBezTo>
                    <a:pt x="2051" y="261"/>
                    <a:pt x="2088" y="247"/>
                    <a:pt x="2121" y="232"/>
                  </a:cubicBezTo>
                  <a:cubicBezTo>
                    <a:pt x="2145" y="220"/>
                    <a:pt x="2170" y="210"/>
                    <a:pt x="2189" y="191"/>
                  </a:cubicBezTo>
                  <a:cubicBezTo>
                    <a:pt x="2201" y="179"/>
                    <a:pt x="2213" y="166"/>
                    <a:pt x="2226" y="152"/>
                  </a:cubicBezTo>
                  <a:cubicBezTo>
                    <a:pt x="2267" y="109"/>
                    <a:pt x="2250" y="33"/>
                    <a:pt x="2189" y="16"/>
                  </a:cubicBezTo>
                  <a:cubicBezTo>
                    <a:pt x="2176" y="12"/>
                    <a:pt x="2162" y="10"/>
                    <a:pt x="2150" y="6"/>
                  </a:cubicBezTo>
                  <a:cubicBezTo>
                    <a:pt x="2135" y="2"/>
                    <a:pt x="2121" y="0"/>
                    <a:pt x="2108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504675" y="1570625"/>
              <a:ext cx="8850" cy="62675"/>
            </a:xfrm>
            <a:custGeom>
              <a:avLst/>
              <a:gdLst/>
              <a:ahLst/>
              <a:cxnLst/>
              <a:rect l="l" t="t" r="r" b="b"/>
              <a:pathLst>
                <a:path w="354" h="2507" extrusionOk="0">
                  <a:moveTo>
                    <a:pt x="183" y="0"/>
                  </a:moveTo>
                  <a:cubicBezTo>
                    <a:pt x="181" y="0"/>
                    <a:pt x="179" y="0"/>
                    <a:pt x="177" y="0"/>
                  </a:cubicBezTo>
                  <a:cubicBezTo>
                    <a:pt x="115" y="2"/>
                    <a:pt x="68" y="47"/>
                    <a:pt x="66" y="111"/>
                  </a:cubicBezTo>
                  <a:lnTo>
                    <a:pt x="68" y="111"/>
                  </a:lnTo>
                  <a:cubicBezTo>
                    <a:pt x="60" y="386"/>
                    <a:pt x="52" y="662"/>
                    <a:pt x="39" y="935"/>
                  </a:cubicBezTo>
                  <a:cubicBezTo>
                    <a:pt x="33" y="1073"/>
                    <a:pt x="23" y="1208"/>
                    <a:pt x="19" y="1346"/>
                  </a:cubicBezTo>
                  <a:cubicBezTo>
                    <a:pt x="15" y="1481"/>
                    <a:pt x="11" y="1619"/>
                    <a:pt x="6" y="1757"/>
                  </a:cubicBezTo>
                  <a:cubicBezTo>
                    <a:pt x="4" y="1833"/>
                    <a:pt x="0" y="1911"/>
                    <a:pt x="0" y="1987"/>
                  </a:cubicBezTo>
                  <a:lnTo>
                    <a:pt x="0" y="2159"/>
                  </a:lnTo>
                  <a:cubicBezTo>
                    <a:pt x="0" y="2182"/>
                    <a:pt x="0" y="2207"/>
                    <a:pt x="6" y="2229"/>
                  </a:cubicBezTo>
                  <a:cubicBezTo>
                    <a:pt x="10" y="2240"/>
                    <a:pt x="16" y="2255"/>
                    <a:pt x="23" y="2266"/>
                  </a:cubicBezTo>
                  <a:lnTo>
                    <a:pt x="23" y="2266"/>
                  </a:lnTo>
                  <a:lnTo>
                    <a:pt x="35" y="2353"/>
                  </a:lnTo>
                  <a:cubicBezTo>
                    <a:pt x="39" y="2375"/>
                    <a:pt x="41" y="2396"/>
                    <a:pt x="50" y="2416"/>
                  </a:cubicBezTo>
                  <a:cubicBezTo>
                    <a:pt x="64" y="2451"/>
                    <a:pt x="89" y="2478"/>
                    <a:pt x="126" y="2492"/>
                  </a:cubicBezTo>
                  <a:cubicBezTo>
                    <a:pt x="144" y="2500"/>
                    <a:pt x="154" y="2507"/>
                    <a:pt x="177" y="2507"/>
                  </a:cubicBezTo>
                  <a:cubicBezTo>
                    <a:pt x="226" y="2503"/>
                    <a:pt x="274" y="2476"/>
                    <a:pt x="298" y="2433"/>
                  </a:cubicBezTo>
                  <a:cubicBezTo>
                    <a:pt x="313" y="2408"/>
                    <a:pt x="315" y="2383"/>
                    <a:pt x="319" y="2357"/>
                  </a:cubicBezTo>
                  <a:lnTo>
                    <a:pt x="333" y="2264"/>
                  </a:lnTo>
                  <a:lnTo>
                    <a:pt x="333" y="2264"/>
                  </a:lnTo>
                  <a:cubicBezTo>
                    <a:pt x="350" y="2236"/>
                    <a:pt x="354" y="2202"/>
                    <a:pt x="354" y="2170"/>
                  </a:cubicBezTo>
                  <a:lnTo>
                    <a:pt x="354" y="2016"/>
                  </a:lnTo>
                  <a:cubicBezTo>
                    <a:pt x="354" y="1948"/>
                    <a:pt x="352" y="1878"/>
                    <a:pt x="350" y="1810"/>
                  </a:cubicBezTo>
                  <a:cubicBezTo>
                    <a:pt x="345" y="1673"/>
                    <a:pt x="341" y="1535"/>
                    <a:pt x="337" y="1397"/>
                  </a:cubicBezTo>
                  <a:cubicBezTo>
                    <a:pt x="329" y="1122"/>
                    <a:pt x="311" y="849"/>
                    <a:pt x="302" y="575"/>
                  </a:cubicBezTo>
                  <a:cubicBezTo>
                    <a:pt x="296" y="421"/>
                    <a:pt x="292" y="265"/>
                    <a:pt x="288" y="111"/>
                  </a:cubicBezTo>
                  <a:cubicBezTo>
                    <a:pt x="286" y="56"/>
                    <a:pt x="242" y="0"/>
                    <a:pt x="183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580725" y="1528900"/>
              <a:ext cx="66400" cy="91350"/>
            </a:xfrm>
            <a:custGeom>
              <a:avLst/>
              <a:gdLst/>
              <a:ahLst/>
              <a:cxnLst/>
              <a:rect l="l" t="t" r="r" b="b"/>
              <a:pathLst>
                <a:path w="2656" h="3654" extrusionOk="0">
                  <a:moveTo>
                    <a:pt x="1907" y="2429"/>
                  </a:moveTo>
                  <a:lnTo>
                    <a:pt x="1907" y="2429"/>
                  </a:lnTo>
                  <a:cubicBezTo>
                    <a:pt x="1916" y="2431"/>
                    <a:pt x="1924" y="2432"/>
                    <a:pt x="1932" y="2433"/>
                  </a:cubicBezTo>
                  <a:lnTo>
                    <a:pt x="1932" y="2433"/>
                  </a:lnTo>
                  <a:lnTo>
                    <a:pt x="1907" y="2429"/>
                  </a:lnTo>
                  <a:close/>
                  <a:moveTo>
                    <a:pt x="1675" y="2429"/>
                  </a:moveTo>
                  <a:lnTo>
                    <a:pt x="1645" y="2434"/>
                  </a:lnTo>
                  <a:lnTo>
                    <a:pt x="1645" y="2434"/>
                  </a:lnTo>
                  <a:cubicBezTo>
                    <a:pt x="1655" y="2432"/>
                    <a:pt x="1665" y="2431"/>
                    <a:pt x="1675" y="2429"/>
                  </a:cubicBezTo>
                  <a:close/>
                  <a:moveTo>
                    <a:pt x="2117" y="2479"/>
                  </a:moveTo>
                  <a:cubicBezTo>
                    <a:pt x="2117" y="2479"/>
                    <a:pt x="2117" y="2479"/>
                    <a:pt x="2117" y="2479"/>
                  </a:cubicBezTo>
                  <a:lnTo>
                    <a:pt x="2117" y="2479"/>
                  </a:lnTo>
                  <a:cubicBezTo>
                    <a:pt x="2117" y="2479"/>
                    <a:pt x="2117" y="2479"/>
                    <a:pt x="2117" y="2479"/>
                  </a:cubicBezTo>
                  <a:lnTo>
                    <a:pt x="2117" y="2479"/>
                  </a:lnTo>
                  <a:lnTo>
                    <a:pt x="2117" y="2479"/>
                  </a:lnTo>
                  <a:close/>
                  <a:moveTo>
                    <a:pt x="2129" y="2484"/>
                  </a:moveTo>
                  <a:cubicBezTo>
                    <a:pt x="2129" y="2484"/>
                    <a:pt x="2129" y="2484"/>
                    <a:pt x="2129" y="2484"/>
                  </a:cubicBezTo>
                  <a:lnTo>
                    <a:pt x="2129" y="2484"/>
                  </a:lnTo>
                  <a:cubicBezTo>
                    <a:pt x="2130" y="2484"/>
                    <a:pt x="2130" y="2484"/>
                    <a:pt x="2130" y="2484"/>
                  </a:cubicBezTo>
                  <a:lnTo>
                    <a:pt x="2130" y="2484"/>
                  </a:lnTo>
                  <a:lnTo>
                    <a:pt x="2129" y="2484"/>
                  </a:lnTo>
                  <a:close/>
                  <a:moveTo>
                    <a:pt x="2139" y="2488"/>
                  </a:moveTo>
                  <a:lnTo>
                    <a:pt x="2139" y="2488"/>
                  </a:lnTo>
                  <a:cubicBezTo>
                    <a:pt x="2145" y="2490"/>
                    <a:pt x="2150" y="2493"/>
                    <a:pt x="2156" y="2495"/>
                  </a:cubicBezTo>
                  <a:lnTo>
                    <a:pt x="2139" y="2488"/>
                  </a:lnTo>
                  <a:close/>
                  <a:moveTo>
                    <a:pt x="2310" y="2608"/>
                  </a:moveTo>
                  <a:cubicBezTo>
                    <a:pt x="2314" y="2614"/>
                    <a:pt x="2318" y="2619"/>
                    <a:pt x="2322" y="2625"/>
                  </a:cubicBezTo>
                  <a:lnTo>
                    <a:pt x="2322" y="2625"/>
                  </a:lnTo>
                  <a:lnTo>
                    <a:pt x="2310" y="2608"/>
                  </a:lnTo>
                  <a:close/>
                  <a:moveTo>
                    <a:pt x="2326" y="2630"/>
                  </a:moveTo>
                  <a:cubicBezTo>
                    <a:pt x="2327" y="2632"/>
                    <a:pt x="2329" y="2635"/>
                    <a:pt x="2331" y="2637"/>
                  </a:cubicBezTo>
                  <a:lnTo>
                    <a:pt x="2326" y="2630"/>
                  </a:lnTo>
                  <a:close/>
                  <a:moveTo>
                    <a:pt x="1162" y="2641"/>
                  </a:moveTo>
                  <a:lnTo>
                    <a:pt x="1123" y="2672"/>
                  </a:lnTo>
                  <a:lnTo>
                    <a:pt x="1123" y="2672"/>
                  </a:lnTo>
                  <a:cubicBezTo>
                    <a:pt x="1136" y="2661"/>
                    <a:pt x="1149" y="2651"/>
                    <a:pt x="1162" y="2641"/>
                  </a:cubicBezTo>
                  <a:close/>
                  <a:moveTo>
                    <a:pt x="2359" y="2684"/>
                  </a:moveTo>
                  <a:cubicBezTo>
                    <a:pt x="2362" y="2691"/>
                    <a:pt x="2365" y="2698"/>
                    <a:pt x="2368" y="2705"/>
                  </a:cubicBezTo>
                  <a:lnTo>
                    <a:pt x="2368" y="2705"/>
                  </a:lnTo>
                  <a:lnTo>
                    <a:pt x="2359" y="2684"/>
                  </a:lnTo>
                  <a:close/>
                  <a:moveTo>
                    <a:pt x="2392" y="2787"/>
                  </a:moveTo>
                  <a:cubicBezTo>
                    <a:pt x="2392" y="2788"/>
                    <a:pt x="2393" y="2788"/>
                    <a:pt x="2393" y="2789"/>
                  </a:cubicBezTo>
                  <a:lnTo>
                    <a:pt x="2393" y="2789"/>
                  </a:lnTo>
                  <a:lnTo>
                    <a:pt x="2392" y="2787"/>
                  </a:lnTo>
                  <a:close/>
                  <a:moveTo>
                    <a:pt x="2362" y="3050"/>
                  </a:moveTo>
                  <a:cubicBezTo>
                    <a:pt x="2359" y="3057"/>
                    <a:pt x="2356" y="3064"/>
                    <a:pt x="2352" y="3071"/>
                  </a:cubicBezTo>
                  <a:lnTo>
                    <a:pt x="2352" y="3071"/>
                  </a:lnTo>
                  <a:lnTo>
                    <a:pt x="2362" y="3050"/>
                  </a:lnTo>
                  <a:close/>
                  <a:moveTo>
                    <a:pt x="2138" y="3317"/>
                  </a:moveTo>
                  <a:lnTo>
                    <a:pt x="2138" y="3317"/>
                  </a:lnTo>
                  <a:cubicBezTo>
                    <a:pt x="2130" y="3320"/>
                    <a:pt x="2122" y="3324"/>
                    <a:pt x="2113" y="3327"/>
                  </a:cubicBezTo>
                  <a:lnTo>
                    <a:pt x="2113" y="3327"/>
                  </a:lnTo>
                  <a:lnTo>
                    <a:pt x="2138" y="3317"/>
                  </a:lnTo>
                  <a:close/>
                  <a:moveTo>
                    <a:pt x="2037" y="3345"/>
                  </a:moveTo>
                  <a:lnTo>
                    <a:pt x="2037" y="3345"/>
                  </a:lnTo>
                  <a:cubicBezTo>
                    <a:pt x="2036" y="3345"/>
                    <a:pt x="2034" y="3345"/>
                    <a:pt x="2033" y="3346"/>
                  </a:cubicBezTo>
                  <a:lnTo>
                    <a:pt x="2037" y="3345"/>
                  </a:lnTo>
                  <a:close/>
                  <a:moveTo>
                    <a:pt x="113" y="0"/>
                  </a:moveTo>
                  <a:cubicBezTo>
                    <a:pt x="110" y="0"/>
                    <a:pt x="107" y="1"/>
                    <a:pt x="104" y="1"/>
                  </a:cubicBezTo>
                  <a:cubicBezTo>
                    <a:pt x="67" y="7"/>
                    <a:pt x="44" y="36"/>
                    <a:pt x="42" y="73"/>
                  </a:cubicBezTo>
                  <a:lnTo>
                    <a:pt x="40" y="73"/>
                  </a:lnTo>
                  <a:cubicBezTo>
                    <a:pt x="38" y="114"/>
                    <a:pt x="34" y="157"/>
                    <a:pt x="32" y="200"/>
                  </a:cubicBezTo>
                  <a:cubicBezTo>
                    <a:pt x="32" y="201"/>
                    <a:pt x="32" y="202"/>
                    <a:pt x="32" y="204"/>
                  </a:cubicBezTo>
                  <a:lnTo>
                    <a:pt x="32" y="204"/>
                  </a:lnTo>
                  <a:cubicBezTo>
                    <a:pt x="32" y="203"/>
                    <a:pt x="31" y="203"/>
                    <a:pt x="31" y="203"/>
                  </a:cubicBezTo>
                  <a:cubicBezTo>
                    <a:pt x="31" y="203"/>
                    <a:pt x="30" y="210"/>
                    <a:pt x="30" y="213"/>
                  </a:cubicBezTo>
                  <a:cubicBezTo>
                    <a:pt x="28" y="223"/>
                    <a:pt x="26" y="233"/>
                    <a:pt x="24" y="243"/>
                  </a:cubicBezTo>
                  <a:cubicBezTo>
                    <a:pt x="15" y="272"/>
                    <a:pt x="13" y="299"/>
                    <a:pt x="13" y="330"/>
                  </a:cubicBezTo>
                  <a:cubicBezTo>
                    <a:pt x="9" y="414"/>
                    <a:pt x="7" y="500"/>
                    <a:pt x="1" y="587"/>
                  </a:cubicBezTo>
                  <a:lnTo>
                    <a:pt x="4" y="570"/>
                  </a:lnTo>
                  <a:lnTo>
                    <a:pt x="4" y="570"/>
                  </a:lnTo>
                  <a:cubicBezTo>
                    <a:pt x="2" y="584"/>
                    <a:pt x="1" y="598"/>
                    <a:pt x="1" y="613"/>
                  </a:cubicBezTo>
                  <a:cubicBezTo>
                    <a:pt x="1" y="624"/>
                    <a:pt x="1" y="636"/>
                    <a:pt x="1" y="646"/>
                  </a:cubicBezTo>
                  <a:cubicBezTo>
                    <a:pt x="3" y="671"/>
                    <a:pt x="3" y="695"/>
                    <a:pt x="3" y="722"/>
                  </a:cubicBezTo>
                  <a:cubicBezTo>
                    <a:pt x="5" y="767"/>
                    <a:pt x="5" y="817"/>
                    <a:pt x="7" y="864"/>
                  </a:cubicBezTo>
                  <a:cubicBezTo>
                    <a:pt x="9" y="956"/>
                    <a:pt x="11" y="1049"/>
                    <a:pt x="11" y="1141"/>
                  </a:cubicBezTo>
                  <a:cubicBezTo>
                    <a:pt x="11" y="1328"/>
                    <a:pt x="19" y="1515"/>
                    <a:pt x="24" y="1702"/>
                  </a:cubicBezTo>
                  <a:cubicBezTo>
                    <a:pt x="34" y="2076"/>
                    <a:pt x="46" y="2450"/>
                    <a:pt x="56" y="2826"/>
                  </a:cubicBezTo>
                  <a:cubicBezTo>
                    <a:pt x="63" y="3035"/>
                    <a:pt x="67" y="3245"/>
                    <a:pt x="77" y="3455"/>
                  </a:cubicBezTo>
                  <a:cubicBezTo>
                    <a:pt x="79" y="3500"/>
                    <a:pt x="91" y="3539"/>
                    <a:pt x="120" y="3576"/>
                  </a:cubicBezTo>
                  <a:cubicBezTo>
                    <a:pt x="145" y="3609"/>
                    <a:pt x="182" y="3637"/>
                    <a:pt x="225" y="3648"/>
                  </a:cubicBezTo>
                  <a:cubicBezTo>
                    <a:pt x="242" y="3652"/>
                    <a:pt x="260" y="3654"/>
                    <a:pt x="277" y="3654"/>
                  </a:cubicBezTo>
                  <a:cubicBezTo>
                    <a:pt x="295" y="3654"/>
                    <a:pt x="312" y="3652"/>
                    <a:pt x="330" y="3648"/>
                  </a:cubicBezTo>
                  <a:cubicBezTo>
                    <a:pt x="379" y="3637"/>
                    <a:pt x="426" y="3596"/>
                    <a:pt x="451" y="3555"/>
                  </a:cubicBezTo>
                  <a:cubicBezTo>
                    <a:pt x="570" y="3356"/>
                    <a:pt x="689" y="3157"/>
                    <a:pt x="831" y="2972"/>
                  </a:cubicBezTo>
                  <a:lnTo>
                    <a:pt x="831" y="2972"/>
                  </a:lnTo>
                  <a:lnTo>
                    <a:pt x="800" y="3013"/>
                  </a:lnTo>
                  <a:cubicBezTo>
                    <a:pt x="895" y="2889"/>
                    <a:pt x="1001" y="2773"/>
                    <a:pt x="1122" y="2673"/>
                  </a:cubicBezTo>
                  <a:lnTo>
                    <a:pt x="1122" y="2673"/>
                  </a:lnTo>
                  <a:cubicBezTo>
                    <a:pt x="1209" y="2606"/>
                    <a:pt x="1304" y="2546"/>
                    <a:pt x="1405" y="2500"/>
                  </a:cubicBezTo>
                  <a:lnTo>
                    <a:pt x="1405" y="2500"/>
                  </a:lnTo>
                  <a:cubicBezTo>
                    <a:pt x="1479" y="2471"/>
                    <a:pt x="1557" y="2450"/>
                    <a:pt x="1635" y="2436"/>
                  </a:cubicBezTo>
                  <a:lnTo>
                    <a:pt x="1635" y="2436"/>
                  </a:lnTo>
                  <a:cubicBezTo>
                    <a:pt x="1677" y="2430"/>
                    <a:pt x="1720" y="2427"/>
                    <a:pt x="1763" y="2427"/>
                  </a:cubicBezTo>
                  <a:cubicBezTo>
                    <a:pt x="1773" y="2427"/>
                    <a:pt x="1783" y="2427"/>
                    <a:pt x="1792" y="2427"/>
                  </a:cubicBezTo>
                  <a:cubicBezTo>
                    <a:pt x="1844" y="2427"/>
                    <a:pt x="1895" y="2429"/>
                    <a:pt x="1947" y="2436"/>
                  </a:cubicBezTo>
                  <a:lnTo>
                    <a:pt x="1947" y="2436"/>
                  </a:lnTo>
                  <a:cubicBezTo>
                    <a:pt x="1975" y="2441"/>
                    <a:pt x="2002" y="2447"/>
                    <a:pt x="2029" y="2454"/>
                  </a:cubicBezTo>
                  <a:cubicBezTo>
                    <a:pt x="2062" y="2463"/>
                    <a:pt x="2095" y="2475"/>
                    <a:pt x="2129" y="2484"/>
                  </a:cubicBezTo>
                  <a:lnTo>
                    <a:pt x="2129" y="2484"/>
                  </a:lnTo>
                  <a:cubicBezTo>
                    <a:pt x="2130" y="2484"/>
                    <a:pt x="2132" y="2485"/>
                    <a:pt x="2134" y="2486"/>
                  </a:cubicBezTo>
                  <a:lnTo>
                    <a:pt x="2134" y="2486"/>
                  </a:lnTo>
                  <a:cubicBezTo>
                    <a:pt x="2176" y="2505"/>
                    <a:pt x="2216" y="2528"/>
                    <a:pt x="2255" y="2554"/>
                  </a:cubicBezTo>
                  <a:lnTo>
                    <a:pt x="2255" y="2554"/>
                  </a:lnTo>
                  <a:cubicBezTo>
                    <a:pt x="2263" y="2561"/>
                    <a:pt x="2272" y="2568"/>
                    <a:pt x="2280" y="2574"/>
                  </a:cubicBezTo>
                  <a:lnTo>
                    <a:pt x="2280" y="2574"/>
                  </a:lnTo>
                  <a:lnTo>
                    <a:pt x="2267" y="2565"/>
                  </a:lnTo>
                  <a:lnTo>
                    <a:pt x="2267" y="2565"/>
                  </a:lnTo>
                  <a:cubicBezTo>
                    <a:pt x="2287" y="2585"/>
                    <a:pt x="2307" y="2605"/>
                    <a:pt x="2324" y="2627"/>
                  </a:cubicBezTo>
                  <a:lnTo>
                    <a:pt x="2324" y="2627"/>
                  </a:lnTo>
                  <a:cubicBezTo>
                    <a:pt x="2342" y="2654"/>
                    <a:pt x="2357" y="2682"/>
                    <a:pt x="2370" y="2711"/>
                  </a:cubicBezTo>
                  <a:lnTo>
                    <a:pt x="2370" y="2711"/>
                  </a:lnTo>
                  <a:cubicBezTo>
                    <a:pt x="2381" y="2742"/>
                    <a:pt x="2389" y="2775"/>
                    <a:pt x="2394" y="2807"/>
                  </a:cubicBezTo>
                  <a:lnTo>
                    <a:pt x="2394" y="2807"/>
                  </a:lnTo>
                  <a:cubicBezTo>
                    <a:pt x="2398" y="2847"/>
                    <a:pt x="2396" y="2888"/>
                    <a:pt x="2395" y="2929"/>
                  </a:cubicBezTo>
                  <a:lnTo>
                    <a:pt x="2395" y="2929"/>
                  </a:lnTo>
                  <a:cubicBezTo>
                    <a:pt x="2385" y="2978"/>
                    <a:pt x="2370" y="3027"/>
                    <a:pt x="2351" y="3073"/>
                  </a:cubicBezTo>
                  <a:lnTo>
                    <a:pt x="2351" y="3073"/>
                  </a:lnTo>
                  <a:cubicBezTo>
                    <a:pt x="2330" y="3120"/>
                    <a:pt x="2303" y="3165"/>
                    <a:pt x="2271" y="3206"/>
                  </a:cubicBezTo>
                  <a:lnTo>
                    <a:pt x="2292" y="3181"/>
                  </a:lnTo>
                  <a:lnTo>
                    <a:pt x="2292" y="3181"/>
                  </a:lnTo>
                  <a:cubicBezTo>
                    <a:pt x="2263" y="3217"/>
                    <a:pt x="2231" y="3250"/>
                    <a:pt x="2195" y="3279"/>
                  </a:cubicBezTo>
                  <a:lnTo>
                    <a:pt x="2195" y="3279"/>
                  </a:lnTo>
                  <a:cubicBezTo>
                    <a:pt x="2168" y="3298"/>
                    <a:pt x="2140" y="3314"/>
                    <a:pt x="2110" y="3328"/>
                  </a:cubicBezTo>
                  <a:lnTo>
                    <a:pt x="2110" y="3328"/>
                  </a:lnTo>
                  <a:cubicBezTo>
                    <a:pt x="2089" y="3335"/>
                    <a:pt x="2067" y="3341"/>
                    <a:pt x="2045" y="3344"/>
                  </a:cubicBezTo>
                  <a:lnTo>
                    <a:pt x="2045" y="3344"/>
                  </a:lnTo>
                  <a:cubicBezTo>
                    <a:pt x="2034" y="3345"/>
                    <a:pt x="2023" y="3346"/>
                    <a:pt x="2012" y="3348"/>
                  </a:cubicBezTo>
                  <a:lnTo>
                    <a:pt x="2047" y="3344"/>
                  </a:lnTo>
                  <a:lnTo>
                    <a:pt x="2047" y="3344"/>
                  </a:lnTo>
                  <a:cubicBezTo>
                    <a:pt x="2030" y="3346"/>
                    <a:pt x="2012" y="3347"/>
                    <a:pt x="1995" y="3347"/>
                  </a:cubicBezTo>
                  <a:cubicBezTo>
                    <a:pt x="1984" y="3347"/>
                    <a:pt x="1973" y="3346"/>
                    <a:pt x="1962" y="3345"/>
                  </a:cubicBezTo>
                  <a:lnTo>
                    <a:pt x="1962" y="3345"/>
                  </a:lnTo>
                  <a:cubicBezTo>
                    <a:pt x="1953" y="3344"/>
                    <a:pt x="1944" y="3343"/>
                    <a:pt x="1936" y="3342"/>
                  </a:cubicBezTo>
                  <a:cubicBezTo>
                    <a:pt x="1926" y="3338"/>
                    <a:pt x="1914" y="3337"/>
                    <a:pt x="1903" y="3337"/>
                  </a:cubicBezTo>
                  <a:cubicBezTo>
                    <a:pt x="1849" y="3337"/>
                    <a:pt x="1794" y="3373"/>
                    <a:pt x="1782" y="3428"/>
                  </a:cubicBezTo>
                  <a:cubicBezTo>
                    <a:pt x="1768" y="3494"/>
                    <a:pt x="1803" y="3561"/>
                    <a:pt x="1868" y="3580"/>
                  </a:cubicBezTo>
                  <a:cubicBezTo>
                    <a:pt x="1919" y="3595"/>
                    <a:pt x="1970" y="3605"/>
                    <a:pt x="2022" y="3605"/>
                  </a:cubicBezTo>
                  <a:cubicBezTo>
                    <a:pt x="2027" y="3605"/>
                    <a:pt x="2032" y="3605"/>
                    <a:pt x="2037" y="3605"/>
                  </a:cubicBezTo>
                  <a:cubicBezTo>
                    <a:pt x="2094" y="3605"/>
                    <a:pt x="2148" y="3592"/>
                    <a:pt x="2199" y="3572"/>
                  </a:cubicBezTo>
                  <a:cubicBezTo>
                    <a:pt x="2228" y="3559"/>
                    <a:pt x="2259" y="3545"/>
                    <a:pt x="2285" y="3528"/>
                  </a:cubicBezTo>
                  <a:cubicBezTo>
                    <a:pt x="2314" y="3512"/>
                    <a:pt x="2339" y="3494"/>
                    <a:pt x="2364" y="3473"/>
                  </a:cubicBezTo>
                  <a:cubicBezTo>
                    <a:pt x="2401" y="3444"/>
                    <a:pt x="2433" y="3409"/>
                    <a:pt x="2462" y="3372"/>
                  </a:cubicBezTo>
                  <a:cubicBezTo>
                    <a:pt x="2534" y="3282"/>
                    <a:pt x="2590" y="3179"/>
                    <a:pt x="2620" y="3066"/>
                  </a:cubicBezTo>
                  <a:cubicBezTo>
                    <a:pt x="2635" y="3011"/>
                    <a:pt x="2645" y="2951"/>
                    <a:pt x="2651" y="2894"/>
                  </a:cubicBezTo>
                  <a:cubicBezTo>
                    <a:pt x="2655" y="2846"/>
                    <a:pt x="2655" y="2797"/>
                    <a:pt x="2649" y="2750"/>
                  </a:cubicBezTo>
                  <a:cubicBezTo>
                    <a:pt x="2645" y="2713"/>
                    <a:pt x="2639" y="2676"/>
                    <a:pt x="2629" y="2639"/>
                  </a:cubicBezTo>
                  <a:cubicBezTo>
                    <a:pt x="2618" y="2602"/>
                    <a:pt x="2604" y="2567"/>
                    <a:pt x="2588" y="2534"/>
                  </a:cubicBezTo>
                  <a:cubicBezTo>
                    <a:pt x="2559" y="2470"/>
                    <a:pt x="2516" y="2413"/>
                    <a:pt x="2470" y="2362"/>
                  </a:cubicBezTo>
                  <a:lnTo>
                    <a:pt x="2470" y="2362"/>
                  </a:lnTo>
                  <a:lnTo>
                    <a:pt x="2476" y="2370"/>
                  </a:lnTo>
                  <a:lnTo>
                    <a:pt x="2476" y="2370"/>
                  </a:lnTo>
                  <a:cubicBezTo>
                    <a:pt x="2452" y="2336"/>
                    <a:pt x="2423" y="2306"/>
                    <a:pt x="2392" y="2277"/>
                  </a:cubicBezTo>
                  <a:cubicBezTo>
                    <a:pt x="2378" y="2265"/>
                    <a:pt x="2364" y="2253"/>
                    <a:pt x="2347" y="2242"/>
                  </a:cubicBezTo>
                  <a:cubicBezTo>
                    <a:pt x="2327" y="2226"/>
                    <a:pt x="2307" y="2208"/>
                    <a:pt x="2285" y="2194"/>
                  </a:cubicBezTo>
                  <a:lnTo>
                    <a:pt x="2285" y="2194"/>
                  </a:lnTo>
                  <a:cubicBezTo>
                    <a:pt x="2271" y="2183"/>
                    <a:pt x="2254" y="2172"/>
                    <a:pt x="2238" y="2162"/>
                  </a:cubicBezTo>
                  <a:cubicBezTo>
                    <a:pt x="2216" y="2148"/>
                    <a:pt x="2191" y="2138"/>
                    <a:pt x="2166" y="2127"/>
                  </a:cubicBezTo>
                  <a:lnTo>
                    <a:pt x="2166" y="2127"/>
                  </a:lnTo>
                  <a:lnTo>
                    <a:pt x="2207" y="2144"/>
                  </a:lnTo>
                  <a:cubicBezTo>
                    <a:pt x="2181" y="2129"/>
                    <a:pt x="2148" y="2117"/>
                    <a:pt x="2121" y="2107"/>
                  </a:cubicBezTo>
                  <a:cubicBezTo>
                    <a:pt x="2105" y="2099"/>
                    <a:pt x="2088" y="2092"/>
                    <a:pt x="2072" y="2088"/>
                  </a:cubicBezTo>
                  <a:cubicBezTo>
                    <a:pt x="2041" y="2076"/>
                    <a:pt x="2008" y="2068"/>
                    <a:pt x="1975" y="2060"/>
                  </a:cubicBezTo>
                  <a:cubicBezTo>
                    <a:pt x="1899" y="2041"/>
                    <a:pt x="1822" y="2033"/>
                    <a:pt x="1744" y="2033"/>
                  </a:cubicBezTo>
                  <a:cubicBezTo>
                    <a:pt x="1736" y="2033"/>
                    <a:pt x="1727" y="2033"/>
                    <a:pt x="1718" y="2033"/>
                  </a:cubicBezTo>
                  <a:cubicBezTo>
                    <a:pt x="1632" y="2035"/>
                    <a:pt x="1542" y="2045"/>
                    <a:pt x="1456" y="2064"/>
                  </a:cubicBezTo>
                  <a:cubicBezTo>
                    <a:pt x="1386" y="2078"/>
                    <a:pt x="1316" y="2097"/>
                    <a:pt x="1250" y="2125"/>
                  </a:cubicBezTo>
                  <a:cubicBezTo>
                    <a:pt x="1164" y="2158"/>
                    <a:pt x="1084" y="2197"/>
                    <a:pt x="1008" y="2249"/>
                  </a:cubicBezTo>
                  <a:cubicBezTo>
                    <a:pt x="925" y="2304"/>
                    <a:pt x="845" y="2366"/>
                    <a:pt x="771" y="2433"/>
                  </a:cubicBezTo>
                  <a:cubicBezTo>
                    <a:pt x="647" y="2550"/>
                    <a:pt x="538" y="2683"/>
                    <a:pt x="439" y="2821"/>
                  </a:cubicBezTo>
                  <a:lnTo>
                    <a:pt x="439" y="2821"/>
                  </a:lnTo>
                  <a:cubicBezTo>
                    <a:pt x="427" y="2650"/>
                    <a:pt x="415" y="2479"/>
                    <a:pt x="404" y="2308"/>
                  </a:cubicBezTo>
                  <a:cubicBezTo>
                    <a:pt x="389" y="2117"/>
                    <a:pt x="377" y="1926"/>
                    <a:pt x="365" y="1737"/>
                  </a:cubicBezTo>
                  <a:cubicBezTo>
                    <a:pt x="350" y="1546"/>
                    <a:pt x="340" y="1353"/>
                    <a:pt x="321" y="1162"/>
                  </a:cubicBezTo>
                  <a:cubicBezTo>
                    <a:pt x="311" y="1055"/>
                    <a:pt x="305" y="948"/>
                    <a:pt x="297" y="843"/>
                  </a:cubicBezTo>
                  <a:cubicBezTo>
                    <a:pt x="293" y="790"/>
                    <a:pt x="289" y="734"/>
                    <a:pt x="284" y="681"/>
                  </a:cubicBezTo>
                  <a:cubicBezTo>
                    <a:pt x="282" y="654"/>
                    <a:pt x="280" y="628"/>
                    <a:pt x="278" y="599"/>
                  </a:cubicBezTo>
                  <a:cubicBezTo>
                    <a:pt x="276" y="564"/>
                    <a:pt x="268" y="527"/>
                    <a:pt x="262" y="490"/>
                  </a:cubicBezTo>
                  <a:lnTo>
                    <a:pt x="262" y="490"/>
                  </a:lnTo>
                  <a:lnTo>
                    <a:pt x="266" y="525"/>
                  </a:lnTo>
                  <a:cubicBezTo>
                    <a:pt x="264" y="508"/>
                    <a:pt x="262" y="494"/>
                    <a:pt x="260" y="478"/>
                  </a:cubicBezTo>
                  <a:lnTo>
                    <a:pt x="260" y="478"/>
                  </a:lnTo>
                  <a:lnTo>
                    <a:pt x="264" y="513"/>
                  </a:lnTo>
                  <a:lnTo>
                    <a:pt x="250" y="400"/>
                  </a:lnTo>
                  <a:cubicBezTo>
                    <a:pt x="247" y="383"/>
                    <a:pt x="245" y="365"/>
                    <a:pt x="241" y="346"/>
                  </a:cubicBezTo>
                  <a:cubicBezTo>
                    <a:pt x="241" y="338"/>
                    <a:pt x="239" y="328"/>
                    <a:pt x="239" y="319"/>
                  </a:cubicBezTo>
                  <a:cubicBezTo>
                    <a:pt x="237" y="303"/>
                    <a:pt x="237" y="280"/>
                    <a:pt x="231" y="266"/>
                  </a:cubicBezTo>
                  <a:cubicBezTo>
                    <a:pt x="221" y="231"/>
                    <a:pt x="208" y="200"/>
                    <a:pt x="202" y="163"/>
                  </a:cubicBezTo>
                  <a:cubicBezTo>
                    <a:pt x="196" y="128"/>
                    <a:pt x="190" y="89"/>
                    <a:pt x="184" y="52"/>
                  </a:cubicBezTo>
                  <a:cubicBezTo>
                    <a:pt x="178" y="19"/>
                    <a:pt x="144" y="0"/>
                    <a:pt x="113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657275" y="1514975"/>
              <a:ext cx="34725" cy="141225"/>
            </a:xfrm>
            <a:custGeom>
              <a:avLst/>
              <a:gdLst/>
              <a:ahLst/>
              <a:cxnLst/>
              <a:rect l="l" t="t" r="r" b="b"/>
              <a:pathLst>
                <a:path w="1389" h="5649" extrusionOk="0">
                  <a:moveTo>
                    <a:pt x="296" y="474"/>
                  </a:moveTo>
                  <a:cubicBezTo>
                    <a:pt x="297" y="476"/>
                    <a:pt x="299" y="477"/>
                    <a:pt x="300" y="479"/>
                  </a:cubicBezTo>
                  <a:lnTo>
                    <a:pt x="300" y="479"/>
                  </a:lnTo>
                  <a:cubicBezTo>
                    <a:pt x="299" y="478"/>
                    <a:pt x="298" y="476"/>
                    <a:pt x="296" y="474"/>
                  </a:cubicBezTo>
                  <a:close/>
                  <a:moveTo>
                    <a:pt x="746" y="4445"/>
                  </a:moveTo>
                  <a:lnTo>
                    <a:pt x="746" y="4445"/>
                  </a:lnTo>
                  <a:cubicBezTo>
                    <a:pt x="745" y="4448"/>
                    <a:pt x="743" y="4453"/>
                    <a:pt x="741" y="4457"/>
                  </a:cubicBezTo>
                  <a:lnTo>
                    <a:pt x="741" y="4457"/>
                  </a:lnTo>
                  <a:cubicBezTo>
                    <a:pt x="743" y="4453"/>
                    <a:pt x="744" y="4449"/>
                    <a:pt x="746" y="4445"/>
                  </a:cubicBezTo>
                  <a:close/>
                  <a:moveTo>
                    <a:pt x="741" y="4457"/>
                  </a:moveTo>
                  <a:cubicBezTo>
                    <a:pt x="740" y="4458"/>
                    <a:pt x="740" y="4459"/>
                    <a:pt x="740" y="4459"/>
                  </a:cubicBezTo>
                  <a:cubicBezTo>
                    <a:pt x="738" y="4464"/>
                    <a:pt x="737" y="4465"/>
                    <a:pt x="737" y="4465"/>
                  </a:cubicBezTo>
                  <a:cubicBezTo>
                    <a:pt x="737" y="4465"/>
                    <a:pt x="739" y="4461"/>
                    <a:pt x="741" y="4457"/>
                  </a:cubicBezTo>
                  <a:close/>
                  <a:moveTo>
                    <a:pt x="228" y="5376"/>
                  </a:moveTo>
                  <a:cubicBezTo>
                    <a:pt x="228" y="5377"/>
                    <a:pt x="227" y="5378"/>
                    <a:pt x="226" y="5379"/>
                  </a:cubicBezTo>
                  <a:lnTo>
                    <a:pt x="226" y="5379"/>
                  </a:lnTo>
                  <a:cubicBezTo>
                    <a:pt x="227" y="5378"/>
                    <a:pt x="227" y="5377"/>
                    <a:pt x="228" y="5376"/>
                  </a:cubicBezTo>
                  <a:close/>
                  <a:moveTo>
                    <a:pt x="114" y="0"/>
                  </a:moveTo>
                  <a:cubicBezTo>
                    <a:pt x="87" y="0"/>
                    <a:pt x="61" y="10"/>
                    <a:pt x="41" y="32"/>
                  </a:cubicBezTo>
                  <a:cubicBezTo>
                    <a:pt x="2" y="75"/>
                    <a:pt x="0" y="141"/>
                    <a:pt x="41" y="184"/>
                  </a:cubicBezTo>
                  <a:lnTo>
                    <a:pt x="43" y="184"/>
                  </a:lnTo>
                  <a:cubicBezTo>
                    <a:pt x="99" y="240"/>
                    <a:pt x="152" y="299"/>
                    <a:pt x="203" y="359"/>
                  </a:cubicBezTo>
                  <a:cubicBezTo>
                    <a:pt x="228" y="390"/>
                    <a:pt x="253" y="418"/>
                    <a:pt x="277" y="451"/>
                  </a:cubicBezTo>
                  <a:cubicBezTo>
                    <a:pt x="282" y="456"/>
                    <a:pt x="287" y="463"/>
                    <a:pt x="293" y="469"/>
                  </a:cubicBezTo>
                  <a:lnTo>
                    <a:pt x="293" y="469"/>
                  </a:lnTo>
                  <a:cubicBezTo>
                    <a:pt x="293" y="470"/>
                    <a:pt x="293" y="470"/>
                    <a:pt x="293" y="470"/>
                  </a:cubicBezTo>
                  <a:lnTo>
                    <a:pt x="293" y="470"/>
                  </a:lnTo>
                  <a:cubicBezTo>
                    <a:pt x="293" y="470"/>
                    <a:pt x="293" y="470"/>
                    <a:pt x="293" y="470"/>
                  </a:cubicBezTo>
                  <a:lnTo>
                    <a:pt x="293" y="470"/>
                  </a:lnTo>
                  <a:cubicBezTo>
                    <a:pt x="294" y="471"/>
                    <a:pt x="295" y="472"/>
                    <a:pt x="296" y="474"/>
                  </a:cubicBezTo>
                  <a:lnTo>
                    <a:pt x="296" y="474"/>
                  </a:lnTo>
                  <a:cubicBezTo>
                    <a:pt x="295" y="473"/>
                    <a:pt x="294" y="471"/>
                    <a:pt x="293" y="470"/>
                  </a:cubicBezTo>
                  <a:lnTo>
                    <a:pt x="293" y="470"/>
                  </a:lnTo>
                  <a:cubicBezTo>
                    <a:pt x="295" y="473"/>
                    <a:pt x="299" y="478"/>
                    <a:pt x="300" y="479"/>
                  </a:cubicBezTo>
                  <a:lnTo>
                    <a:pt x="300" y="479"/>
                  </a:lnTo>
                  <a:cubicBezTo>
                    <a:pt x="300" y="479"/>
                    <a:pt x="300" y="479"/>
                    <a:pt x="300" y="479"/>
                  </a:cubicBezTo>
                  <a:lnTo>
                    <a:pt x="300" y="479"/>
                  </a:lnTo>
                  <a:cubicBezTo>
                    <a:pt x="300" y="480"/>
                    <a:pt x="301" y="480"/>
                    <a:pt x="300" y="480"/>
                  </a:cubicBezTo>
                  <a:cubicBezTo>
                    <a:pt x="300" y="480"/>
                    <a:pt x="300" y="480"/>
                    <a:pt x="300" y="479"/>
                  </a:cubicBezTo>
                  <a:lnTo>
                    <a:pt x="300" y="479"/>
                  </a:lnTo>
                  <a:cubicBezTo>
                    <a:pt x="300" y="480"/>
                    <a:pt x="300" y="480"/>
                    <a:pt x="300" y="480"/>
                  </a:cubicBezTo>
                  <a:cubicBezTo>
                    <a:pt x="312" y="494"/>
                    <a:pt x="325" y="511"/>
                    <a:pt x="335" y="527"/>
                  </a:cubicBezTo>
                  <a:cubicBezTo>
                    <a:pt x="429" y="653"/>
                    <a:pt x="514" y="786"/>
                    <a:pt x="590" y="926"/>
                  </a:cubicBezTo>
                  <a:cubicBezTo>
                    <a:pt x="627" y="994"/>
                    <a:pt x="662" y="1065"/>
                    <a:pt x="692" y="1137"/>
                  </a:cubicBezTo>
                  <a:cubicBezTo>
                    <a:pt x="701" y="1154"/>
                    <a:pt x="709" y="1170"/>
                    <a:pt x="715" y="1189"/>
                  </a:cubicBezTo>
                  <a:cubicBezTo>
                    <a:pt x="717" y="1193"/>
                    <a:pt x="719" y="1197"/>
                    <a:pt x="721" y="1201"/>
                  </a:cubicBezTo>
                  <a:cubicBezTo>
                    <a:pt x="723" y="1206"/>
                    <a:pt x="724" y="1208"/>
                    <a:pt x="724" y="1208"/>
                  </a:cubicBezTo>
                  <a:cubicBezTo>
                    <a:pt x="724" y="1208"/>
                    <a:pt x="717" y="1189"/>
                    <a:pt x="717" y="1189"/>
                  </a:cubicBezTo>
                  <a:lnTo>
                    <a:pt x="717" y="1189"/>
                  </a:lnTo>
                  <a:cubicBezTo>
                    <a:pt x="721" y="1199"/>
                    <a:pt x="725" y="1209"/>
                    <a:pt x="729" y="1220"/>
                  </a:cubicBezTo>
                  <a:cubicBezTo>
                    <a:pt x="736" y="1238"/>
                    <a:pt x="744" y="1254"/>
                    <a:pt x="752" y="1273"/>
                  </a:cubicBezTo>
                  <a:cubicBezTo>
                    <a:pt x="754" y="1277"/>
                    <a:pt x="754" y="1279"/>
                    <a:pt x="756" y="1283"/>
                  </a:cubicBezTo>
                  <a:cubicBezTo>
                    <a:pt x="758" y="1288"/>
                    <a:pt x="759" y="1290"/>
                    <a:pt x="759" y="1290"/>
                  </a:cubicBezTo>
                  <a:cubicBezTo>
                    <a:pt x="758" y="1290"/>
                    <a:pt x="750" y="1270"/>
                    <a:pt x="750" y="1269"/>
                  </a:cubicBezTo>
                  <a:lnTo>
                    <a:pt x="750" y="1269"/>
                  </a:lnTo>
                  <a:cubicBezTo>
                    <a:pt x="748" y="1273"/>
                    <a:pt x="760" y="1294"/>
                    <a:pt x="762" y="1298"/>
                  </a:cubicBezTo>
                  <a:cubicBezTo>
                    <a:pt x="766" y="1308"/>
                    <a:pt x="770" y="1318"/>
                    <a:pt x="775" y="1328"/>
                  </a:cubicBezTo>
                  <a:cubicBezTo>
                    <a:pt x="832" y="1472"/>
                    <a:pt x="881" y="1622"/>
                    <a:pt x="923" y="1774"/>
                  </a:cubicBezTo>
                  <a:cubicBezTo>
                    <a:pt x="970" y="1947"/>
                    <a:pt x="1005" y="2121"/>
                    <a:pt x="1027" y="2300"/>
                  </a:cubicBezTo>
                  <a:lnTo>
                    <a:pt x="1023" y="2257"/>
                  </a:lnTo>
                  <a:lnTo>
                    <a:pt x="1023" y="2257"/>
                  </a:lnTo>
                  <a:cubicBezTo>
                    <a:pt x="1062" y="2561"/>
                    <a:pt x="1070" y="2869"/>
                    <a:pt x="1048" y="3173"/>
                  </a:cubicBezTo>
                  <a:cubicBezTo>
                    <a:pt x="1043" y="3248"/>
                    <a:pt x="1036" y="3322"/>
                    <a:pt x="1026" y="3396"/>
                  </a:cubicBezTo>
                  <a:lnTo>
                    <a:pt x="1026" y="3396"/>
                  </a:lnTo>
                  <a:lnTo>
                    <a:pt x="1027" y="3387"/>
                  </a:lnTo>
                  <a:lnTo>
                    <a:pt x="1027" y="3387"/>
                  </a:lnTo>
                  <a:cubicBezTo>
                    <a:pt x="1027" y="3392"/>
                    <a:pt x="1026" y="3397"/>
                    <a:pt x="1025" y="3402"/>
                  </a:cubicBezTo>
                  <a:lnTo>
                    <a:pt x="1025" y="3402"/>
                  </a:lnTo>
                  <a:cubicBezTo>
                    <a:pt x="1026" y="3400"/>
                    <a:pt x="1026" y="3398"/>
                    <a:pt x="1026" y="3396"/>
                  </a:cubicBezTo>
                  <a:lnTo>
                    <a:pt x="1026" y="3396"/>
                  </a:lnTo>
                  <a:lnTo>
                    <a:pt x="1023" y="3419"/>
                  </a:lnTo>
                  <a:lnTo>
                    <a:pt x="1023" y="3419"/>
                  </a:lnTo>
                  <a:cubicBezTo>
                    <a:pt x="1024" y="3413"/>
                    <a:pt x="1025" y="3408"/>
                    <a:pt x="1025" y="3402"/>
                  </a:cubicBezTo>
                  <a:lnTo>
                    <a:pt x="1025" y="3402"/>
                  </a:lnTo>
                  <a:cubicBezTo>
                    <a:pt x="1024" y="3412"/>
                    <a:pt x="1023" y="3422"/>
                    <a:pt x="1021" y="3432"/>
                  </a:cubicBezTo>
                  <a:lnTo>
                    <a:pt x="1023" y="3419"/>
                  </a:lnTo>
                  <a:lnTo>
                    <a:pt x="1023" y="3419"/>
                  </a:lnTo>
                  <a:cubicBezTo>
                    <a:pt x="981" y="3718"/>
                    <a:pt x="907" y="4013"/>
                    <a:pt x="803" y="4295"/>
                  </a:cubicBezTo>
                  <a:cubicBezTo>
                    <a:pt x="791" y="4332"/>
                    <a:pt x="777" y="4369"/>
                    <a:pt x="762" y="4406"/>
                  </a:cubicBezTo>
                  <a:cubicBezTo>
                    <a:pt x="756" y="4419"/>
                    <a:pt x="752" y="4433"/>
                    <a:pt x="746" y="4445"/>
                  </a:cubicBezTo>
                  <a:lnTo>
                    <a:pt x="746" y="4445"/>
                  </a:lnTo>
                  <a:cubicBezTo>
                    <a:pt x="747" y="4444"/>
                    <a:pt x="747" y="4444"/>
                    <a:pt x="747" y="4444"/>
                  </a:cubicBezTo>
                  <a:lnTo>
                    <a:pt x="747" y="4444"/>
                  </a:lnTo>
                  <a:cubicBezTo>
                    <a:pt x="747" y="4444"/>
                    <a:pt x="746" y="4446"/>
                    <a:pt x="744" y="4453"/>
                  </a:cubicBezTo>
                  <a:cubicBezTo>
                    <a:pt x="740" y="4464"/>
                    <a:pt x="734" y="4474"/>
                    <a:pt x="729" y="4484"/>
                  </a:cubicBezTo>
                  <a:cubicBezTo>
                    <a:pt x="699" y="4556"/>
                    <a:pt x="664" y="4626"/>
                    <a:pt x="629" y="4696"/>
                  </a:cubicBezTo>
                  <a:cubicBezTo>
                    <a:pt x="561" y="4835"/>
                    <a:pt x="483" y="4971"/>
                    <a:pt x="397" y="5100"/>
                  </a:cubicBezTo>
                  <a:cubicBezTo>
                    <a:pt x="372" y="5135"/>
                    <a:pt x="345" y="5170"/>
                    <a:pt x="325" y="5207"/>
                  </a:cubicBezTo>
                  <a:cubicBezTo>
                    <a:pt x="314" y="5226"/>
                    <a:pt x="304" y="5246"/>
                    <a:pt x="296" y="5265"/>
                  </a:cubicBezTo>
                  <a:cubicBezTo>
                    <a:pt x="294" y="5271"/>
                    <a:pt x="292" y="5275"/>
                    <a:pt x="290" y="5279"/>
                  </a:cubicBezTo>
                  <a:lnTo>
                    <a:pt x="286" y="5285"/>
                  </a:lnTo>
                  <a:cubicBezTo>
                    <a:pt x="279" y="5305"/>
                    <a:pt x="275" y="5315"/>
                    <a:pt x="275" y="5315"/>
                  </a:cubicBezTo>
                  <a:cubicBezTo>
                    <a:pt x="274" y="5315"/>
                    <a:pt x="275" y="5312"/>
                    <a:pt x="277" y="5306"/>
                  </a:cubicBezTo>
                  <a:lnTo>
                    <a:pt x="279" y="5300"/>
                  </a:lnTo>
                  <a:lnTo>
                    <a:pt x="273" y="5308"/>
                  </a:lnTo>
                  <a:cubicBezTo>
                    <a:pt x="269" y="5314"/>
                    <a:pt x="267" y="5318"/>
                    <a:pt x="263" y="5322"/>
                  </a:cubicBezTo>
                  <a:cubicBezTo>
                    <a:pt x="251" y="5341"/>
                    <a:pt x="238" y="5359"/>
                    <a:pt x="226" y="5378"/>
                  </a:cubicBezTo>
                  <a:cubicBezTo>
                    <a:pt x="225" y="5379"/>
                    <a:pt x="224" y="5381"/>
                    <a:pt x="223" y="5383"/>
                  </a:cubicBezTo>
                  <a:lnTo>
                    <a:pt x="223" y="5383"/>
                  </a:lnTo>
                  <a:cubicBezTo>
                    <a:pt x="219" y="5389"/>
                    <a:pt x="214" y="5395"/>
                    <a:pt x="210" y="5400"/>
                  </a:cubicBezTo>
                  <a:cubicBezTo>
                    <a:pt x="203" y="5411"/>
                    <a:pt x="197" y="5421"/>
                    <a:pt x="189" y="5431"/>
                  </a:cubicBezTo>
                  <a:cubicBezTo>
                    <a:pt x="166" y="5468"/>
                    <a:pt x="142" y="5505"/>
                    <a:pt x="117" y="5540"/>
                  </a:cubicBezTo>
                  <a:cubicBezTo>
                    <a:pt x="86" y="5586"/>
                    <a:pt x="132" y="5649"/>
                    <a:pt x="180" y="5649"/>
                  </a:cubicBezTo>
                  <a:cubicBezTo>
                    <a:pt x="191" y="5649"/>
                    <a:pt x="203" y="5645"/>
                    <a:pt x="214" y="5637"/>
                  </a:cubicBezTo>
                  <a:cubicBezTo>
                    <a:pt x="257" y="5606"/>
                    <a:pt x="300" y="5573"/>
                    <a:pt x="341" y="5540"/>
                  </a:cubicBezTo>
                  <a:cubicBezTo>
                    <a:pt x="380" y="5509"/>
                    <a:pt x="421" y="5474"/>
                    <a:pt x="452" y="5437"/>
                  </a:cubicBezTo>
                  <a:cubicBezTo>
                    <a:pt x="453" y="5436"/>
                    <a:pt x="454" y="5435"/>
                    <a:pt x="454" y="5435"/>
                  </a:cubicBezTo>
                  <a:lnTo>
                    <a:pt x="454" y="5435"/>
                  </a:lnTo>
                  <a:cubicBezTo>
                    <a:pt x="456" y="5433"/>
                    <a:pt x="458" y="5432"/>
                    <a:pt x="460" y="5431"/>
                  </a:cubicBezTo>
                  <a:cubicBezTo>
                    <a:pt x="477" y="5419"/>
                    <a:pt x="493" y="5406"/>
                    <a:pt x="508" y="5394"/>
                  </a:cubicBezTo>
                  <a:cubicBezTo>
                    <a:pt x="526" y="5378"/>
                    <a:pt x="547" y="5359"/>
                    <a:pt x="561" y="5339"/>
                  </a:cubicBezTo>
                  <a:cubicBezTo>
                    <a:pt x="600" y="5294"/>
                    <a:pt x="635" y="5246"/>
                    <a:pt x="672" y="5197"/>
                  </a:cubicBezTo>
                  <a:cubicBezTo>
                    <a:pt x="787" y="5039"/>
                    <a:pt x="892" y="4872"/>
                    <a:pt x="978" y="4696"/>
                  </a:cubicBezTo>
                  <a:cubicBezTo>
                    <a:pt x="1157" y="4328"/>
                    <a:pt x="1280" y="3940"/>
                    <a:pt x="1338" y="3535"/>
                  </a:cubicBezTo>
                  <a:cubicBezTo>
                    <a:pt x="1368" y="3327"/>
                    <a:pt x="1387" y="3118"/>
                    <a:pt x="1387" y="2908"/>
                  </a:cubicBezTo>
                  <a:cubicBezTo>
                    <a:pt x="1389" y="2699"/>
                    <a:pt x="1368" y="2485"/>
                    <a:pt x="1338" y="2276"/>
                  </a:cubicBezTo>
                  <a:cubicBezTo>
                    <a:pt x="1280" y="1877"/>
                    <a:pt x="1165" y="1478"/>
                    <a:pt x="988" y="1117"/>
                  </a:cubicBezTo>
                  <a:cubicBezTo>
                    <a:pt x="904" y="940"/>
                    <a:pt x="799" y="770"/>
                    <a:pt x="688" y="609"/>
                  </a:cubicBezTo>
                  <a:cubicBezTo>
                    <a:pt x="577" y="447"/>
                    <a:pt x="442" y="283"/>
                    <a:pt x="300" y="135"/>
                  </a:cubicBezTo>
                  <a:cubicBezTo>
                    <a:pt x="265" y="100"/>
                    <a:pt x="230" y="65"/>
                    <a:pt x="193" y="32"/>
                  </a:cubicBezTo>
                  <a:cubicBezTo>
                    <a:pt x="172" y="12"/>
                    <a:pt x="143" y="0"/>
                    <a:pt x="114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702350" y="1503475"/>
              <a:ext cx="41850" cy="44775"/>
            </a:xfrm>
            <a:custGeom>
              <a:avLst/>
              <a:gdLst/>
              <a:ahLst/>
              <a:cxnLst/>
              <a:rect l="l" t="t" r="r" b="b"/>
              <a:pathLst>
                <a:path w="1674" h="1791" extrusionOk="0">
                  <a:moveTo>
                    <a:pt x="118" y="426"/>
                  </a:moveTo>
                  <a:cubicBezTo>
                    <a:pt x="117" y="427"/>
                    <a:pt x="115" y="428"/>
                    <a:pt x="114" y="428"/>
                  </a:cubicBezTo>
                  <a:cubicBezTo>
                    <a:pt x="114" y="428"/>
                    <a:pt x="116" y="427"/>
                    <a:pt x="118" y="426"/>
                  </a:cubicBezTo>
                  <a:close/>
                  <a:moveTo>
                    <a:pt x="1440" y="1"/>
                  </a:moveTo>
                  <a:cubicBezTo>
                    <a:pt x="1428" y="1"/>
                    <a:pt x="1416" y="2"/>
                    <a:pt x="1404" y="5"/>
                  </a:cubicBezTo>
                  <a:cubicBezTo>
                    <a:pt x="1250" y="46"/>
                    <a:pt x="1094" y="83"/>
                    <a:pt x="940" y="128"/>
                  </a:cubicBezTo>
                  <a:cubicBezTo>
                    <a:pt x="862" y="151"/>
                    <a:pt x="784" y="174"/>
                    <a:pt x="706" y="196"/>
                  </a:cubicBezTo>
                  <a:cubicBezTo>
                    <a:pt x="627" y="219"/>
                    <a:pt x="551" y="237"/>
                    <a:pt x="475" y="262"/>
                  </a:cubicBezTo>
                  <a:cubicBezTo>
                    <a:pt x="432" y="276"/>
                    <a:pt x="389" y="291"/>
                    <a:pt x="348" y="307"/>
                  </a:cubicBezTo>
                  <a:cubicBezTo>
                    <a:pt x="317" y="317"/>
                    <a:pt x="288" y="326"/>
                    <a:pt x="260" y="342"/>
                  </a:cubicBezTo>
                  <a:cubicBezTo>
                    <a:pt x="241" y="352"/>
                    <a:pt x="221" y="363"/>
                    <a:pt x="200" y="373"/>
                  </a:cubicBezTo>
                  <a:lnTo>
                    <a:pt x="227" y="363"/>
                  </a:lnTo>
                  <a:lnTo>
                    <a:pt x="227" y="363"/>
                  </a:lnTo>
                  <a:cubicBezTo>
                    <a:pt x="210" y="370"/>
                    <a:pt x="194" y="378"/>
                    <a:pt x="177" y="386"/>
                  </a:cubicBezTo>
                  <a:lnTo>
                    <a:pt x="177" y="386"/>
                  </a:lnTo>
                  <a:cubicBezTo>
                    <a:pt x="161" y="392"/>
                    <a:pt x="148" y="399"/>
                    <a:pt x="134" y="410"/>
                  </a:cubicBezTo>
                  <a:cubicBezTo>
                    <a:pt x="130" y="414"/>
                    <a:pt x="128" y="418"/>
                    <a:pt x="124" y="420"/>
                  </a:cubicBezTo>
                  <a:cubicBezTo>
                    <a:pt x="123" y="422"/>
                    <a:pt x="122" y="423"/>
                    <a:pt x="121" y="424"/>
                  </a:cubicBezTo>
                  <a:lnTo>
                    <a:pt x="121" y="424"/>
                  </a:lnTo>
                  <a:lnTo>
                    <a:pt x="56" y="449"/>
                  </a:lnTo>
                  <a:cubicBezTo>
                    <a:pt x="40" y="455"/>
                    <a:pt x="26" y="463"/>
                    <a:pt x="13" y="482"/>
                  </a:cubicBezTo>
                  <a:cubicBezTo>
                    <a:pt x="5" y="496"/>
                    <a:pt x="1" y="521"/>
                    <a:pt x="7" y="537"/>
                  </a:cubicBezTo>
                  <a:cubicBezTo>
                    <a:pt x="18" y="573"/>
                    <a:pt x="47" y="590"/>
                    <a:pt x="80" y="590"/>
                  </a:cubicBezTo>
                  <a:cubicBezTo>
                    <a:pt x="85" y="590"/>
                    <a:pt x="90" y="590"/>
                    <a:pt x="95" y="589"/>
                  </a:cubicBezTo>
                  <a:lnTo>
                    <a:pt x="164" y="577"/>
                  </a:lnTo>
                  <a:lnTo>
                    <a:pt x="164" y="577"/>
                  </a:lnTo>
                  <a:cubicBezTo>
                    <a:pt x="170" y="578"/>
                    <a:pt x="174" y="578"/>
                    <a:pt x="180" y="580"/>
                  </a:cubicBezTo>
                  <a:cubicBezTo>
                    <a:pt x="187" y="582"/>
                    <a:pt x="195" y="583"/>
                    <a:pt x="202" y="583"/>
                  </a:cubicBezTo>
                  <a:cubicBezTo>
                    <a:pt x="207" y="583"/>
                    <a:pt x="211" y="582"/>
                    <a:pt x="215" y="582"/>
                  </a:cubicBezTo>
                  <a:lnTo>
                    <a:pt x="215" y="582"/>
                  </a:lnTo>
                  <a:lnTo>
                    <a:pt x="212" y="583"/>
                  </a:lnTo>
                  <a:cubicBezTo>
                    <a:pt x="228" y="581"/>
                    <a:pt x="243" y="580"/>
                    <a:pt x="258" y="578"/>
                  </a:cubicBezTo>
                  <a:lnTo>
                    <a:pt x="258" y="578"/>
                  </a:lnTo>
                  <a:lnTo>
                    <a:pt x="256" y="578"/>
                  </a:lnTo>
                  <a:lnTo>
                    <a:pt x="311" y="576"/>
                  </a:lnTo>
                  <a:cubicBezTo>
                    <a:pt x="342" y="574"/>
                    <a:pt x="371" y="570"/>
                    <a:pt x="401" y="564"/>
                  </a:cubicBezTo>
                  <a:cubicBezTo>
                    <a:pt x="441" y="556"/>
                    <a:pt x="482" y="548"/>
                    <a:pt x="521" y="539"/>
                  </a:cubicBezTo>
                  <a:cubicBezTo>
                    <a:pt x="599" y="525"/>
                    <a:pt x="675" y="502"/>
                    <a:pt x="751" y="482"/>
                  </a:cubicBezTo>
                  <a:cubicBezTo>
                    <a:pt x="862" y="453"/>
                    <a:pt x="973" y="423"/>
                    <a:pt x="1084" y="393"/>
                  </a:cubicBezTo>
                  <a:lnTo>
                    <a:pt x="1084" y="393"/>
                  </a:lnTo>
                  <a:cubicBezTo>
                    <a:pt x="1037" y="457"/>
                    <a:pt x="989" y="521"/>
                    <a:pt x="940" y="585"/>
                  </a:cubicBezTo>
                  <a:cubicBezTo>
                    <a:pt x="810" y="751"/>
                    <a:pt x="683" y="919"/>
                    <a:pt x="554" y="1088"/>
                  </a:cubicBezTo>
                  <a:cubicBezTo>
                    <a:pt x="482" y="1182"/>
                    <a:pt x="410" y="1277"/>
                    <a:pt x="336" y="1371"/>
                  </a:cubicBezTo>
                  <a:lnTo>
                    <a:pt x="354" y="1349"/>
                  </a:lnTo>
                  <a:lnTo>
                    <a:pt x="354" y="1349"/>
                  </a:lnTo>
                  <a:cubicBezTo>
                    <a:pt x="317" y="1398"/>
                    <a:pt x="278" y="1447"/>
                    <a:pt x="241" y="1495"/>
                  </a:cubicBezTo>
                  <a:cubicBezTo>
                    <a:pt x="227" y="1511"/>
                    <a:pt x="217" y="1528"/>
                    <a:pt x="210" y="1548"/>
                  </a:cubicBezTo>
                  <a:cubicBezTo>
                    <a:pt x="204" y="1569"/>
                    <a:pt x="204" y="1589"/>
                    <a:pt x="210" y="1610"/>
                  </a:cubicBezTo>
                  <a:cubicBezTo>
                    <a:pt x="223" y="1653"/>
                    <a:pt x="254" y="1678"/>
                    <a:pt x="293" y="1692"/>
                  </a:cubicBezTo>
                  <a:cubicBezTo>
                    <a:pt x="463" y="1760"/>
                    <a:pt x="650" y="1791"/>
                    <a:pt x="833" y="1791"/>
                  </a:cubicBezTo>
                  <a:cubicBezTo>
                    <a:pt x="929" y="1791"/>
                    <a:pt x="1026" y="1780"/>
                    <a:pt x="1121" y="1762"/>
                  </a:cubicBezTo>
                  <a:cubicBezTo>
                    <a:pt x="1164" y="1754"/>
                    <a:pt x="1205" y="1743"/>
                    <a:pt x="1248" y="1733"/>
                  </a:cubicBezTo>
                  <a:cubicBezTo>
                    <a:pt x="1297" y="1719"/>
                    <a:pt x="1347" y="1698"/>
                    <a:pt x="1394" y="1678"/>
                  </a:cubicBezTo>
                  <a:cubicBezTo>
                    <a:pt x="1439" y="1659"/>
                    <a:pt x="1482" y="1638"/>
                    <a:pt x="1525" y="1614"/>
                  </a:cubicBezTo>
                  <a:cubicBezTo>
                    <a:pt x="1546" y="1604"/>
                    <a:pt x="1568" y="1589"/>
                    <a:pt x="1589" y="1577"/>
                  </a:cubicBezTo>
                  <a:cubicBezTo>
                    <a:pt x="1612" y="1562"/>
                    <a:pt x="1632" y="1546"/>
                    <a:pt x="1642" y="1521"/>
                  </a:cubicBezTo>
                  <a:cubicBezTo>
                    <a:pt x="1651" y="1507"/>
                    <a:pt x="1657" y="1491"/>
                    <a:pt x="1663" y="1476"/>
                  </a:cubicBezTo>
                  <a:cubicBezTo>
                    <a:pt x="1673" y="1454"/>
                    <a:pt x="1663" y="1425"/>
                    <a:pt x="1649" y="1406"/>
                  </a:cubicBezTo>
                  <a:cubicBezTo>
                    <a:pt x="1634" y="1388"/>
                    <a:pt x="1612" y="1378"/>
                    <a:pt x="1587" y="1376"/>
                  </a:cubicBezTo>
                  <a:cubicBezTo>
                    <a:pt x="1578" y="1376"/>
                    <a:pt x="1569" y="1375"/>
                    <a:pt x="1560" y="1375"/>
                  </a:cubicBezTo>
                  <a:cubicBezTo>
                    <a:pt x="1551" y="1375"/>
                    <a:pt x="1543" y="1376"/>
                    <a:pt x="1533" y="1378"/>
                  </a:cubicBezTo>
                  <a:cubicBezTo>
                    <a:pt x="1507" y="1380"/>
                    <a:pt x="1482" y="1396"/>
                    <a:pt x="1457" y="1408"/>
                  </a:cubicBezTo>
                  <a:cubicBezTo>
                    <a:pt x="1429" y="1423"/>
                    <a:pt x="1398" y="1437"/>
                    <a:pt x="1367" y="1449"/>
                  </a:cubicBezTo>
                  <a:lnTo>
                    <a:pt x="1394" y="1439"/>
                  </a:lnTo>
                  <a:lnTo>
                    <a:pt x="1394" y="1439"/>
                  </a:lnTo>
                  <a:cubicBezTo>
                    <a:pt x="1271" y="1491"/>
                    <a:pt x="1141" y="1527"/>
                    <a:pt x="1009" y="1546"/>
                  </a:cubicBezTo>
                  <a:lnTo>
                    <a:pt x="1009" y="1546"/>
                  </a:lnTo>
                  <a:cubicBezTo>
                    <a:pt x="947" y="1553"/>
                    <a:pt x="885" y="1557"/>
                    <a:pt x="823" y="1557"/>
                  </a:cubicBezTo>
                  <a:cubicBezTo>
                    <a:pt x="771" y="1557"/>
                    <a:pt x="718" y="1555"/>
                    <a:pt x="666" y="1548"/>
                  </a:cubicBezTo>
                  <a:lnTo>
                    <a:pt x="666" y="1548"/>
                  </a:lnTo>
                  <a:cubicBezTo>
                    <a:pt x="617" y="1541"/>
                    <a:pt x="568" y="1531"/>
                    <a:pt x="520" y="1519"/>
                  </a:cubicBezTo>
                  <a:lnTo>
                    <a:pt x="520" y="1519"/>
                  </a:lnTo>
                  <a:cubicBezTo>
                    <a:pt x="629" y="1380"/>
                    <a:pt x="739" y="1242"/>
                    <a:pt x="847" y="1104"/>
                  </a:cubicBezTo>
                  <a:cubicBezTo>
                    <a:pt x="921" y="1012"/>
                    <a:pt x="993" y="919"/>
                    <a:pt x="1067" y="827"/>
                  </a:cubicBezTo>
                  <a:cubicBezTo>
                    <a:pt x="1139" y="737"/>
                    <a:pt x="1211" y="640"/>
                    <a:pt x="1289" y="550"/>
                  </a:cubicBezTo>
                  <a:cubicBezTo>
                    <a:pt x="1373" y="449"/>
                    <a:pt x="1460" y="346"/>
                    <a:pt x="1544" y="244"/>
                  </a:cubicBezTo>
                  <a:lnTo>
                    <a:pt x="1566" y="215"/>
                  </a:lnTo>
                  <a:cubicBezTo>
                    <a:pt x="1577" y="198"/>
                    <a:pt x="1581" y="180"/>
                    <a:pt x="1583" y="161"/>
                  </a:cubicBezTo>
                  <a:cubicBezTo>
                    <a:pt x="1587" y="131"/>
                    <a:pt x="1583" y="98"/>
                    <a:pt x="1566" y="71"/>
                  </a:cubicBezTo>
                  <a:cubicBezTo>
                    <a:pt x="1538" y="28"/>
                    <a:pt x="1491" y="1"/>
                    <a:pt x="1440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59;p2"/>
          <p:cNvSpPr/>
          <p:nvPr/>
        </p:nvSpPr>
        <p:spPr>
          <a:xfrm rot="3649491">
            <a:off x="471063" y="305195"/>
            <a:ext cx="427130" cy="226433"/>
          </a:xfrm>
          <a:custGeom>
            <a:avLst/>
            <a:gdLst/>
            <a:ahLst/>
            <a:cxnLst/>
            <a:rect l="l" t="t" r="r" b="b"/>
            <a:pathLst>
              <a:path w="31632" h="16769" extrusionOk="0">
                <a:moveTo>
                  <a:pt x="21710" y="9589"/>
                </a:moveTo>
                <a:cubicBezTo>
                  <a:pt x="22167" y="10436"/>
                  <a:pt x="22339" y="11425"/>
                  <a:pt x="22073" y="12420"/>
                </a:cubicBezTo>
                <a:cubicBezTo>
                  <a:pt x="21922" y="12982"/>
                  <a:pt x="21476" y="13711"/>
                  <a:pt x="20817" y="13711"/>
                </a:cubicBezTo>
                <a:cubicBezTo>
                  <a:pt x="20791" y="13711"/>
                  <a:pt x="20764" y="13710"/>
                  <a:pt x="20738" y="13708"/>
                </a:cubicBezTo>
                <a:cubicBezTo>
                  <a:pt x="20196" y="13661"/>
                  <a:pt x="19879" y="13104"/>
                  <a:pt x="19863" y="12606"/>
                </a:cubicBezTo>
                <a:cubicBezTo>
                  <a:pt x="19838" y="11902"/>
                  <a:pt x="20318" y="11206"/>
                  <a:pt x="20733" y="10674"/>
                </a:cubicBezTo>
                <a:cubicBezTo>
                  <a:pt x="21031" y="10291"/>
                  <a:pt x="21362" y="9930"/>
                  <a:pt x="21710" y="9589"/>
                </a:cubicBezTo>
                <a:close/>
                <a:moveTo>
                  <a:pt x="14674" y="8067"/>
                </a:moveTo>
                <a:cubicBezTo>
                  <a:pt x="14797" y="8677"/>
                  <a:pt x="14868" y="9298"/>
                  <a:pt x="14887" y="9920"/>
                </a:cubicBezTo>
                <a:cubicBezTo>
                  <a:pt x="14927" y="11312"/>
                  <a:pt x="14824" y="13013"/>
                  <a:pt x="14064" y="14224"/>
                </a:cubicBezTo>
                <a:cubicBezTo>
                  <a:pt x="13499" y="15124"/>
                  <a:pt x="12363" y="16126"/>
                  <a:pt x="11213" y="16126"/>
                </a:cubicBezTo>
                <a:cubicBezTo>
                  <a:pt x="11059" y="16126"/>
                  <a:pt x="10904" y="16108"/>
                  <a:pt x="10751" y="16069"/>
                </a:cubicBezTo>
                <a:cubicBezTo>
                  <a:pt x="9810" y="15832"/>
                  <a:pt x="9577" y="14755"/>
                  <a:pt x="9637" y="13913"/>
                </a:cubicBezTo>
                <a:cubicBezTo>
                  <a:pt x="9721" y="12719"/>
                  <a:pt x="10472" y="11638"/>
                  <a:pt x="11233" y="10758"/>
                </a:cubicBezTo>
                <a:cubicBezTo>
                  <a:pt x="12159" y="9691"/>
                  <a:pt x="13287" y="8802"/>
                  <a:pt x="14535" y="8140"/>
                </a:cubicBezTo>
                <a:cubicBezTo>
                  <a:pt x="14581" y="8116"/>
                  <a:pt x="14627" y="8091"/>
                  <a:pt x="14674" y="8067"/>
                </a:cubicBezTo>
                <a:close/>
                <a:moveTo>
                  <a:pt x="6705" y="1"/>
                </a:moveTo>
                <a:cubicBezTo>
                  <a:pt x="4905" y="1"/>
                  <a:pt x="3063" y="647"/>
                  <a:pt x="1792" y="1926"/>
                </a:cubicBezTo>
                <a:cubicBezTo>
                  <a:pt x="0" y="3732"/>
                  <a:pt x="64" y="6294"/>
                  <a:pt x="1155" y="8455"/>
                </a:cubicBezTo>
                <a:cubicBezTo>
                  <a:pt x="1543" y="9222"/>
                  <a:pt x="2036" y="9924"/>
                  <a:pt x="2571" y="10594"/>
                </a:cubicBezTo>
                <a:cubicBezTo>
                  <a:pt x="2635" y="10673"/>
                  <a:pt x="2709" y="10706"/>
                  <a:pt x="2782" y="10706"/>
                </a:cubicBezTo>
                <a:cubicBezTo>
                  <a:pt x="3013" y="10706"/>
                  <a:pt x="3229" y="10380"/>
                  <a:pt x="3033" y="10134"/>
                </a:cubicBezTo>
                <a:cubicBezTo>
                  <a:pt x="1621" y="8367"/>
                  <a:pt x="311" y="5863"/>
                  <a:pt x="1387" y="3608"/>
                </a:cubicBezTo>
                <a:cubicBezTo>
                  <a:pt x="2180" y="1945"/>
                  <a:pt x="3961" y="983"/>
                  <a:pt x="5728" y="720"/>
                </a:cubicBezTo>
                <a:cubicBezTo>
                  <a:pt x="6043" y="673"/>
                  <a:pt x="6359" y="650"/>
                  <a:pt x="6674" y="650"/>
                </a:cubicBezTo>
                <a:cubicBezTo>
                  <a:pt x="8588" y="650"/>
                  <a:pt x="10452" y="1490"/>
                  <a:pt x="11841" y="2807"/>
                </a:cubicBezTo>
                <a:cubicBezTo>
                  <a:pt x="13160" y="4055"/>
                  <a:pt x="14056" y="5669"/>
                  <a:pt x="14520" y="7407"/>
                </a:cubicBezTo>
                <a:lnTo>
                  <a:pt x="14520" y="7407"/>
                </a:lnTo>
                <a:cubicBezTo>
                  <a:pt x="14165" y="7587"/>
                  <a:pt x="13823" y="7784"/>
                  <a:pt x="13499" y="7987"/>
                </a:cubicBezTo>
                <a:cubicBezTo>
                  <a:pt x="12144" y="8833"/>
                  <a:pt x="10931" y="9941"/>
                  <a:pt x="10028" y="11262"/>
                </a:cubicBezTo>
                <a:cubicBezTo>
                  <a:pt x="9319" y="12300"/>
                  <a:pt x="8834" y="13461"/>
                  <a:pt x="9018" y="14736"/>
                </a:cubicBezTo>
                <a:cubicBezTo>
                  <a:pt x="9178" y="15824"/>
                  <a:pt x="9896" y="16702"/>
                  <a:pt x="11042" y="16764"/>
                </a:cubicBezTo>
                <a:cubicBezTo>
                  <a:pt x="11092" y="16767"/>
                  <a:pt x="11141" y="16768"/>
                  <a:pt x="11191" y="16768"/>
                </a:cubicBezTo>
                <a:cubicBezTo>
                  <a:pt x="12612" y="16768"/>
                  <a:pt x="13957" y="15658"/>
                  <a:pt x="14658" y="14500"/>
                </a:cubicBezTo>
                <a:cubicBezTo>
                  <a:pt x="15082" y="13800"/>
                  <a:pt x="15269" y="12965"/>
                  <a:pt x="15394" y="12165"/>
                </a:cubicBezTo>
                <a:cubicBezTo>
                  <a:pt x="15530" y="11300"/>
                  <a:pt x="15574" y="10422"/>
                  <a:pt x="15521" y="9547"/>
                </a:cubicBezTo>
                <a:cubicBezTo>
                  <a:pt x="15484" y="8950"/>
                  <a:pt x="15404" y="8358"/>
                  <a:pt x="15279" y="7776"/>
                </a:cubicBezTo>
                <a:lnTo>
                  <a:pt x="15279" y="7776"/>
                </a:lnTo>
                <a:cubicBezTo>
                  <a:pt x="16064" y="7427"/>
                  <a:pt x="16906" y="7176"/>
                  <a:pt x="17759" y="7176"/>
                </a:cubicBezTo>
                <a:cubicBezTo>
                  <a:pt x="17925" y="7176"/>
                  <a:pt x="18092" y="7186"/>
                  <a:pt x="18259" y="7206"/>
                </a:cubicBezTo>
                <a:cubicBezTo>
                  <a:pt x="19482" y="7355"/>
                  <a:pt x="20611" y="8050"/>
                  <a:pt x="21343" y="9020"/>
                </a:cubicBezTo>
                <a:lnTo>
                  <a:pt x="21343" y="9020"/>
                </a:lnTo>
                <a:cubicBezTo>
                  <a:pt x="20702" y="9627"/>
                  <a:pt x="20124" y="10301"/>
                  <a:pt x="19694" y="11049"/>
                </a:cubicBezTo>
                <a:cubicBezTo>
                  <a:pt x="19339" y="11669"/>
                  <a:pt x="19084" y="12394"/>
                  <a:pt x="19284" y="13109"/>
                </a:cubicBezTo>
                <a:cubicBezTo>
                  <a:pt x="19433" y="13638"/>
                  <a:pt x="19819" y="14106"/>
                  <a:pt x="20347" y="14286"/>
                </a:cubicBezTo>
                <a:cubicBezTo>
                  <a:pt x="20527" y="14347"/>
                  <a:pt x="20700" y="14376"/>
                  <a:pt x="20862" y="14376"/>
                </a:cubicBezTo>
                <a:cubicBezTo>
                  <a:pt x="22059" y="14376"/>
                  <a:pt x="22759" y="12846"/>
                  <a:pt x="22825" y="11779"/>
                </a:cubicBezTo>
                <a:cubicBezTo>
                  <a:pt x="22882" y="10851"/>
                  <a:pt x="22654" y="9930"/>
                  <a:pt x="22202" y="9130"/>
                </a:cubicBezTo>
                <a:lnTo>
                  <a:pt x="22202" y="9130"/>
                </a:lnTo>
                <a:cubicBezTo>
                  <a:pt x="24022" y="7507"/>
                  <a:pt x="26480" y="6087"/>
                  <a:pt x="28974" y="6087"/>
                </a:cubicBezTo>
                <a:cubicBezTo>
                  <a:pt x="29027" y="6087"/>
                  <a:pt x="29080" y="6087"/>
                  <a:pt x="29133" y="6089"/>
                </a:cubicBezTo>
                <a:cubicBezTo>
                  <a:pt x="29762" y="6104"/>
                  <a:pt x="30387" y="6231"/>
                  <a:pt x="30967" y="6480"/>
                </a:cubicBezTo>
                <a:cubicBezTo>
                  <a:pt x="31015" y="6500"/>
                  <a:pt x="31061" y="6509"/>
                  <a:pt x="31106" y="6509"/>
                </a:cubicBezTo>
                <a:cubicBezTo>
                  <a:pt x="31419" y="6509"/>
                  <a:pt x="31632" y="6062"/>
                  <a:pt x="31296" y="5918"/>
                </a:cubicBezTo>
                <a:cubicBezTo>
                  <a:pt x="30528" y="5588"/>
                  <a:pt x="29733" y="5445"/>
                  <a:pt x="28936" y="5445"/>
                </a:cubicBezTo>
                <a:cubicBezTo>
                  <a:pt x="26758" y="5445"/>
                  <a:pt x="24562" y="6516"/>
                  <a:pt x="22843" y="7782"/>
                </a:cubicBezTo>
                <a:cubicBezTo>
                  <a:pt x="22505" y="8030"/>
                  <a:pt x="22167" y="8295"/>
                  <a:pt x="21839" y="8576"/>
                </a:cubicBezTo>
                <a:lnTo>
                  <a:pt x="21839" y="8576"/>
                </a:lnTo>
                <a:cubicBezTo>
                  <a:pt x="21706" y="8400"/>
                  <a:pt x="21562" y="8232"/>
                  <a:pt x="21406" y="8075"/>
                </a:cubicBezTo>
                <a:cubicBezTo>
                  <a:pt x="20472" y="7129"/>
                  <a:pt x="19175" y="6560"/>
                  <a:pt x="17844" y="6525"/>
                </a:cubicBezTo>
                <a:cubicBezTo>
                  <a:pt x="17802" y="6524"/>
                  <a:pt x="17760" y="6524"/>
                  <a:pt x="17718" y="6524"/>
                </a:cubicBezTo>
                <a:cubicBezTo>
                  <a:pt x="16836" y="6524"/>
                  <a:pt x="15951" y="6766"/>
                  <a:pt x="15119" y="7125"/>
                </a:cubicBezTo>
                <a:lnTo>
                  <a:pt x="15119" y="7125"/>
                </a:lnTo>
                <a:cubicBezTo>
                  <a:pt x="14921" y="6412"/>
                  <a:pt x="14653" y="5718"/>
                  <a:pt x="14314" y="5054"/>
                </a:cubicBezTo>
                <a:cubicBezTo>
                  <a:pt x="13025" y="2536"/>
                  <a:pt x="10644" y="508"/>
                  <a:pt x="7795" y="81"/>
                </a:cubicBezTo>
                <a:cubicBezTo>
                  <a:pt x="7437" y="27"/>
                  <a:pt x="7072" y="1"/>
                  <a:pt x="6705" y="1"/>
                </a:cubicBezTo>
                <a:close/>
              </a:path>
            </a:pathLst>
          </a:custGeom>
          <a:solidFill>
            <a:srgbClr val="2A2A2A">
              <a:alpha val="798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" name="Google Shape;160;p2"/>
          <p:cNvGrpSpPr/>
          <p:nvPr/>
        </p:nvGrpSpPr>
        <p:grpSpPr>
          <a:xfrm rot="1977065" flipH="1">
            <a:off x="-90936" y="4447299"/>
            <a:ext cx="1608307" cy="951410"/>
            <a:chOff x="3221550" y="3758100"/>
            <a:chExt cx="1608375" cy="951450"/>
          </a:xfrm>
        </p:grpSpPr>
        <p:sp>
          <p:nvSpPr>
            <p:cNvPr id="161" name="Google Shape;161;p2"/>
            <p:cNvSpPr/>
            <p:nvPr/>
          </p:nvSpPr>
          <p:spPr>
            <a:xfrm>
              <a:off x="3335325" y="3809200"/>
              <a:ext cx="1494600" cy="900350"/>
            </a:xfrm>
            <a:custGeom>
              <a:avLst/>
              <a:gdLst/>
              <a:ahLst/>
              <a:cxnLst/>
              <a:rect l="l" t="t" r="r" b="b"/>
              <a:pathLst>
                <a:path w="59784" h="36014" extrusionOk="0">
                  <a:moveTo>
                    <a:pt x="54449" y="2141"/>
                  </a:moveTo>
                  <a:cubicBezTo>
                    <a:pt x="54543" y="2141"/>
                    <a:pt x="54638" y="2150"/>
                    <a:pt x="54734" y="2168"/>
                  </a:cubicBezTo>
                  <a:cubicBezTo>
                    <a:pt x="55557" y="2323"/>
                    <a:pt x="56097" y="3116"/>
                    <a:pt x="55942" y="3939"/>
                  </a:cubicBezTo>
                  <a:cubicBezTo>
                    <a:pt x="55805" y="4666"/>
                    <a:pt x="55168" y="5174"/>
                    <a:pt x="54453" y="5174"/>
                  </a:cubicBezTo>
                  <a:cubicBezTo>
                    <a:pt x="54359" y="5174"/>
                    <a:pt x="54265" y="5165"/>
                    <a:pt x="54170" y="5148"/>
                  </a:cubicBezTo>
                  <a:cubicBezTo>
                    <a:pt x="53349" y="4993"/>
                    <a:pt x="52807" y="4199"/>
                    <a:pt x="52962" y="3376"/>
                  </a:cubicBezTo>
                  <a:cubicBezTo>
                    <a:pt x="53099" y="2649"/>
                    <a:pt x="53735" y="2141"/>
                    <a:pt x="54449" y="2141"/>
                  </a:cubicBezTo>
                  <a:close/>
                  <a:moveTo>
                    <a:pt x="54294" y="1"/>
                  </a:moveTo>
                  <a:lnTo>
                    <a:pt x="0" y="35401"/>
                  </a:lnTo>
                  <a:lnTo>
                    <a:pt x="637" y="36013"/>
                  </a:lnTo>
                  <a:lnTo>
                    <a:pt x="59783" y="7357"/>
                  </a:lnTo>
                  <a:lnTo>
                    <a:pt x="59671" y="6052"/>
                  </a:lnTo>
                  <a:lnTo>
                    <a:pt x="542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221550" y="3758100"/>
              <a:ext cx="1605550" cy="936150"/>
            </a:xfrm>
            <a:custGeom>
              <a:avLst/>
              <a:gdLst/>
              <a:ahLst/>
              <a:cxnLst/>
              <a:rect l="l" t="t" r="r" b="b"/>
              <a:pathLst>
                <a:path w="64222" h="37446" extrusionOk="0">
                  <a:moveTo>
                    <a:pt x="58667" y="3505"/>
                  </a:moveTo>
                  <a:cubicBezTo>
                    <a:pt x="58760" y="3505"/>
                    <a:pt x="58855" y="3513"/>
                    <a:pt x="58950" y="3531"/>
                  </a:cubicBezTo>
                  <a:cubicBezTo>
                    <a:pt x="59773" y="3686"/>
                    <a:pt x="60314" y="4480"/>
                    <a:pt x="60158" y="5303"/>
                  </a:cubicBezTo>
                  <a:cubicBezTo>
                    <a:pt x="60021" y="6030"/>
                    <a:pt x="59385" y="6537"/>
                    <a:pt x="58670" y="6537"/>
                  </a:cubicBezTo>
                  <a:cubicBezTo>
                    <a:pt x="58577" y="6537"/>
                    <a:pt x="58483" y="6529"/>
                    <a:pt x="58388" y="6511"/>
                  </a:cubicBezTo>
                  <a:cubicBezTo>
                    <a:pt x="57565" y="6356"/>
                    <a:pt x="57023" y="5563"/>
                    <a:pt x="57178" y="4739"/>
                  </a:cubicBezTo>
                  <a:cubicBezTo>
                    <a:pt x="57315" y="4011"/>
                    <a:pt x="57952" y="3505"/>
                    <a:pt x="58667" y="3505"/>
                  </a:cubicBezTo>
                  <a:close/>
                  <a:moveTo>
                    <a:pt x="59461" y="1"/>
                  </a:moveTo>
                  <a:lnTo>
                    <a:pt x="1" y="28900"/>
                  </a:lnTo>
                  <a:lnTo>
                    <a:pt x="4551" y="37445"/>
                  </a:lnTo>
                  <a:lnTo>
                    <a:pt x="64222" y="8096"/>
                  </a:lnTo>
                  <a:lnTo>
                    <a:pt x="594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390375" y="4618100"/>
              <a:ext cx="19650" cy="39325"/>
            </a:xfrm>
            <a:custGeom>
              <a:avLst/>
              <a:gdLst/>
              <a:ahLst/>
              <a:cxnLst/>
              <a:rect l="l" t="t" r="r" b="b"/>
              <a:pathLst>
                <a:path w="786" h="1573" fill="none" extrusionOk="0">
                  <a:moveTo>
                    <a:pt x="0" y="0"/>
                  </a:moveTo>
                  <a:lnTo>
                    <a:pt x="786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44600" y="4591675"/>
              <a:ext cx="19700" cy="39350"/>
            </a:xfrm>
            <a:custGeom>
              <a:avLst/>
              <a:gdLst/>
              <a:ahLst/>
              <a:cxnLst/>
              <a:rect l="l" t="t" r="r" b="b"/>
              <a:pathLst>
                <a:path w="788" h="1574" fill="none" extrusionOk="0">
                  <a:moveTo>
                    <a:pt x="0" y="1"/>
                  </a:moveTo>
                  <a:lnTo>
                    <a:pt x="787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501775" y="4563150"/>
              <a:ext cx="19675" cy="39350"/>
            </a:xfrm>
            <a:custGeom>
              <a:avLst/>
              <a:gdLst/>
              <a:ahLst/>
              <a:cxnLst/>
              <a:rect l="l" t="t" r="r" b="b"/>
              <a:pathLst>
                <a:path w="787" h="1574" fill="none" extrusionOk="0">
                  <a:moveTo>
                    <a:pt x="786" y="1574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555775" y="4536675"/>
              <a:ext cx="19700" cy="39350"/>
            </a:xfrm>
            <a:custGeom>
              <a:avLst/>
              <a:gdLst/>
              <a:ahLst/>
              <a:cxnLst/>
              <a:rect l="l" t="t" r="r" b="b"/>
              <a:pathLst>
                <a:path w="788" h="1574" fill="none" extrusionOk="0">
                  <a:moveTo>
                    <a:pt x="0" y="1"/>
                  </a:moveTo>
                  <a:lnTo>
                    <a:pt x="788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613875" y="4508425"/>
              <a:ext cx="19700" cy="39350"/>
            </a:xfrm>
            <a:custGeom>
              <a:avLst/>
              <a:gdLst/>
              <a:ahLst/>
              <a:cxnLst/>
              <a:rect l="l" t="t" r="r" b="b"/>
              <a:pathLst>
                <a:path w="788" h="1574" fill="none" extrusionOk="0">
                  <a:moveTo>
                    <a:pt x="0" y="1"/>
                  </a:moveTo>
                  <a:lnTo>
                    <a:pt x="787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669025" y="4481550"/>
              <a:ext cx="19675" cy="39350"/>
            </a:xfrm>
            <a:custGeom>
              <a:avLst/>
              <a:gdLst/>
              <a:ahLst/>
              <a:cxnLst/>
              <a:rect l="l" t="t" r="r" b="b"/>
              <a:pathLst>
                <a:path w="787" h="1574" fill="none" extrusionOk="0">
                  <a:moveTo>
                    <a:pt x="1" y="1"/>
                  </a:moveTo>
                  <a:lnTo>
                    <a:pt x="786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27100" y="4452525"/>
              <a:ext cx="19700" cy="39375"/>
            </a:xfrm>
            <a:custGeom>
              <a:avLst/>
              <a:gdLst/>
              <a:ahLst/>
              <a:cxnLst/>
              <a:rect l="l" t="t" r="r" b="b"/>
              <a:pathLst>
                <a:path w="788" h="1575" fill="none" extrusionOk="0">
                  <a:moveTo>
                    <a:pt x="0" y="0"/>
                  </a:moveTo>
                  <a:lnTo>
                    <a:pt x="787" y="1575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782475" y="4426500"/>
              <a:ext cx="19725" cy="39350"/>
            </a:xfrm>
            <a:custGeom>
              <a:avLst/>
              <a:gdLst/>
              <a:ahLst/>
              <a:cxnLst/>
              <a:rect l="l" t="t" r="r" b="b"/>
              <a:pathLst>
                <a:path w="789" h="1574" fill="none" extrusionOk="0">
                  <a:moveTo>
                    <a:pt x="1" y="1"/>
                  </a:moveTo>
                  <a:lnTo>
                    <a:pt x="788" y="1574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837175" y="4398725"/>
              <a:ext cx="19675" cy="39350"/>
            </a:xfrm>
            <a:custGeom>
              <a:avLst/>
              <a:gdLst/>
              <a:ahLst/>
              <a:cxnLst/>
              <a:rect l="l" t="t" r="r" b="b"/>
              <a:pathLst>
                <a:path w="787" h="1574" fill="none" extrusionOk="0">
                  <a:moveTo>
                    <a:pt x="1" y="1"/>
                  </a:moveTo>
                  <a:lnTo>
                    <a:pt x="786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892975" y="4370525"/>
              <a:ext cx="19700" cy="39350"/>
            </a:xfrm>
            <a:custGeom>
              <a:avLst/>
              <a:gdLst/>
              <a:ahLst/>
              <a:cxnLst/>
              <a:rect l="l" t="t" r="r" b="b"/>
              <a:pathLst>
                <a:path w="788" h="1574" fill="none" extrusionOk="0">
                  <a:moveTo>
                    <a:pt x="0" y="1"/>
                  </a:moveTo>
                  <a:lnTo>
                    <a:pt x="787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950150" y="4342000"/>
              <a:ext cx="19675" cy="39350"/>
            </a:xfrm>
            <a:custGeom>
              <a:avLst/>
              <a:gdLst/>
              <a:ahLst/>
              <a:cxnLst/>
              <a:rect l="l" t="t" r="r" b="b"/>
              <a:pathLst>
                <a:path w="787" h="1574" fill="none" extrusionOk="0">
                  <a:moveTo>
                    <a:pt x="1" y="1"/>
                  </a:moveTo>
                  <a:lnTo>
                    <a:pt x="787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004200" y="4315525"/>
              <a:ext cx="19650" cy="39325"/>
            </a:xfrm>
            <a:custGeom>
              <a:avLst/>
              <a:gdLst/>
              <a:ahLst/>
              <a:cxnLst/>
              <a:rect l="l" t="t" r="r" b="b"/>
              <a:pathLst>
                <a:path w="786" h="1573" fill="none" extrusionOk="0">
                  <a:moveTo>
                    <a:pt x="0" y="0"/>
                  </a:moveTo>
                  <a:lnTo>
                    <a:pt x="786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062250" y="4287275"/>
              <a:ext cx="19700" cy="39350"/>
            </a:xfrm>
            <a:custGeom>
              <a:avLst/>
              <a:gdLst/>
              <a:ahLst/>
              <a:cxnLst/>
              <a:rect l="l" t="t" r="r" b="b"/>
              <a:pathLst>
                <a:path w="788" h="1574" fill="none" extrusionOk="0">
                  <a:moveTo>
                    <a:pt x="0" y="0"/>
                  </a:moveTo>
                  <a:lnTo>
                    <a:pt x="787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117400" y="4260400"/>
              <a:ext cx="19700" cy="39350"/>
            </a:xfrm>
            <a:custGeom>
              <a:avLst/>
              <a:gdLst/>
              <a:ahLst/>
              <a:cxnLst/>
              <a:rect l="l" t="t" r="r" b="b"/>
              <a:pathLst>
                <a:path w="788" h="1574" fill="none" extrusionOk="0">
                  <a:moveTo>
                    <a:pt x="1" y="0"/>
                  </a:moveTo>
                  <a:lnTo>
                    <a:pt x="788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175500" y="4231400"/>
              <a:ext cx="19675" cy="39300"/>
            </a:xfrm>
            <a:custGeom>
              <a:avLst/>
              <a:gdLst/>
              <a:ahLst/>
              <a:cxnLst/>
              <a:rect l="l" t="t" r="r" b="b"/>
              <a:pathLst>
                <a:path w="787" h="1572" fill="none" extrusionOk="0">
                  <a:moveTo>
                    <a:pt x="1" y="1"/>
                  </a:moveTo>
                  <a:lnTo>
                    <a:pt x="786" y="1572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230900" y="4205350"/>
              <a:ext cx="19675" cy="39350"/>
            </a:xfrm>
            <a:custGeom>
              <a:avLst/>
              <a:gdLst/>
              <a:ahLst/>
              <a:cxnLst/>
              <a:rect l="l" t="t" r="r" b="b"/>
              <a:pathLst>
                <a:path w="787" h="1574" fill="none" extrusionOk="0">
                  <a:moveTo>
                    <a:pt x="1" y="1"/>
                  </a:moveTo>
                  <a:lnTo>
                    <a:pt x="786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285550" y="4177575"/>
              <a:ext cx="19700" cy="39300"/>
            </a:xfrm>
            <a:custGeom>
              <a:avLst/>
              <a:gdLst/>
              <a:ahLst/>
              <a:cxnLst/>
              <a:rect l="l" t="t" r="r" b="b"/>
              <a:pathLst>
                <a:path w="788" h="1572" fill="none" extrusionOk="0">
                  <a:moveTo>
                    <a:pt x="1" y="1"/>
                  </a:moveTo>
                  <a:lnTo>
                    <a:pt x="788" y="1572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340250" y="4150550"/>
              <a:ext cx="19700" cy="39325"/>
            </a:xfrm>
            <a:custGeom>
              <a:avLst/>
              <a:gdLst/>
              <a:ahLst/>
              <a:cxnLst/>
              <a:rect l="l" t="t" r="r" b="b"/>
              <a:pathLst>
                <a:path w="788" h="1573" fill="none" extrusionOk="0">
                  <a:moveTo>
                    <a:pt x="0" y="0"/>
                  </a:moveTo>
                  <a:lnTo>
                    <a:pt x="788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395375" y="4121350"/>
              <a:ext cx="21100" cy="43225"/>
            </a:xfrm>
            <a:custGeom>
              <a:avLst/>
              <a:gdLst/>
              <a:ahLst/>
              <a:cxnLst/>
              <a:rect l="l" t="t" r="r" b="b"/>
              <a:pathLst>
                <a:path w="844" h="1729" fill="none" extrusionOk="0">
                  <a:moveTo>
                    <a:pt x="0" y="1"/>
                  </a:moveTo>
                  <a:lnTo>
                    <a:pt x="844" y="1728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449350" y="4094875"/>
              <a:ext cx="21600" cy="42575"/>
            </a:xfrm>
            <a:custGeom>
              <a:avLst/>
              <a:gdLst/>
              <a:ahLst/>
              <a:cxnLst/>
              <a:rect l="l" t="t" r="r" b="b"/>
              <a:pathLst>
                <a:path w="864" h="1703" fill="none" extrusionOk="0">
                  <a:moveTo>
                    <a:pt x="1" y="0"/>
                  </a:moveTo>
                  <a:lnTo>
                    <a:pt x="863" y="170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507450" y="4066675"/>
              <a:ext cx="20450" cy="42975"/>
            </a:xfrm>
            <a:custGeom>
              <a:avLst/>
              <a:gdLst/>
              <a:ahLst/>
              <a:cxnLst/>
              <a:rect l="l" t="t" r="r" b="b"/>
              <a:pathLst>
                <a:path w="818" h="1719" fill="none" extrusionOk="0">
                  <a:moveTo>
                    <a:pt x="1" y="0"/>
                  </a:moveTo>
                  <a:lnTo>
                    <a:pt x="818" y="1718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562625" y="4039750"/>
              <a:ext cx="22000" cy="40450"/>
            </a:xfrm>
            <a:custGeom>
              <a:avLst/>
              <a:gdLst/>
              <a:ahLst/>
              <a:cxnLst/>
              <a:rect l="l" t="t" r="r" b="b"/>
              <a:pathLst>
                <a:path w="880" h="1618" fill="none" extrusionOk="0">
                  <a:moveTo>
                    <a:pt x="0" y="1"/>
                  </a:moveTo>
                  <a:lnTo>
                    <a:pt x="880" y="1617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620675" y="4010750"/>
              <a:ext cx="20200" cy="41375"/>
            </a:xfrm>
            <a:custGeom>
              <a:avLst/>
              <a:gdLst/>
              <a:ahLst/>
              <a:cxnLst/>
              <a:rect l="l" t="t" r="r" b="b"/>
              <a:pathLst>
                <a:path w="808" h="1655" fill="none" extrusionOk="0">
                  <a:moveTo>
                    <a:pt x="0" y="1"/>
                  </a:moveTo>
                  <a:lnTo>
                    <a:pt x="808" y="1655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730750" y="3956925"/>
              <a:ext cx="21550" cy="40275"/>
            </a:xfrm>
            <a:custGeom>
              <a:avLst/>
              <a:gdLst/>
              <a:ahLst/>
              <a:cxnLst/>
              <a:rect l="l" t="t" r="r" b="b"/>
              <a:pathLst>
                <a:path w="862" h="1611" fill="none" extrusionOk="0">
                  <a:moveTo>
                    <a:pt x="1" y="1"/>
                  </a:moveTo>
                  <a:lnTo>
                    <a:pt x="862" y="1611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48050" y="3975325"/>
              <a:ext cx="436125" cy="209400"/>
            </a:xfrm>
            <a:custGeom>
              <a:avLst/>
              <a:gdLst/>
              <a:ahLst/>
              <a:cxnLst/>
              <a:rect l="l" t="t" r="r" b="b"/>
              <a:pathLst>
                <a:path w="17445" h="8376" extrusionOk="0">
                  <a:moveTo>
                    <a:pt x="17444" y="0"/>
                  </a:moveTo>
                  <a:lnTo>
                    <a:pt x="17444" y="0"/>
                  </a:lnTo>
                  <a:cubicBezTo>
                    <a:pt x="15967" y="650"/>
                    <a:pt x="14502" y="1324"/>
                    <a:pt x="13039" y="2003"/>
                  </a:cubicBezTo>
                  <a:lnTo>
                    <a:pt x="8665" y="4069"/>
                  </a:lnTo>
                  <a:lnTo>
                    <a:pt x="4318" y="6191"/>
                  </a:lnTo>
                  <a:cubicBezTo>
                    <a:pt x="2872" y="6908"/>
                    <a:pt x="1431" y="7627"/>
                    <a:pt x="0" y="8375"/>
                  </a:cubicBezTo>
                  <a:cubicBezTo>
                    <a:pt x="1476" y="7726"/>
                    <a:pt x="2941" y="7051"/>
                    <a:pt x="4404" y="6372"/>
                  </a:cubicBezTo>
                  <a:lnTo>
                    <a:pt x="8778" y="4305"/>
                  </a:lnTo>
                  <a:lnTo>
                    <a:pt x="13127" y="2185"/>
                  </a:lnTo>
                  <a:cubicBezTo>
                    <a:pt x="14571" y="1468"/>
                    <a:pt x="16014" y="748"/>
                    <a:pt x="17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456125" y="4267525"/>
              <a:ext cx="303300" cy="145475"/>
            </a:xfrm>
            <a:custGeom>
              <a:avLst/>
              <a:gdLst/>
              <a:ahLst/>
              <a:cxnLst/>
              <a:rect l="l" t="t" r="r" b="b"/>
              <a:pathLst>
                <a:path w="12132" h="5819" extrusionOk="0">
                  <a:moveTo>
                    <a:pt x="12132" y="0"/>
                  </a:moveTo>
                  <a:cubicBezTo>
                    <a:pt x="11097" y="435"/>
                    <a:pt x="10075" y="898"/>
                    <a:pt x="9055" y="1363"/>
                  </a:cubicBezTo>
                  <a:cubicBezTo>
                    <a:pt x="8035" y="1830"/>
                    <a:pt x="7025" y="2316"/>
                    <a:pt x="6010" y="2790"/>
                  </a:cubicBezTo>
                  <a:cubicBezTo>
                    <a:pt x="5004" y="3285"/>
                    <a:pt x="3993" y="3768"/>
                    <a:pt x="2990" y="4272"/>
                  </a:cubicBezTo>
                  <a:cubicBezTo>
                    <a:pt x="1988" y="4778"/>
                    <a:pt x="988" y="5285"/>
                    <a:pt x="1" y="5818"/>
                  </a:cubicBezTo>
                  <a:cubicBezTo>
                    <a:pt x="1035" y="5383"/>
                    <a:pt x="2057" y="4922"/>
                    <a:pt x="3077" y="4455"/>
                  </a:cubicBezTo>
                  <a:cubicBezTo>
                    <a:pt x="4098" y="3989"/>
                    <a:pt x="5108" y="3502"/>
                    <a:pt x="6122" y="3027"/>
                  </a:cubicBezTo>
                  <a:cubicBezTo>
                    <a:pt x="7129" y="2532"/>
                    <a:pt x="8141" y="2050"/>
                    <a:pt x="9143" y="1545"/>
                  </a:cubicBezTo>
                  <a:cubicBezTo>
                    <a:pt x="10144" y="1041"/>
                    <a:pt x="11144" y="534"/>
                    <a:pt x="12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2"/>
          <p:cNvGrpSpPr/>
          <p:nvPr/>
        </p:nvGrpSpPr>
        <p:grpSpPr>
          <a:xfrm rot="-4499947">
            <a:off x="8453855" y="283614"/>
            <a:ext cx="539079" cy="348101"/>
            <a:chOff x="3941313" y="681850"/>
            <a:chExt cx="282625" cy="182500"/>
          </a:xfrm>
        </p:grpSpPr>
        <p:sp>
          <p:nvSpPr>
            <p:cNvPr id="190" name="Google Shape;190;p2"/>
            <p:cNvSpPr/>
            <p:nvPr/>
          </p:nvSpPr>
          <p:spPr>
            <a:xfrm>
              <a:off x="4082563" y="737050"/>
              <a:ext cx="122750" cy="113225"/>
            </a:xfrm>
            <a:custGeom>
              <a:avLst/>
              <a:gdLst/>
              <a:ahLst/>
              <a:cxnLst/>
              <a:rect l="l" t="t" r="r" b="b"/>
              <a:pathLst>
                <a:path w="4910" h="4529" extrusionOk="0">
                  <a:moveTo>
                    <a:pt x="1274" y="0"/>
                  </a:moveTo>
                  <a:lnTo>
                    <a:pt x="0" y="2970"/>
                  </a:lnTo>
                  <a:lnTo>
                    <a:pt x="3637" y="4529"/>
                  </a:lnTo>
                  <a:lnTo>
                    <a:pt x="4909" y="1557"/>
                  </a:lnTo>
                  <a:lnTo>
                    <a:pt x="12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150263" y="755375"/>
              <a:ext cx="68825" cy="106900"/>
            </a:xfrm>
            <a:custGeom>
              <a:avLst/>
              <a:gdLst/>
              <a:ahLst/>
              <a:cxnLst/>
              <a:rect l="l" t="t" r="r" b="b"/>
              <a:pathLst>
                <a:path w="2753" h="4276" extrusionOk="0">
                  <a:moveTo>
                    <a:pt x="2115" y="0"/>
                  </a:moveTo>
                  <a:cubicBezTo>
                    <a:pt x="1638" y="0"/>
                    <a:pt x="962" y="731"/>
                    <a:pt x="517" y="1769"/>
                  </a:cubicBezTo>
                  <a:cubicBezTo>
                    <a:pt x="20" y="2932"/>
                    <a:pt x="1" y="4040"/>
                    <a:pt x="475" y="4243"/>
                  </a:cubicBezTo>
                  <a:cubicBezTo>
                    <a:pt x="526" y="4265"/>
                    <a:pt x="580" y="4275"/>
                    <a:pt x="637" y="4275"/>
                  </a:cubicBezTo>
                  <a:cubicBezTo>
                    <a:pt x="1114" y="4275"/>
                    <a:pt x="1790" y="3544"/>
                    <a:pt x="2236" y="2505"/>
                  </a:cubicBezTo>
                  <a:cubicBezTo>
                    <a:pt x="2733" y="1342"/>
                    <a:pt x="2752" y="236"/>
                    <a:pt x="2278" y="32"/>
                  </a:cubicBezTo>
                  <a:cubicBezTo>
                    <a:pt x="2227" y="11"/>
                    <a:pt x="2173" y="0"/>
                    <a:pt x="2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155138" y="757450"/>
              <a:ext cx="68800" cy="106900"/>
            </a:xfrm>
            <a:custGeom>
              <a:avLst/>
              <a:gdLst/>
              <a:ahLst/>
              <a:cxnLst/>
              <a:rect l="l" t="t" r="r" b="b"/>
              <a:pathLst>
                <a:path w="2752" h="4276" extrusionOk="0">
                  <a:moveTo>
                    <a:pt x="2115" y="0"/>
                  </a:moveTo>
                  <a:cubicBezTo>
                    <a:pt x="1637" y="0"/>
                    <a:pt x="961" y="732"/>
                    <a:pt x="516" y="1769"/>
                  </a:cubicBezTo>
                  <a:cubicBezTo>
                    <a:pt x="19" y="2932"/>
                    <a:pt x="0" y="4040"/>
                    <a:pt x="474" y="4243"/>
                  </a:cubicBezTo>
                  <a:cubicBezTo>
                    <a:pt x="525" y="4265"/>
                    <a:pt x="579" y="4276"/>
                    <a:pt x="636" y="4276"/>
                  </a:cubicBezTo>
                  <a:cubicBezTo>
                    <a:pt x="1112" y="4276"/>
                    <a:pt x="1789" y="3543"/>
                    <a:pt x="2235" y="2506"/>
                  </a:cubicBezTo>
                  <a:cubicBezTo>
                    <a:pt x="2732" y="1342"/>
                    <a:pt x="2751" y="236"/>
                    <a:pt x="2277" y="32"/>
                  </a:cubicBezTo>
                  <a:cubicBezTo>
                    <a:pt x="2226" y="11"/>
                    <a:pt x="2172" y="0"/>
                    <a:pt x="2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009213" y="681850"/>
              <a:ext cx="137925" cy="154700"/>
            </a:xfrm>
            <a:custGeom>
              <a:avLst/>
              <a:gdLst/>
              <a:ahLst/>
              <a:cxnLst/>
              <a:rect l="l" t="t" r="r" b="b"/>
              <a:pathLst>
                <a:path w="5517" h="6188" extrusionOk="0">
                  <a:moveTo>
                    <a:pt x="3466" y="0"/>
                  </a:moveTo>
                  <a:cubicBezTo>
                    <a:pt x="1332" y="390"/>
                    <a:pt x="0" y="4244"/>
                    <a:pt x="853" y="5814"/>
                  </a:cubicBezTo>
                  <a:lnTo>
                    <a:pt x="906" y="5861"/>
                  </a:lnTo>
                  <a:cubicBezTo>
                    <a:pt x="906" y="5861"/>
                    <a:pt x="1478" y="6187"/>
                    <a:pt x="2133" y="6187"/>
                  </a:cubicBezTo>
                  <a:cubicBezTo>
                    <a:pt x="2618" y="6187"/>
                    <a:pt x="3149" y="6009"/>
                    <a:pt x="3527" y="5386"/>
                  </a:cubicBezTo>
                  <a:cubicBezTo>
                    <a:pt x="3527" y="5386"/>
                    <a:pt x="2989" y="3944"/>
                    <a:pt x="4749" y="2377"/>
                  </a:cubicBezTo>
                  <a:cubicBezTo>
                    <a:pt x="4749" y="2377"/>
                    <a:pt x="5516" y="779"/>
                    <a:pt x="3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941313" y="710075"/>
              <a:ext cx="110250" cy="54075"/>
            </a:xfrm>
            <a:custGeom>
              <a:avLst/>
              <a:gdLst/>
              <a:ahLst/>
              <a:cxnLst/>
              <a:rect l="l" t="t" r="r" b="b"/>
              <a:pathLst>
                <a:path w="4410" h="2163" extrusionOk="0">
                  <a:moveTo>
                    <a:pt x="1" y="1"/>
                  </a:moveTo>
                  <a:lnTo>
                    <a:pt x="4149" y="2162"/>
                  </a:lnTo>
                  <a:cubicBezTo>
                    <a:pt x="4149" y="2162"/>
                    <a:pt x="4255" y="1711"/>
                    <a:pt x="4408" y="1559"/>
                  </a:cubicBezTo>
                  <a:lnTo>
                    <a:pt x="4408" y="1559"/>
                  </a:lnTo>
                  <a:lnTo>
                    <a:pt x="4409" y="1560"/>
                  </a:lnTo>
                  <a:lnTo>
                    <a:pt x="4409" y="1558"/>
                  </a:lnTo>
                  <a:cubicBezTo>
                    <a:pt x="4409" y="1558"/>
                    <a:pt x="4408" y="1559"/>
                    <a:pt x="4408" y="1559"/>
                  </a:cubicBezTo>
                  <a:lnTo>
                    <a:pt x="4408" y="15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012088" y="683675"/>
              <a:ext cx="137950" cy="154725"/>
            </a:xfrm>
            <a:custGeom>
              <a:avLst/>
              <a:gdLst/>
              <a:ahLst/>
              <a:cxnLst/>
              <a:rect l="l" t="t" r="r" b="b"/>
              <a:pathLst>
                <a:path w="5518" h="6189" extrusionOk="0">
                  <a:moveTo>
                    <a:pt x="3465" y="1"/>
                  </a:moveTo>
                  <a:cubicBezTo>
                    <a:pt x="1333" y="390"/>
                    <a:pt x="1" y="4245"/>
                    <a:pt x="852" y="5814"/>
                  </a:cubicBezTo>
                  <a:lnTo>
                    <a:pt x="905" y="5863"/>
                  </a:lnTo>
                  <a:cubicBezTo>
                    <a:pt x="905" y="5863"/>
                    <a:pt x="1477" y="6188"/>
                    <a:pt x="2132" y="6188"/>
                  </a:cubicBezTo>
                  <a:cubicBezTo>
                    <a:pt x="2617" y="6188"/>
                    <a:pt x="3148" y="6010"/>
                    <a:pt x="3527" y="5387"/>
                  </a:cubicBezTo>
                  <a:cubicBezTo>
                    <a:pt x="3527" y="5387"/>
                    <a:pt x="2990" y="3944"/>
                    <a:pt x="4750" y="2379"/>
                  </a:cubicBezTo>
                  <a:cubicBezTo>
                    <a:pt x="4750" y="2379"/>
                    <a:pt x="5517" y="782"/>
                    <a:pt x="34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089763" y="743150"/>
              <a:ext cx="41100" cy="75200"/>
            </a:xfrm>
            <a:custGeom>
              <a:avLst/>
              <a:gdLst/>
              <a:ahLst/>
              <a:cxnLst/>
              <a:rect l="l" t="t" r="r" b="b"/>
              <a:pathLst>
                <a:path w="1644" h="3008" extrusionOk="0">
                  <a:moveTo>
                    <a:pt x="1643" y="0"/>
                  </a:moveTo>
                  <a:cubicBezTo>
                    <a:pt x="988" y="100"/>
                    <a:pt x="132" y="1310"/>
                    <a:pt x="188" y="2097"/>
                  </a:cubicBezTo>
                  <a:cubicBezTo>
                    <a:pt x="246" y="2914"/>
                    <a:pt x="421" y="3008"/>
                    <a:pt x="421" y="3008"/>
                  </a:cubicBezTo>
                  <a:cubicBezTo>
                    <a:pt x="0" y="1157"/>
                    <a:pt x="1643" y="0"/>
                    <a:pt x="1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188738" y="766275"/>
              <a:ext cx="26700" cy="24850"/>
            </a:xfrm>
            <a:custGeom>
              <a:avLst/>
              <a:gdLst/>
              <a:ahLst/>
              <a:cxnLst/>
              <a:rect l="l" t="t" r="r" b="b"/>
              <a:pathLst>
                <a:path w="1068" h="994" extrusionOk="0">
                  <a:moveTo>
                    <a:pt x="686" y="1"/>
                  </a:moveTo>
                  <a:cubicBezTo>
                    <a:pt x="547" y="1"/>
                    <a:pt x="424" y="79"/>
                    <a:pt x="332" y="149"/>
                  </a:cubicBezTo>
                  <a:cubicBezTo>
                    <a:pt x="199" y="250"/>
                    <a:pt x="93" y="374"/>
                    <a:pt x="0" y="509"/>
                  </a:cubicBezTo>
                  <a:cubicBezTo>
                    <a:pt x="133" y="415"/>
                    <a:pt x="255" y="312"/>
                    <a:pt x="390" y="235"/>
                  </a:cubicBezTo>
                  <a:cubicBezTo>
                    <a:pt x="483" y="178"/>
                    <a:pt x="589" y="130"/>
                    <a:pt x="679" y="130"/>
                  </a:cubicBezTo>
                  <a:cubicBezTo>
                    <a:pt x="714" y="130"/>
                    <a:pt x="746" y="137"/>
                    <a:pt x="773" y="153"/>
                  </a:cubicBezTo>
                  <a:cubicBezTo>
                    <a:pt x="878" y="211"/>
                    <a:pt x="928" y="371"/>
                    <a:pt x="955" y="520"/>
                  </a:cubicBezTo>
                  <a:cubicBezTo>
                    <a:pt x="983" y="673"/>
                    <a:pt x="992" y="833"/>
                    <a:pt x="1005" y="994"/>
                  </a:cubicBezTo>
                  <a:cubicBezTo>
                    <a:pt x="1049" y="837"/>
                    <a:pt x="1068" y="675"/>
                    <a:pt x="1058" y="507"/>
                  </a:cubicBezTo>
                  <a:cubicBezTo>
                    <a:pt x="1047" y="348"/>
                    <a:pt x="1014" y="157"/>
                    <a:pt x="841" y="35"/>
                  </a:cubicBezTo>
                  <a:cubicBezTo>
                    <a:pt x="787" y="11"/>
                    <a:pt x="736" y="1"/>
                    <a:pt x="6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130513" y="749250"/>
              <a:ext cx="43875" cy="20825"/>
            </a:xfrm>
            <a:custGeom>
              <a:avLst/>
              <a:gdLst/>
              <a:ahLst/>
              <a:cxnLst/>
              <a:rect l="l" t="t" r="r" b="b"/>
              <a:pathLst>
                <a:path w="1755" h="833" extrusionOk="0">
                  <a:moveTo>
                    <a:pt x="1" y="0"/>
                  </a:moveTo>
                  <a:lnTo>
                    <a:pt x="1" y="0"/>
                  </a:lnTo>
                  <a:cubicBezTo>
                    <a:pt x="268" y="190"/>
                    <a:pt x="559" y="332"/>
                    <a:pt x="849" y="478"/>
                  </a:cubicBezTo>
                  <a:cubicBezTo>
                    <a:pt x="1145" y="609"/>
                    <a:pt x="1437" y="745"/>
                    <a:pt x="1753" y="833"/>
                  </a:cubicBezTo>
                  <a:lnTo>
                    <a:pt x="1755" y="833"/>
                  </a:lnTo>
                  <a:cubicBezTo>
                    <a:pt x="1486" y="642"/>
                    <a:pt x="1196" y="500"/>
                    <a:pt x="907" y="354"/>
                  </a:cubicBezTo>
                  <a:cubicBezTo>
                    <a:pt x="611" y="223"/>
                    <a:pt x="318" y="8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096013" y="690325"/>
              <a:ext cx="32850" cy="50225"/>
            </a:xfrm>
            <a:custGeom>
              <a:avLst/>
              <a:gdLst/>
              <a:ahLst/>
              <a:cxnLst/>
              <a:rect l="l" t="t" r="r" b="b"/>
              <a:pathLst>
                <a:path w="1314" h="2009" extrusionOk="0">
                  <a:moveTo>
                    <a:pt x="1" y="1"/>
                  </a:moveTo>
                  <a:lnTo>
                    <a:pt x="1" y="1"/>
                  </a:lnTo>
                  <a:cubicBezTo>
                    <a:pt x="190" y="112"/>
                    <a:pt x="371" y="231"/>
                    <a:pt x="540" y="364"/>
                  </a:cubicBezTo>
                  <a:cubicBezTo>
                    <a:pt x="706" y="498"/>
                    <a:pt x="869" y="641"/>
                    <a:pt x="983" y="816"/>
                  </a:cubicBezTo>
                  <a:cubicBezTo>
                    <a:pt x="1108" y="982"/>
                    <a:pt x="1185" y="1179"/>
                    <a:pt x="1204" y="1384"/>
                  </a:cubicBezTo>
                  <a:cubicBezTo>
                    <a:pt x="1231" y="1594"/>
                    <a:pt x="1155" y="1800"/>
                    <a:pt x="1088" y="2008"/>
                  </a:cubicBezTo>
                  <a:cubicBezTo>
                    <a:pt x="1205" y="1827"/>
                    <a:pt x="1313" y="1617"/>
                    <a:pt x="1309" y="1381"/>
                  </a:cubicBezTo>
                  <a:cubicBezTo>
                    <a:pt x="1312" y="1149"/>
                    <a:pt x="1223" y="924"/>
                    <a:pt x="1094" y="736"/>
                  </a:cubicBezTo>
                  <a:cubicBezTo>
                    <a:pt x="960" y="552"/>
                    <a:pt x="788" y="400"/>
                    <a:pt x="601" y="279"/>
                  </a:cubicBezTo>
                  <a:cubicBezTo>
                    <a:pt x="414" y="159"/>
                    <a:pt x="213" y="6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p14"/>
          <p:cNvGrpSpPr/>
          <p:nvPr/>
        </p:nvGrpSpPr>
        <p:grpSpPr>
          <a:xfrm>
            <a:off x="51" y="-11624"/>
            <a:ext cx="9144000" cy="5143500"/>
            <a:chOff x="51" y="-11624"/>
            <a:chExt cx="9144000" cy="5143500"/>
          </a:xfrm>
        </p:grpSpPr>
        <p:grpSp>
          <p:nvGrpSpPr>
            <p:cNvPr id="1539" name="Google Shape;1539;p14"/>
            <p:cNvGrpSpPr/>
            <p:nvPr/>
          </p:nvGrpSpPr>
          <p:grpSpPr>
            <a:xfrm>
              <a:off x="51" y="-11624"/>
              <a:ext cx="9144000" cy="5143500"/>
              <a:chOff x="51" y="-11624"/>
              <a:chExt cx="9144000" cy="5143500"/>
            </a:xfrm>
          </p:grpSpPr>
          <p:cxnSp>
            <p:nvCxnSpPr>
              <p:cNvPr id="1540" name="Google Shape;1540;p14"/>
              <p:cNvCxnSpPr/>
              <p:nvPr/>
            </p:nvCxnSpPr>
            <p:spPr>
              <a:xfrm>
                <a:off x="10177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14"/>
              <p:cNvCxnSpPr/>
              <p:nvPr/>
            </p:nvCxnSpPr>
            <p:spPr>
              <a:xfrm>
                <a:off x="24597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14"/>
              <p:cNvCxnSpPr/>
              <p:nvPr/>
            </p:nvCxnSpPr>
            <p:spPr>
              <a:xfrm>
                <a:off x="53437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14"/>
              <p:cNvCxnSpPr/>
              <p:nvPr/>
            </p:nvCxnSpPr>
            <p:spPr>
              <a:xfrm>
                <a:off x="67857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14"/>
              <p:cNvCxnSpPr/>
              <p:nvPr/>
            </p:nvCxnSpPr>
            <p:spPr>
              <a:xfrm>
                <a:off x="82277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5" name="Google Shape;1545;p14"/>
              <p:cNvCxnSpPr/>
              <p:nvPr/>
            </p:nvCxnSpPr>
            <p:spPr>
              <a:xfrm>
                <a:off x="96697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6" name="Google Shape;1546;p14"/>
              <p:cNvCxnSpPr/>
              <p:nvPr/>
            </p:nvCxnSpPr>
            <p:spPr>
              <a:xfrm>
                <a:off x="111117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7" name="Google Shape;1547;p14"/>
              <p:cNvCxnSpPr/>
              <p:nvPr/>
            </p:nvCxnSpPr>
            <p:spPr>
              <a:xfrm>
                <a:off x="125537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8" name="Google Shape;1548;p14"/>
              <p:cNvCxnSpPr/>
              <p:nvPr/>
            </p:nvCxnSpPr>
            <p:spPr>
              <a:xfrm>
                <a:off x="139958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9" name="Google Shape;1549;p14"/>
              <p:cNvCxnSpPr/>
              <p:nvPr/>
            </p:nvCxnSpPr>
            <p:spPr>
              <a:xfrm>
                <a:off x="154378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0" name="Google Shape;1550;p14"/>
              <p:cNvCxnSpPr/>
              <p:nvPr/>
            </p:nvCxnSpPr>
            <p:spPr>
              <a:xfrm>
                <a:off x="168798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1" name="Google Shape;1551;p14"/>
              <p:cNvCxnSpPr/>
              <p:nvPr/>
            </p:nvCxnSpPr>
            <p:spPr>
              <a:xfrm>
                <a:off x="183218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2" name="Google Shape;1552;p14"/>
              <p:cNvCxnSpPr/>
              <p:nvPr/>
            </p:nvCxnSpPr>
            <p:spPr>
              <a:xfrm>
                <a:off x="197638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3" name="Google Shape;1553;p14"/>
              <p:cNvCxnSpPr/>
              <p:nvPr/>
            </p:nvCxnSpPr>
            <p:spPr>
              <a:xfrm>
                <a:off x="212058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4" name="Google Shape;1554;p14"/>
              <p:cNvCxnSpPr/>
              <p:nvPr/>
            </p:nvCxnSpPr>
            <p:spPr>
              <a:xfrm>
                <a:off x="226478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5" name="Google Shape;1555;p14"/>
              <p:cNvCxnSpPr/>
              <p:nvPr/>
            </p:nvCxnSpPr>
            <p:spPr>
              <a:xfrm>
                <a:off x="240898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6" name="Google Shape;1556;p14"/>
              <p:cNvCxnSpPr/>
              <p:nvPr/>
            </p:nvCxnSpPr>
            <p:spPr>
              <a:xfrm>
                <a:off x="255318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7" name="Google Shape;1557;p14"/>
              <p:cNvCxnSpPr/>
              <p:nvPr/>
            </p:nvCxnSpPr>
            <p:spPr>
              <a:xfrm>
                <a:off x="269738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8" name="Google Shape;1558;p14"/>
              <p:cNvCxnSpPr/>
              <p:nvPr/>
            </p:nvCxnSpPr>
            <p:spPr>
              <a:xfrm>
                <a:off x="284158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9" name="Google Shape;1559;p14"/>
              <p:cNvCxnSpPr/>
              <p:nvPr/>
            </p:nvCxnSpPr>
            <p:spPr>
              <a:xfrm>
                <a:off x="298579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0" name="Google Shape;1560;p14"/>
              <p:cNvCxnSpPr/>
              <p:nvPr/>
            </p:nvCxnSpPr>
            <p:spPr>
              <a:xfrm>
                <a:off x="312999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1" name="Google Shape;1561;p14"/>
              <p:cNvCxnSpPr/>
              <p:nvPr/>
            </p:nvCxnSpPr>
            <p:spPr>
              <a:xfrm>
                <a:off x="327419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2" name="Google Shape;1562;p14"/>
              <p:cNvCxnSpPr/>
              <p:nvPr/>
            </p:nvCxnSpPr>
            <p:spPr>
              <a:xfrm>
                <a:off x="341839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14"/>
              <p:cNvCxnSpPr/>
              <p:nvPr/>
            </p:nvCxnSpPr>
            <p:spPr>
              <a:xfrm>
                <a:off x="356259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14"/>
              <p:cNvCxnSpPr/>
              <p:nvPr/>
            </p:nvCxnSpPr>
            <p:spPr>
              <a:xfrm>
                <a:off x="370679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14"/>
              <p:cNvCxnSpPr/>
              <p:nvPr/>
            </p:nvCxnSpPr>
            <p:spPr>
              <a:xfrm>
                <a:off x="385099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14"/>
              <p:cNvCxnSpPr/>
              <p:nvPr/>
            </p:nvCxnSpPr>
            <p:spPr>
              <a:xfrm>
                <a:off x="399519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14"/>
              <p:cNvCxnSpPr/>
              <p:nvPr/>
            </p:nvCxnSpPr>
            <p:spPr>
              <a:xfrm>
                <a:off x="413939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14"/>
              <p:cNvCxnSpPr/>
              <p:nvPr/>
            </p:nvCxnSpPr>
            <p:spPr>
              <a:xfrm>
                <a:off x="428359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14"/>
              <p:cNvCxnSpPr/>
              <p:nvPr/>
            </p:nvCxnSpPr>
            <p:spPr>
              <a:xfrm>
                <a:off x="442779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14"/>
              <p:cNvCxnSpPr/>
              <p:nvPr/>
            </p:nvCxnSpPr>
            <p:spPr>
              <a:xfrm>
                <a:off x="457200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14"/>
              <p:cNvCxnSpPr/>
              <p:nvPr/>
            </p:nvCxnSpPr>
            <p:spPr>
              <a:xfrm>
                <a:off x="471620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14"/>
              <p:cNvCxnSpPr/>
              <p:nvPr/>
            </p:nvCxnSpPr>
            <p:spPr>
              <a:xfrm>
                <a:off x="486040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14"/>
              <p:cNvCxnSpPr/>
              <p:nvPr/>
            </p:nvCxnSpPr>
            <p:spPr>
              <a:xfrm>
                <a:off x="500460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14"/>
              <p:cNvCxnSpPr/>
              <p:nvPr/>
            </p:nvCxnSpPr>
            <p:spPr>
              <a:xfrm>
                <a:off x="514880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14"/>
              <p:cNvCxnSpPr/>
              <p:nvPr/>
            </p:nvCxnSpPr>
            <p:spPr>
              <a:xfrm>
                <a:off x="529300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14"/>
              <p:cNvCxnSpPr/>
              <p:nvPr/>
            </p:nvCxnSpPr>
            <p:spPr>
              <a:xfrm>
                <a:off x="543720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14"/>
              <p:cNvCxnSpPr/>
              <p:nvPr/>
            </p:nvCxnSpPr>
            <p:spPr>
              <a:xfrm>
                <a:off x="558140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14"/>
              <p:cNvCxnSpPr/>
              <p:nvPr/>
            </p:nvCxnSpPr>
            <p:spPr>
              <a:xfrm>
                <a:off x="572560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14"/>
              <p:cNvCxnSpPr/>
              <p:nvPr/>
            </p:nvCxnSpPr>
            <p:spPr>
              <a:xfrm>
                <a:off x="586980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14"/>
              <p:cNvCxnSpPr/>
              <p:nvPr/>
            </p:nvCxnSpPr>
            <p:spPr>
              <a:xfrm>
                <a:off x="601400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14"/>
              <p:cNvCxnSpPr/>
              <p:nvPr/>
            </p:nvCxnSpPr>
            <p:spPr>
              <a:xfrm>
                <a:off x="615821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14"/>
              <p:cNvCxnSpPr/>
              <p:nvPr/>
            </p:nvCxnSpPr>
            <p:spPr>
              <a:xfrm>
                <a:off x="630241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14"/>
              <p:cNvCxnSpPr/>
              <p:nvPr/>
            </p:nvCxnSpPr>
            <p:spPr>
              <a:xfrm>
                <a:off x="644661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14"/>
              <p:cNvCxnSpPr/>
              <p:nvPr/>
            </p:nvCxnSpPr>
            <p:spPr>
              <a:xfrm>
                <a:off x="659081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5" name="Google Shape;1585;p14"/>
              <p:cNvCxnSpPr/>
              <p:nvPr/>
            </p:nvCxnSpPr>
            <p:spPr>
              <a:xfrm>
                <a:off x="673501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6" name="Google Shape;1586;p14"/>
              <p:cNvCxnSpPr/>
              <p:nvPr/>
            </p:nvCxnSpPr>
            <p:spPr>
              <a:xfrm>
                <a:off x="687921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7" name="Google Shape;1587;p14"/>
              <p:cNvCxnSpPr/>
              <p:nvPr/>
            </p:nvCxnSpPr>
            <p:spPr>
              <a:xfrm>
                <a:off x="702341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8" name="Google Shape;1588;p14"/>
              <p:cNvCxnSpPr/>
              <p:nvPr/>
            </p:nvCxnSpPr>
            <p:spPr>
              <a:xfrm>
                <a:off x="716761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9" name="Google Shape;1589;p14"/>
              <p:cNvCxnSpPr/>
              <p:nvPr/>
            </p:nvCxnSpPr>
            <p:spPr>
              <a:xfrm>
                <a:off x="731181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0" name="Google Shape;1590;p14"/>
              <p:cNvCxnSpPr/>
              <p:nvPr/>
            </p:nvCxnSpPr>
            <p:spPr>
              <a:xfrm>
                <a:off x="745601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1" name="Google Shape;1591;p14"/>
              <p:cNvCxnSpPr/>
              <p:nvPr/>
            </p:nvCxnSpPr>
            <p:spPr>
              <a:xfrm>
                <a:off x="760022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2" name="Google Shape;1592;p14"/>
              <p:cNvCxnSpPr/>
              <p:nvPr/>
            </p:nvCxnSpPr>
            <p:spPr>
              <a:xfrm>
                <a:off x="774442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3" name="Google Shape;1593;p14"/>
              <p:cNvCxnSpPr/>
              <p:nvPr/>
            </p:nvCxnSpPr>
            <p:spPr>
              <a:xfrm>
                <a:off x="788862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4" name="Google Shape;1594;p14"/>
              <p:cNvCxnSpPr/>
              <p:nvPr/>
            </p:nvCxnSpPr>
            <p:spPr>
              <a:xfrm>
                <a:off x="803282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5" name="Google Shape;1595;p14"/>
              <p:cNvCxnSpPr/>
              <p:nvPr/>
            </p:nvCxnSpPr>
            <p:spPr>
              <a:xfrm>
                <a:off x="817702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6" name="Google Shape;1596;p14"/>
              <p:cNvCxnSpPr/>
              <p:nvPr/>
            </p:nvCxnSpPr>
            <p:spPr>
              <a:xfrm>
                <a:off x="832122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7" name="Google Shape;1597;p14"/>
              <p:cNvCxnSpPr/>
              <p:nvPr/>
            </p:nvCxnSpPr>
            <p:spPr>
              <a:xfrm>
                <a:off x="846542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8" name="Google Shape;1598;p14"/>
              <p:cNvCxnSpPr/>
              <p:nvPr/>
            </p:nvCxnSpPr>
            <p:spPr>
              <a:xfrm>
                <a:off x="860962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9" name="Google Shape;1599;p14"/>
              <p:cNvCxnSpPr/>
              <p:nvPr/>
            </p:nvCxnSpPr>
            <p:spPr>
              <a:xfrm>
                <a:off x="875382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0" name="Google Shape;1600;p14"/>
              <p:cNvCxnSpPr/>
              <p:nvPr/>
            </p:nvCxnSpPr>
            <p:spPr>
              <a:xfrm>
                <a:off x="889802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1" name="Google Shape;1601;p14"/>
              <p:cNvCxnSpPr/>
              <p:nvPr/>
            </p:nvCxnSpPr>
            <p:spPr>
              <a:xfrm>
                <a:off x="904222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602" name="Google Shape;1602;p14"/>
              <p:cNvGrpSpPr/>
              <p:nvPr/>
            </p:nvGrpSpPr>
            <p:grpSpPr>
              <a:xfrm>
                <a:off x="51" y="126563"/>
                <a:ext cx="9144000" cy="4890373"/>
                <a:chOff x="51" y="126563"/>
                <a:chExt cx="9144000" cy="4890373"/>
              </a:xfrm>
            </p:grpSpPr>
            <p:cxnSp>
              <p:nvCxnSpPr>
                <p:cNvPr id="1603" name="Google Shape;1603;p14"/>
                <p:cNvCxnSpPr/>
                <p:nvPr/>
              </p:nvCxnSpPr>
              <p:spPr>
                <a:xfrm rot="10800000">
                  <a:off x="51" y="211327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4" name="Google Shape;1604;p14"/>
                <p:cNvCxnSpPr/>
                <p:nvPr/>
              </p:nvCxnSpPr>
              <p:spPr>
                <a:xfrm rot="10800000">
                  <a:off x="51" y="196045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5" name="Google Shape;1605;p14"/>
                <p:cNvCxnSpPr/>
                <p:nvPr/>
              </p:nvCxnSpPr>
              <p:spPr>
                <a:xfrm rot="10800000">
                  <a:off x="51" y="180762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6" name="Google Shape;1606;p14"/>
                <p:cNvCxnSpPr/>
                <p:nvPr/>
              </p:nvCxnSpPr>
              <p:spPr>
                <a:xfrm rot="10800000">
                  <a:off x="51" y="165480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7" name="Google Shape;1607;p14"/>
                <p:cNvCxnSpPr/>
                <p:nvPr/>
              </p:nvCxnSpPr>
              <p:spPr>
                <a:xfrm rot="10800000">
                  <a:off x="51" y="150198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8" name="Google Shape;1608;p14"/>
                <p:cNvCxnSpPr/>
                <p:nvPr/>
              </p:nvCxnSpPr>
              <p:spPr>
                <a:xfrm rot="10800000">
                  <a:off x="51" y="134915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09" name="Google Shape;1609;p14"/>
                <p:cNvCxnSpPr/>
                <p:nvPr/>
              </p:nvCxnSpPr>
              <p:spPr>
                <a:xfrm rot="10800000">
                  <a:off x="51" y="119633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0" name="Google Shape;1610;p14"/>
                <p:cNvCxnSpPr/>
                <p:nvPr/>
              </p:nvCxnSpPr>
              <p:spPr>
                <a:xfrm rot="10800000">
                  <a:off x="51" y="104350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1" name="Google Shape;1611;p14"/>
                <p:cNvCxnSpPr/>
                <p:nvPr/>
              </p:nvCxnSpPr>
              <p:spPr>
                <a:xfrm rot="10800000">
                  <a:off x="51" y="89068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2" name="Google Shape;1612;p14"/>
                <p:cNvCxnSpPr/>
                <p:nvPr/>
              </p:nvCxnSpPr>
              <p:spPr>
                <a:xfrm rot="10800000">
                  <a:off x="51" y="73786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3" name="Google Shape;1613;p14"/>
                <p:cNvCxnSpPr/>
                <p:nvPr/>
              </p:nvCxnSpPr>
              <p:spPr>
                <a:xfrm rot="10800000">
                  <a:off x="51" y="58503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4" name="Google Shape;1614;p14"/>
                <p:cNvCxnSpPr/>
                <p:nvPr/>
              </p:nvCxnSpPr>
              <p:spPr>
                <a:xfrm rot="10800000">
                  <a:off x="51" y="43221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5" name="Google Shape;1615;p14"/>
                <p:cNvCxnSpPr/>
                <p:nvPr/>
              </p:nvCxnSpPr>
              <p:spPr>
                <a:xfrm rot="10800000">
                  <a:off x="51" y="27938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6" name="Google Shape;1616;p14"/>
                <p:cNvCxnSpPr/>
                <p:nvPr/>
              </p:nvCxnSpPr>
              <p:spPr>
                <a:xfrm rot="10800000">
                  <a:off x="51" y="12656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7" name="Google Shape;1617;p14"/>
                <p:cNvCxnSpPr/>
                <p:nvPr/>
              </p:nvCxnSpPr>
              <p:spPr>
                <a:xfrm rot="10800000">
                  <a:off x="51" y="425281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8" name="Google Shape;1618;p14"/>
                <p:cNvCxnSpPr/>
                <p:nvPr/>
              </p:nvCxnSpPr>
              <p:spPr>
                <a:xfrm rot="10800000">
                  <a:off x="51" y="409999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14"/>
                <p:cNvCxnSpPr/>
                <p:nvPr/>
              </p:nvCxnSpPr>
              <p:spPr>
                <a:xfrm rot="10800000">
                  <a:off x="51" y="394716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14"/>
                <p:cNvCxnSpPr/>
                <p:nvPr/>
              </p:nvCxnSpPr>
              <p:spPr>
                <a:xfrm rot="10800000">
                  <a:off x="51" y="379434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14"/>
                <p:cNvCxnSpPr/>
                <p:nvPr/>
              </p:nvCxnSpPr>
              <p:spPr>
                <a:xfrm rot="10800000">
                  <a:off x="51" y="364151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14"/>
                <p:cNvCxnSpPr/>
                <p:nvPr/>
              </p:nvCxnSpPr>
              <p:spPr>
                <a:xfrm rot="10800000">
                  <a:off x="51" y="348869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14"/>
                <p:cNvCxnSpPr/>
                <p:nvPr/>
              </p:nvCxnSpPr>
              <p:spPr>
                <a:xfrm rot="10800000">
                  <a:off x="51" y="333587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14"/>
                <p:cNvCxnSpPr/>
                <p:nvPr/>
              </p:nvCxnSpPr>
              <p:spPr>
                <a:xfrm rot="10800000">
                  <a:off x="51" y="318304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14"/>
                <p:cNvCxnSpPr/>
                <p:nvPr/>
              </p:nvCxnSpPr>
              <p:spPr>
                <a:xfrm rot="10800000">
                  <a:off x="51" y="303022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6" name="Google Shape;1626;p14"/>
                <p:cNvCxnSpPr/>
                <p:nvPr/>
              </p:nvCxnSpPr>
              <p:spPr>
                <a:xfrm rot="10800000">
                  <a:off x="51" y="287739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7" name="Google Shape;1627;p14"/>
                <p:cNvCxnSpPr/>
                <p:nvPr/>
              </p:nvCxnSpPr>
              <p:spPr>
                <a:xfrm rot="10800000">
                  <a:off x="51" y="272457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14"/>
                <p:cNvCxnSpPr/>
                <p:nvPr/>
              </p:nvCxnSpPr>
              <p:spPr>
                <a:xfrm rot="10800000">
                  <a:off x="51" y="25717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14"/>
                <p:cNvCxnSpPr/>
                <p:nvPr/>
              </p:nvCxnSpPr>
              <p:spPr>
                <a:xfrm rot="10800000">
                  <a:off x="51" y="241892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14"/>
                <p:cNvCxnSpPr/>
                <p:nvPr/>
              </p:nvCxnSpPr>
              <p:spPr>
                <a:xfrm rot="10800000">
                  <a:off x="51" y="226610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14"/>
                <p:cNvCxnSpPr/>
                <p:nvPr/>
              </p:nvCxnSpPr>
              <p:spPr>
                <a:xfrm rot="10800000">
                  <a:off x="51" y="501693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14"/>
                <p:cNvCxnSpPr/>
                <p:nvPr/>
              </p:nvCxnSpPr>
              <p:spPr>
                <a:xfrm rot="10800000">
                  <a:off x="51" y="486411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14"/>
                <p:cNvCxnSpPr/>
                <p:nvPr/>
              </p:nvCxnSpPr>
              <p:spPr>
                <a:xfrm rot="10800000">
                  <a:off x="51" y="471128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14"/>
                <p:cNvCxnSpPr/>
                <p:nvPr/>
              </p:nvCxnSpPr>
              <p:spPr>
                <a:xfrm rot="10800000">
                  <a:off x="51" y="455846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5" name="Google Shape;1635;p14"/>
                <p:cNvCxnSpPr/>
                <p:nvPr/>
              </p:nvCxnSpPr>
              <p:spPr>
                <a:xfrm rot="10800000">
                  <a:off x="51" y="440564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6" name="Google Shape;1636;p14"/>
            <p:cNvCxnSpPr/>
            <p:nvPr/>
          </p:nvCxnSpPr>
          <p:spPr>
            <a:xfrm>
              <a:off x="390173" y="-11624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37" name="Google Shape;1637;p14"/>
          <p:cNvSpPr txBox="1">
            <a:spLocks noGrp="1"/>
          </p:cNvSpPr>
          <p:nvPr>
            <p:ph type="title"/>
          </p:nvPr>
        </p:nvSpPr>
        <p:spPr>
          <a:xfrm flipH="1">
            <a:off x="1218475" y="2014950"/>
            <a:ext cx="7212300" cy="19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38" name="Google Shape;1638;p14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126200" y="818020"/>
            <a:ext cx="12978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39" name="Google Shape;1639;p14"/>
          <p:cNvSpPr txBox="1">
            <a:spLocks noGrp="1"/>
          </p:cNvSpPr>
          <p:nvPr>
            <p:ph type="subTitle" idx="1"/>
          </p:nvPr>
        </p:nvSpPr>
        <p:spPr>
          <a:xfrm flipH="1">
            <a:off x="3764700" y="4102394"/>
            <a:ext cx="46593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40" name="Google Shape;1640;p14"/>
          <p:cNvGrpSpPr/>
          <p:nvPr/>
        </p:nvGrpSpPr>
        <p:grpSpPr>
          <a:xfrm>
            <a:off x="713213" y="4554550"/>
            <a:ext cx="861250" cy="846200"/>
            <a:chOff x="229800" y="3487250"/>
            <a:chExt cx="861250" cy="846200"/>
          </a:xfrm>
        </p:grpSpPr>
        <p:sp>
          <p:nvSpPr>
            <p:cNvPr id="1641" name="Google Shape;1641;p14"/>
            <p:cNvSpPr/>
            <p:nvPr/>
          </p:nvSpPr>
          <p:spPr>
            <a:xfrm>
              <a:off x="229800" y="3874450"/>
              <a:ext cx="98525" cy="88575"/>
            </a:xfrm>
            <a:custGeom>
              <a:avLst/>
              <a:gdLst/>
              <a:ahLst/>
              <a:cxnLst/>
              <a:rect l="l" t="t" r="r" b="b"/>
              <a:pathLst>
                <a:path w="3941" h="3543" extrusionOk="0">
                  <a:moveTo>
                    <a:pt x="2345" y="438"/>
                  </a:moveTo>
                  <a:cubicBezTo>
                    <a:pt x="3026" y="438"/>
                    <a:pt x="3444" y="1284"/>
                    <a:pt x="3265" y="1954"/>
                  </a:cubicBezTo>
                  <a:cubicBezTo>
                    <a:pt x="3102" y="2569"/>
                    <a:pt x="2536" y="3103"/>
                    <a:pt x="1881" y="3103"/>
                  </a:cubicBezTo>
                  <a:cubicBezTo>
                    <a:pt x="1855" y="3103"/>
                    <a:pt x="1828" y="3102"/>
                    <a:pt x="1801" y="3100"/>
                  </a:cubicBezTo>
                  <a:cubicBezTo>
                    <a:pt x="1282" y="3067"/>
                    <a:pt x="909" y="2725"/>
                    <a:pt x="810" y="2307"/>
                  </a:cubicBezTo>
                  <a:lnTo>
                    <a:pt x="810" y="2307"/>
                  </a:lnTo>
                  <a:cubicBezTo>
                    <a:pt x="820" y="2309"/>
                    <a:pt x="830" y="2309"/>
                    <a:pt x="841" y="2309"/>
                  </a:cubicBezTo>
                  <a:cubicBezTo>
                    <a:pt x="951" y="2309"/>
                    <a:pt x="1064" y="2238"/>
                    <a:pt x="1068" y="2095"/>
                  </a:cubicBezTo>
                  <a:cubicBezTo>
                    <a:pt x="1083" y="1497"/>
                    <a:pt x="1351" y="806"/>
                    <a:pt x="1933" y="536"/>
                  </a:cubicBezTo>
                  <a:cubicBezTo>
                    <a:pt x="2079" y="468"/>
                    <a:pt x="2217" y="438"/>
                    <a:pt x="2345" y="438"/>
                  </a:cubicBezTo>
                  <a:close/>
                  <a:moveTo>
                    <a:pt x="2320" y="0"/>
                  </a:moveTo>
                  <a:cubicBezTo>
                    <a:pt x="1621" y="0"/>
                    <a:pt x="1114" y="513"/>
                    <a:pt x="845" y="1130"/>
                  </a:cubicBezTo>
                  <a:lnTo>
                    <a:pt x="845" y="1130"/>
                  </a:lnTo>
                  <a:cubicBezTo>
                    <a:pt x="836" y="1129"/>
                    <a:pt x="826" y="1128"/>
                    <a:pt x="817" y="1128"/>
                  </a:cubicBezTo>
                  <a:cubicBezTo>
                    <a:pt x="749" y="1128"/>
                    <a:pt x="680" y="1155"/>
                    <a:pt x="629" y="1221"/>
                  </a:cubicBezTo>
                  <a:lnTo>
                    <a:pt x="629" y="1219"/>
                  </a:lnTo>
                  <a:lnTo>
                    <a:pt x="629" y="1219"/>
                  </a:lnTo>
                  <a:cubicBezTo>
                    <a:pt x="0" y="2036"/>
                    <a:pt x="427" y="3185"/>
                    <a:pt x="1399" y="3474"/>
                  </a:cubicBezTo>
                  <a:cubicBezTo>
                    <a:pt x="1556" y="3520"/>
                    <a:pt x="1712" y="3542"/>
                    <a:pt x="1866" y="3542"/>
                  </a:cubicBezTo>
                  <a:cubicBezTo>
                    <a:pt x="2707" y="3542"/>
                    <a:pt x="3470" y="2894"/>
                    <a:pt x="3692" y="2072"/>
                  </a:cubicBezTo>
                  <a:cubicBezTo>
                    <a:pt x="3940" y="1155"/>
                    <a:pt x="3421" y="47"/>
                    <a:pt x="2382" y="2"/>
                  </a:cubicBezTo>
                  <a:cubicBezTo>
                    <a:pt x="2361" y="1"/>
                    <a:pt x="2341" y="0"/>
                    <a:pt x="2320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4"/>
            <p:cNvSpPr/>
            <p:nvPr/>
          </p:nvSpPr>
          <p:spPr>
            <a:xfrm>
              <a:off x="448375" y="3675800"/>
              <a:ext cx="98525" cy="88550"/>
            </a:xfrm>
            <a:custGeom>
              <a:avLst/>
              <a:gdLst/>
              <a:ahLst/>
              <a:cxnLst/>
              <a:rect l="l" t="t" r="r" b="b"/>
              <a:pathLst>
                <a:path w="3941" h="3542" extrusionOk="0">
                  <a:moveTo>
                    <a:pt x="2345" y="438"/>
                  </a:moveTo>
                  <a:cubicBezTo>
                    <a:pt x="3026" y="438"/>
                    <a:pt x="3444" y="1284"/>
                    <a:pt x="3265" y="1954"/>
                  </a:cubicBezTo>
                  <a:cubicBezTo>
                    <a:pt x="3100" y="2569"/>
                    <a:pt x="2536" y="3102"/>
                    <a:pt x="1881" y="3102"/>
                  </a:cubicBezTo>
                  <a:cubicBezTo>
                    <a:pt x="1855" y="3102"/>
                    <a:pt x="1828" y="3101"/>
                    <a:pt x="1801" y="3100"/>
                  </a:cubicBezTo>
                  <a:cubicBezTo>
                    <a:pt x="1282" y="3066"/>
                    <a:pt x="909" y="2725"/>
                    <a:pt x="810" y="2307"/>
                  </a:cubicBezTo>
                  <a:lnTo>
                    <a:pt x="810" y="2307"/>
                  </a:lnTo>
                  <a:cubicBezTo>
                    <a:pt x="820" y="2309"/>
                    <a:pt x="831" y="2309"/>
                    <a:pt x="841" y="2309"/>
                  </a:cubicBezTo>
                  <a:cubicBezTo>
                    <a:pt x="952" y="2309"/>
                    <a:pt x="1064" y="2238"/>
                    <a:pt x="1068" y="2095"/>
                  </a:cubicBezTo>
                  <a:cubicBezTo>
                    <a:pt x="1083" y="1496"/>
                    <a:pt x="1351" y="805"/>
                    <a:pt x="1933" y="535"/>
                  </a:cubicBezTo>
                  <a:cubicBezTo>
                    <a:pt x="2079" y="468"/>
                    <a:pt x="2217" y="438"/>
                    <a:pt x="2345" y="438"/>
                  </a:cubicBezTo>
                  <a:close/>
                  <a:moveTo>
                    <a:pt x="2319" y="0"/>
                  </a:moveTo>
                  <a:cubicBezTo>
                    <a:pt x="1620" y="0"/>
                    <a:pt x="1113" y="513"/>
                    <a:pt x="844" y="1129"/>
                  </a:cubicBezTo>
                  <a:lnTo>
                    <a:pt x="844" y="1129"/>
                  </a:lnTo>
                  <a:cubicBezTo>
                    <a:pt x="835" y="1128"/>
                    <a:pt x="826" y="1128"/>
                    <a:pt x="817" y="1128"/>
                  </a:cubicBezTo>
                  <a:cubicBezTo>
                    <a:pt x="749" y="1128"/>
                    <a:pt x="680" y="1155"/>
                    <a:pt x="629" y="1220"/>
                  </a:cubicBezTo>
                  <a:lnTo>
                    <a:pt x="629" y="1219"/>
                  </a:lnTo>
                  <a:lnTo>
                    <a:pt x="629" y="1219"/>
                  </a:lnTo>
                  <a:cubicBezTo>
                    <a:pt x="0" y="2036"/>
                    <a:pt x="425" y="3185"/>
                    <a:pt x="1399" y="3474"/>
                  </a:cubicBezTo>
                  <a:cubicBezTo>
                    <a:pt x="1556" y="3520"/>
                    <a:pt x="1712" y="3542"/>
                    <a:pt x="1866" y="3542"/>
                  </a:cubicBezTo>
                  <a:cubicBezTo>
                    <a:pt x="2706" y="3542"/>
                    <a:pt x="3470" y="2893"/>
                    <a:pt x="3692" y="2071"/>
                  </a:cubicBezTo>
                  <a:cubicBezTo>
                    <a:pt x="3940" y="1154"/>
                    <a:pt x="3419" y="47"/>
                    <a:pt x="2381" y="1"/>
                  </a:cubicBezTo>
                  <a:cubicBezTo>
                    <a:pt x="2360" y="0"/>
                    <a:pt x="2339" y="0"/>
                    <a:pt x="2319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4"/>
            <p:cNvSpPr/>
            <p:nvPr/>
          </p:nvSpPr>
          <p:spPr>
            <a:xfrm>
              <a:off x="655800" y="3487250"/>
              <a:ext cx="98525" cy="88575"/>
            </a:xfrm>
            <a:custGeom>
              <a:avLst/>
              <a:gdLst/>
              <a:ahLst/>
              <a:cxnLst/>
              <a:rect l="l" t="t" r="r" b="b"/>
              <a:pathLst>
                <a:path w="3941" h="3543" extrusionOk="0">
                  <a:moveTo>
                    <a:pt x="2346" y="438"/>
                  </a:moveTo>
                  <a:cubicBezTo>
                    <a:pt x="3026" y="438"/>
                    <a:pt x="3445" y="1284"/>
                    <a:pt x="3267" y="1953"/>
                  </a:cubicBezTo>
                  <a:cubicBezTo>
                    <a:pt x="3102" y="2568"/>
                    <a:pt x="2534" y="3102"/>
                    <a:pt x="1879" y="3102"/>
                  </a:cubicBezTo>
                  <a:cubicBezTo>
                    <a:pt x="1853" y="3102"/>
                    <a:pt x="1827" y="3102"/>
                    <a:pt x="1802" y="3100"/>
                  </a:cubicBezTo>
                  <a:cubicBezTo>
                    <a:pt x="1283" y="3066"/>
                    <a:pt x="910" y="2724"/>
                    <a:pt x="810" y="2307"/>
                  </a:cubicBezTo>
                  <a:lnTo>
                    <a:pt x="810" y="2307"/>
                  </a:lnTo>
                  <a:cubicBezTo>
                    <a:pt x="821" y="2308"/>
                    <a:pt x="831" y="2309"/>
                    <a:pt x="842" y="2309"/>
                  </a:cubicBezTo>
                  <a:cubicBezTo>
                    <a:pt x="952" y="2309"/>
                    <a:pt x="1064" y="2237"/>
                    <a:pt x="1068" y="2095"/>
                  </a:cubicBezTo>
                  <a:cubicBezTo>
                    <a:pt x="1083" y="1497"/>
                    <a:pt x="1353" y="806"/>
                    <a:pt x="1934" y="536"/>
                  </a:cubicBezTo>
                  <a:cubicBezTo>
                    <a:pt x="2079" y="468"/>
                    <a:pt x="2217" y="438"/>
                    <a:pt x="2346" y="438"/>
                  </a:cubicBezTo>
                  <a:close/>
                  <a:moveTo>
                    <a:pt x="2318" y="0"/>
                  </a:moveTo>
                  <a:cubicBezTo>
                    <a:pt x="1621" y="0"/>
                    <a:pt x="1115" y="513"/>
                    <a:pt x="846" y="1129"/>
                  </a:cubicBezTo>
                  <a:lnTo>
                    <a:pt x="846" y="1129"/>
                  </a:lnTo>
                  <a:cubicBezTo>
                    <a:pt x="836" y="1127"/>
                    <a:pt x="826" y="1127"/>
                    <a:pt x="816" y="1127"/>
                  </a:cubicBezTo>
                  <a:cubicBezTo>
                    <a:pt x="749" y="1127"/>
                    <a:pt x="680" y="1154"/>
                    <a:pt x="629" y="1219"/>
                  </a:cubicBezTo>
                  <a:lnTo>
                    <a:pt x="631" y="1219"/>
                  </a:lnTo>
                  <a:cubicBezTo>
                    <a:pt x="0" y="2035"/>
                    <a:pt x="427" y="3185"/>
                    <a:pt x="1401" y="3474"/>
                  </a:cubicBezTo>
                  <a:cubicBezTo>
                    <a:pt x="1557" y="3520"/>
                    <a:pt x="1713" y="3542"/>
                    <a:pt x="1867" y="3542"/>
                  </a:cubicBezTo>
                  <a:cubicBezTo>
                    <a:pt x="2707" y="3542"/>
                    <a:pt x="3471" y="2894"/>
                    <a:pt x="3694" y="2070"/>
                  </a:cubicBezTo>
                  <a:cubicBezTo>
                    <a:pt x="3940" y="1155"/>
                    <a:pt x="3421" y="47"/>
                    <a:pt x="2382" y="2"/>
                  </a:cubicBezTo>
                  <a:cubicBezTo>
                    <a:pt x="2361" y="1"/>
                    <a:pt x="2340" y="0"/>
                    <a:pt x="2318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4"/>
            <p:cNvSpPr/>
            <p:nvPr/>
          </p:nvSpPr>
          <p:spPr>
            <a:xfrm>
              <a:off x="814075" y="3661350"/>
              <a:ext cx="98525" cy="88550"/>
            </a:xfrm>
            <a:custGeom>
              <a:avLst/>
              <a:gdLst/>
              <a:ahLst/>
              <a:cxnLst/>
              <a:rect l="l" t="t" r="r" b="b"/>
              <a:pathLst>
                <a:path w="3941" h="3542" extrusionOk="0">
                  <a:moveTo>
                    <a:pt x="2344" y="438"/>
                  </a:moveTo>
                  <a:cubicBezTo>
                    <a:pt x="3025" y="438"/>
                    <a:pt x="3445" y="1284"/>
                    <a:pt x="3266" y="1954"/>
                  </a:cubicBezTo>
                  <a:cubicBezTo>
                    <a:pt x="3101" y="2569"/>
                    <a:pt x="2536" y="3102"/>
                    <a:pt x="1881" y="3102"/>
                  </a:cubicBezTo>
                  <a:cubicBezTo>
                    <a:pt x="1855" y="3102"/>
                    <a:pt x="1828" y="3101"/>
                    <a:pt x="1802" y="3100"/>
                  </a:cubicBezTo>
                  <a:cubicBezTo>
                    <a:pt x="1282" y="3066"/>
                    <a:pt x="909" y="2725"/>
                    <a:pt x="810" y="2307"/>
                  </a:cubicBezTo>
                  <a:lnTo>
                    <a:pt x="810" y="2307"/>
                  </a:lnTo>
                  <a:cubicBezTo>
                    <a:pt x="820" y="2309"/>
                    <a:pt x="831" y="2309"/>
                    <a:pt x="841" y="2309"/>
                  </a:cubicBezTo>
                  <a:cubicBezTo>
                    <a:pt x="952" y="2309"/>
                    <a:pt x="1064" y="2238"/>
                    <a:pt x="1067" y="2095"/>
                  </a:cubicBezTo>
                  <a:cubicBezTo>
                    <a:pt x="1083" y="1496"/>
                    <a:pt x="1352" y="805"/>
                    <a:pt x="1932" y="535"/>
                  </a:cubicBezTo>
                  <a:cubicBezTo>
                    <a:pt x="2077" y="468"/>
                    <a:pt x="2216" y="438"/>
                    <a:pt x="2344" y="438"/>
                  </a:cubicBezTo>
                  <a:close/>
                  <a:moveTo>
                    <a:pt x="2319" y="0"/>
                  </a:moveTo>
                  <a:cubicBezTo>
                    <a:pt x="1620" y="0"/>
                    <a:pt x="1114" y="513"/>
                    <a:pt x="845" y="1129"/>
                  </a:cubicBezTo>
                  <a:lnTo>
                    <a:pt x="845" y="1129"/>
                  </a:lnTo>
                  <a:cubicBezTo>
                    <a:pt x="836" y="1128"/>
                    <a:pt x="826" y="1128"/>
                    <a:pt x="817" y="1128"/>
                  </a:cubicBezTo>
                  <a:cubicBezTo>
                    <a:pt x="749" y="1128"/>
                    <a:pt x="680" y="1155"/>
                    <a:pt x="630" y="1220"/>
                  </a:cubicBezTo>
                  <a:lnTo>
                    <a:pt x="630" y="1219"/>
                  </a:lnTo>
                  <a:lnTo>
                    <a:pt x="630" y="1219"/>
                  </a:lnTo>
                  <a:cubicBezTo>
                    <a:pt x="0" y="2036"/>
                    <a:pt x="426" y="3185"/>
                    <a:pt x="1400" y="3474"/>
                  </a:cubicBezTo>
                  <a:cubicBezTo>
                    <a:pt x="1556" y="3520"/>
                    <a:pt x="1712" y="3542"/>
                    <a:pt x="1866" y="3542"/>
                  </a:cubicBezTo>
                  <a:cubicBezTo>
                    <a:pt x="2706" y="3542"/>
                    <a:pt x="3470" y="2893"/>
                    <a:pt x="3693" y="2071"/>
                  </a:cubicBezTo>
                  <a:cubicBezTo>
                    <a:pt x="3941" y="1154"/>
                    <a:pt x="3420" y="47"/>
                    <a:pt x="2381" y="1"/>
                  </a:cubicBezTo>
                  <a:cubicBezTo>
                    <a:pt x="2360" y="1"/>
                    <a:pt x="2340" y="0"/>
                    <a:pt x="2319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4"/>
            <p:cNvSpPr/>
            <p:nvPr/>
          </p:nvSpPr>
          <p:spPr>
            <a:xfrm>
              <a:off x="992525" y="3857700"/>
              <a:ext cx="98525" cy="88550"/>
            </a:xfrm>
            <a:custGeom>
              <a:avLst/>
              <a:gdLst/>
              <a:ahLst/>
              <a:cxnLst/>
              <a:rect l="l" t="t" r="r" b="b"/>
              <a:pathLst>
                <a:path w="3941" h="3542" extrusionOk="0">
                  <a:moveTo>
                    <a:pt x="2346" y="437"/>
                  </a:moveTo>
                  <a:cubicBezTo>
                    <a:pt x="3026" y="437"/>
                    <a:pt x="3445" y="1284"/>
                    <a:pt x="3266" y="1952"/>
                  </a:cubicBezTo>
                  <a:cubicBezTo>
                    <a:pt x="3101" y="2568"/>
                    <a:pt x="2535" y="3102"/>
                    <a:pt x="1879" y="3102"/>
                  </a:cubicBezTo>
                  <a:cubicBezTo>
                    <a:pt x="1854" y="3102"/>
                    <a:pt x="1828" y="3101"/>
                    <a:pt x="1802" y="3100"/>
                  </a:cubicBezTo>
                  <a:cubicBezTo>
                    <a:pt x="1283" y="3065"/>
                    <a:pt x="910" y="2724"/>
                    <a:pt x="811" y="2306"/>
                  </a:cubicBezTo>
                  <a:lnTo>
                    <a:pt x="811" y="2306"/>
                  </a:lnTo>
                  <a:cubicBezTo>
                    <a:pt x="821" y="2308"/>
                    <a:pt x="831" y="2308"/>
                    <a:pt x="842" y="2308"/>
                  </a:cubicBezTo>
                  <a:cubicBezTo>
                    <a:pt x="952" y="2308"/>
                    <a:pt x="1065" y="2237"/>
                    <a:pt x="1069" y="2095"/>
                  </a:cubicBezTo>
                  <a:cubicBezTo>
                    <a:pt x="1083" y="1496"/>
                    <a:pt x="1352" y="805"/>
                    <a:pt x="1934" y="535"/>
                  </a:cubicBezTo>
                  <a:cubicBezTo>
                    <a:pt x="2079" y="468"/>
                    <a:pt x="2218" y="437"/>
                    <a:pt x="2346" y="437"/>
                  </a:cubicBezTo>
                  <a:close/>
                  <a:moveTo>
                    <a:pt x="2317" y="0"/>
                  </a:moveTo>
                  <a:cubicBezTo>
                    <a:pt x="1620" y="0"/>
                    <a:pt x="1114" y="512"/>
                    <a:pt x="845" y="1128"/>
                  </a:cubicBezTo>
                  <a:lnTo>
                    <a:pt x="845" y="1128"/>
                  </a:lnTo>
                  <a:cubicBezTo>
                    <a:pt x="836" y="1127"/>
                    <a:pt x="826" y="1126"/>
                    <a:pt x="817" y="1126"/>
                  </a:cubicBezTo>
                  <a:cubicBezTo>
                    <a:pt x="749" y="1126"/>
                    <a:pt x="680" y="1154"/>
                    <a:pt x="630" y="1219"/>
                  </a:cubicBezTo>
                  <a:cubicBezTo>
                    <a:pt x="1" y="2035"/>
                    <a:pt x="426" y="3185"/>
                    <a:pt x="1400" y="3474"/>
                  </a:cubicBezTo>
                  <a:cubicBezTo>
                    <a:pt x="1556" y="3520"/>
                    <a:pt x="1712" y="3542"/>
                    <a:pt x="1866" y="3542"/>
                  </a:cubicBezTo>
                  <a:cubicBezTo>
                    <a:pt x="2707" y="3542"/>
                    <a:pt x="3471" y="2893"/>
                    <a:pt x="3693" y="2070"/>
                  </a:cubicBezTo>
                  <a:cubicBezTo>
                    <a:pt x="3941" y="1154"/>
                    <a:pt x="3420" y="47"/>
                    <a:pt x="2381" y="1"/>
                  </a:cubicBezTo>
                  <a:cubicBezTo>
                    <a:pt x="2360" y="0"/>
                    <a:pt x="2339" y="0"/>
                    <a:pt x="2317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4"/>
            <p:cNvSpPr/>
            <p:nvPr/>
          </p:nvSpPr>
          <p:spPr>
            <a:xfrm>
              <a:off x="785075" y="4046225"/>
              <a:ext cx="98525" cy="88575"/>
            </a:xfrm>
            <a:custGeom>
              <a:avLst/>
              <a:gdLst/>
              <a:ahLst/>
              <a:cxnLst/>
              <a:rect l="l" t="t" r="r" b="b"/>
              <a:pathLst>
                <a:path w="3941" h="3543" extrusionOk="0">
                  <a:moveTo>
                    <a:pt x="2345" y="438"/>
                  </a:moveTo>
                  <a:cubicBezTo>
                    <a:pt x="3026" y="438"/>
                    <a:pt x="3444" y="1285"/>
                    <a:pt x="3266" y="1954"/>
                  </a:cubicBezTo>
                  <a:cubicBezTo>
                    <a:pt x="3102" y="2569"/>
                    <a:pt x="2536" y="3103"/>
                    <a:pt x="1881" y="3103"/>
                  </a:cubicBezTo>
                  <a:cubicBezTo>
                    <a:pt x="1855" y="3103"/>
                    <a:pt x="1828" y="3102"/>
                    <a:pt x="1801" y="3100"/>
                  </a:cubicBezTo>
                  <a:cubicBezTo>
                    <a:pt x="1283" y="3067"/>
                    <a:pt x="910" y="2725"/>
                    <a:pt x="810" y="2308"/>
                  </a:cubicBezTo>
                  <a:lnTo>
                    <a:pt x="810" y="2308"/>
                  </a:lnTo>
                  <a:cubicBezTo>
                    <a:pt x="820" y="2310"/>
                    <a:pt x="831" y="2310"/>
                    <a:pt x="841" y="2310"/>
                  </a:cubicBezTo>
                  <a:cubicBezTo>
                    <a:pt x="952" y="2310"/>
                    <a:pt x="1064" y="2239"/>
                    <a:pt x="1068" y="2097"/>
                  </a:cubicBezTo>
                  <a:cubicBezTo>
                    <a:pt x="1083" y="1497"/>
                    <a:pt x="1351" y="807"/>
                    <a:pt x="1934" y="536"/>
                  </a:cubicBezTo>
                  <a:cubicBezTo>
                    <a:pt x="2079" y="469"/>
                    <a:pt x="2217" y="438"/>
                    <a:pt x="2345" y="438"/>
                  </a:cubicBezTo>
                  <a:close/>
                  <a:moveTo>
                    <a:pt x="2320" y="1"/>
                  </a:moveTo>
                  <a:cubicBezTo>
                    <a:pt x="1622" y="1"/>
                    <a:pt x="1115" y="513"/>
                    <a:pt x="846" y="1130"/>
                  </a:cubicBezTo>
                  <a:lnTo>
                    <a:pt x="846" y="1130"/>
                  </a:lnTo>
                  <a:cubicBezTo>
                    <a:pt x="836" y="1129"/>
                    <a:pt x="826" y="1128"/>
                    <a:pt x="817" y="1128"/>
                  </a:cubicBezTo>
                  <a:cubicBezTo>
                    <a:pt x="749" y="1128"/>
                    <a:pt x="680" y="1155"/>
                    <a:pt x="629" y="1221"/>
                  </a:cubicBezTo>
                  <a:lnTo>
                    <a:pt x="629" y="1220"/>
                  </a:lnTo>
                  <a:lnTo>
                    <a:pt x="629" y="1220"/>
                  </a:lnTo>
                  <a:cubicBezTo>
                    <a:pt x="0" y="2037"/>
                    <a:pt x="427" y="3185"/>
                    <a:pt x="1400" y="3474"/>
                  </a:cubicBezTo>
                  <a:cubicBezTo>
                    <a:pt x="1556" y="3521"/>
                    <a:pt x="1713" y="3543"/>
                    <a:pt x="1867" y="3543"/>
                  </a:cubicBezTo>
                  <a:cubicBezTo>
                    <a:pt x="2708" y="3543"/>
                    <a:pt x="3471" y="2894"/>
                    <a:pt x="3692" y="2072"/>
                  </a:cubicBezTo>
                  <a:cubicBezTo>
                    <a:pt x="3940" y="1155"/>
                    <a:pt x="3421" y="47"/>
                    <a:pt x="2382" y="2"/>
                  </a:cubicBezTo>
                  <a:cubicBezTo>
                    <a:pt x="2362" y="1"/>
                    <a:pt x="2341" y="1"/>
                    <a:pt x="2320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4"/>
            <p:cNvSpPr/>
            <p:nvPr/>
          </p:nvSpPr>
          <p:spPr>
            <a:xfrm>
              <a:off x="566500" y="4244900"/>
              <a:ext cx="98525" cy="88550"/>
            </a:xfrm>
            <a:custGeom>
              <a:avLst/>
              <a:gdLst/>
              <a:ahLst/>
              <a:cxnLst/>
              <a:rect l="l" t="t" r="r" b="b"/>
              <a:pathLst>
                <a:path w="3941" h="3542" extrusionOk="0">
                  <a:moveTo>
                    <a:pt x="2345" y="438"/>
                  </a:moveTo>
                  <a:cubicBezTo>
                    <a:pt x="3026" y="438"/>
                    <a:pt x="3446" y="1284"/>
                    <a:pt x="3267" y="1954"/>
                  </a:cubicBezTo>
                  <a:cubicBezTo>
                    <a:pt x="3102" y="2569"/>
                    <a:pt x="2537" y="3102"/>
                    <a:pt x="1882" y="3102"/>
                  </a:cubicBezTo>
                  <a:cubicBezTo>
                    <a:pt x="1856" y="3102"/>
                    <a:pt x="1830" y="3101"/>
                    <a:pt x="1803" y="3100"/>
                  </a:cubicBezTo>
                  <a:cubicBezTo>
                    <a:pt x="1283" y="3066"/>
                    <a:pt x="910" y="2724"/>
                    <a:pt x="811" y="2307"/>
                  </a:cubicBezTo>
                  <a:lnTo>
                    <a:pt x="811" y="2307"/>
                  </a:lnTo>
                  <a:cubicBezTo>
                    <a:pt x="821" y="2308"/>
                    <a:pt x="831" y="2309"/>
                    <a:pt x="842" y="2309"/>
                  </a:cubicBezTo>
                  <a:cubicBezTo>
                    <a:pt x="953" y="2309"/>
                    <a:pt x="1065" y="2237"/>
                    <a:pt x="1068" y="2095"/>
                  </a:cubicBezTo>
                  <a:cubicBezTo>
                    <a:pt x="1084" y="1496"/>
                    <a:pt x="1353" y="807"/>
                    <a:pt x="1934" y="535"/>
                  </a:cubicBezTo>
                  <a:cubicBezTo>
                    <a:pt x="2079" y="468"/>
                    <a:pt x="2217" y="438"/>
                    <a:pt x="2345" y="438"/>
                  </a:cubicBezTo>
                  <a:close/>
                  <a:moveTo>
                    <a:pt x="2320" y="0"/>
                  </a:moveTo>
                  <a:cubicBezTo>
                    <a:pt x="1621" y="0"/>
                    <a:pt x="1115" y="513"/>
                    <a:pt x="846" y="1129"/>
                  </a:cubicBezTo>
                  <a:lnTo>
                    <a:pt x="846" y="1129"/>
                  </a:lnTo>
                  <a:cubicBezTo>
                    <a:pt x="837" y="1128"/>
                    <a:pt x="827" y="1128"/>
                    <a:pt x="818" y="1128"/>
                  </a:cubicBezTo>
                  <a:cubicBezTo>
                    <a:pt x="750" y="1128"/>
                    <a:pt x="681" y="1155"/>
                    <a:pt x="631" y="1220"/>
                  </a:cubicBezTo>
                  <a:lnTo>
                    <a:pt x="631" y="1219"/>
                  </a:lnTo>
                  <a:lnTo>
                    <a:pt x="631" y="1219"/>
                  </a:lnTo>
                  <a:cubicBezTo>
                    <a:pt x="0" y="2036"/>
                    <a:pt x="427" y="3185"/>
                    <a:pt x="1401" y="3474"/>
                  </a:cubicBezTo>
                  <a:cubicBezTo>
                    <a:pt x="1557" y="3520"/>
                    <a:pt x="1713" y="3542"/>
                    <a:pt x="1867" y="3542"/>
                  </a:cubicBezTo>
                  <a:cubicBezTo>
                    <a:pt x="2708" y="3542"/>
                    <a:pt x="3471" y="2893"/>
                    <a:pt x="3694" y="2071"/>
                  </a:cubicBezTo>
                  <a:cubicBezTo>
                    <a:pt x="3940" y="1154"/>
                    <a:pt x="3421" y="47"/>
                    <a:pt x="2382" y="1"/>
                  </a:cubicBezTo>
                  <a:cubicBezTo>
                    <a:pt x="2361" y="1"/>
                    <a:pt x="2341" y="0"/>
                    <a:pt x="2320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4"/>
            <p:cNvSpPr/>
            <p:nvPr/>
          </p:nvSpPr>
          <p:spPr>
            <a:xfrm>
              <a:off x="606600" y="3849925"/>
              <a:ext cx="98550" cy="88550"/>
            </a:xfrm>
            <a:custGeom>
              <a:avLst/>
              <a:gdLst/>
              <a:ahLst/>
              <a:cxnLst/>
              <a:rect l="l" t="t" r="r" b="b"/>
              <a:pathLst>
                <a:path w="3942" h="3542" extrusionOk="0">
                  <a:moveTo>
                    <a:pt x="2346" y="436"/>
                  </a:moveTo>
                  <a:cubicBezTo>
                    <a:pt x="3026" y="436"/>
                    <a:pt x="3445" y="1284"/>
                    <a:pt x="3266" y="1952"/>
                  </a:cubicBezTo>
                  <a:cubicBezTo>
                    <a:pt x="3103" y="2568"/>
                    <a:pt x="2535" y="3102"/>
                    <a:pt x="1879" y="3102"/>
                  </a:cubicBezTo>
                  <a:cubicBezTo>
                    <a:pt x="1854" y="3102"/>
                    <a:pt x="1828" y="3101"/>
                    <a:pt x="1802" y="3100"/>
                  </a:cubicBezTo>
                  <a:cubicBezTo>
                    <a:pt x="1283" y="3065"/>
                    <a:pt x="911" y="2724"/>
                    <a:pt x="811" y="2306"/>
                  </a:cubicBezTo>
                  <a:lnTo>
                    <a:pt x="811" y="2306"/>
                  </a:lnTo>
                  <a:cubicBezTo>
                    <a:pt x="821" y="2308"/>
                    <a:pt x="832" y="2308"/>
                    <a:pt x="842" y="2308"/>
                  </a:cubicBezTo>
                  <a:cubicBezTo>
                    <a:pt x="953" y="2308"/>
                    <a:pt x="1065" y="2237"/>
                    <a:pt x="1069" y="2095"/>
                  </a:cubicBezTo>
                  <a:cubicBezTo>
                    <a:pt x="1084" y="1496"/>
                    <a:pt x="1352" y="805"/>
                    <a:pt x="1934" y="534"/>
                  </a:cubicBezTo>
                  <a:cubicBezTo>
                    <a:pt x="2079" y="467"/>
                    <a:pt x="2217" y="436"/>
                    <a:pt x="2346" y="436"/>
                  </a:cubicBezTo>
                  <a:close/>
                  <a:moveTo>
                    <a:pt x="2319" y="0"/>
                  </a:moveTo>
                  <a:cubicBezTo>
                    <a:pt x="1621" y="0"/>
                    <a:pt x="1115" y="512"/>
                    <a:pt x="846" y="1128"/>
                  </a:cubicBezTo>
                  <a:lnTo>
                    <a:pt x="846" y="1128"/>
                  </a:lnTo>
                  <a:cubicBezTo>
                    <a:pt x="836" y="1127"/>
                    <a:pt x="827" y="1126"/>
                    <a:pt x="817" y="1126"/>
                  </a:cubicBezTo>
                  <a:cubicBezTo>
                    <a:pt x="749" y="1126"/>
                    <a:pt x="681" y="1154"/>
                    <a:pt x="630" y="1219"/>
                  </a:cubicBezTo>
                  <a:cubicBezTo>
                    <a:pt x="1" y="2035"/>
                    <a:pt x="428" y="3185"/>
                    <a:pt x="1400" y="3474"/>
                  </a:cubicBezTo>
                  <a:cubicBezTo>
                    <a:pt x="1556" y="3520"/>
                    <a:pt x="1713" y="3542"/>
                    <a:pt x="1867" y="3542"/>
                  </a:cubicBezTo>
                  <a:cubicBezTo>
                    <a:pt x="2707" y="3542"/>
                    <a:pt x="3471" y="2893"/>
                    <a:pt x="3693" y="2070"/>
                  </a:cubicBezTo>
                  <a:cubicBezTo>
                    <a:pt x="3941" y="1154"/>
                    <a:pt x="3420" y="45"/>
                    <a:pt x="2383" y="1"/>
                  </a:cubicBezTo>
                  <a:cubicBezTo>
                    <a:pt x="2362" y="0"/>
                    <a:pt x="2340" y="0"/>
                    <a:pt x="2319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4"/>
            <p:cNvSpPr/>
            <p:nvPr/>
          </p:nvSpPr>
          <p:spPr>
            <a:xfrm>
              <a:off x="388025" y="4048575"/>
              <a:ext cx="98550" cy="88575"/>
            </a:xfrm>
            <a:custGeom>
              <a:avLst/>
              <a:gdLst/>
              <a:ahLst/>
              <a:cxnLst/>
              <a:rect l="l" t="t" r="r" b="b"/>
              <a:pathLst>
                <a:path w="3942" h="3543" extrusionOk="0">
                  <a:moveTo>
                    <a:pt x="2347" y="438"/>
                  </a:moveTo>
                  <a:cubicBezTo>
                    <a:pt x="3027" y="438"/>
                    <a:pt x="3447" y="1284"/>
                    <a:pt x="3268" y="1953"/>
                  </a:cubicBezTo>
                  <a:cubicBezTo>
                    <a:pt x="3103" y="2568"/>
                    <a:pt x="2537" y="3103"/>
                    <a:pt x="1880" y="3103"/>
                  </a:cubicBezTo>
                  <a:cubicBezTo>
                    <a:pt x="1854" y="3103"/>
                    <a:pt x="1828" y="3102"/>
                    <a:pt x="1802" y="3100"/>
                  </a:cubicBezTo>
                  <a:cubicBezTo>
                    <a:pt x="1283" y="3066"/>
                    <a:pt x="911" y="2724"/>
                    <a:pt x="812" y="2307"/>
                  </a:cubicBezTo>
                  <a:lnTo>
                    <a:pt x="812" y="2307"/>
                  </a:lnTo>
                  <a:cubicBezTo>
                    <a:pt x="822" y="2308"/>
                    <a:pt x="832" y="2309"/>
                    <a:pt x="843" y="2309"/>
                  </a:cubicBezTo>
                  <a:cubicBezTo>
                    <a:pt x="953" y="2309"/>
                    <a:pt x="1065" y="2238"/>
                    <a:pt x="1069" y="2095"/>
                  </a:cubicBezTo>
                  <a:cubicBezTo>
                    <a:pt x="1085" y="1497"/>
                    <a:pt x="1353" y="806"/>
                    <a:pt x="1934" y="536"/>
                  </a:cubicBezTo>
                  <a:cubicBezTo>
                    <a:pt x="2080" y="468"/>
                    <a:pt x="2218" y="438"/>
                    <a:pt x="2347" y="438"/>
                  </a:cubicBezTo>
                  <a:close/>
                  <a:moveTo>
                    <a:pt x="2319" y="0"/>
                  </a:moveTo>
                  <a:cubicBezTo>
                    <a:pt x="1622" y="0"/>
                    <a:pt x="1116" y="513"/>
                    <a:pt x="847" y="1128"/>
                  </a:cubicBezTo>
                  <a:lnTo>
                    <a:pt x="847" y="1128"/>
                  </a:lnTo>
                  <a:cubicBezTo>
                    <a:pt x="837" y="1127"/>
                    <a:pt x="828" y="1127"/>
                    <a:pt x="818" y="1127"/>
                  </a:cubicBezTo>
                  <a:cubicBezTo>
                    <a:pt x="751" y="1127"/>
                    <a:pt x="682" y="1154"/>
                    <a:pt x="632" y="1219"/>
                  </a:cubicBezTo>
                  <a:cubicBezTo>
                    <a:pt x="1" y="2035"/>
                    <a:pt x="428" y="3185"/>
                    <a:pt x="1402" y="3474"/>
                  </a:cubicBezTo>
                  <a:cubicBezTo>
                    <a:pt x="1558" y="3520"/>
                    <a:pt x="1714" y="3542"/>
                    <a:pt x="1868" y="3542"/>
                  </a:cubicBezTo>
                  <a:cubicBezTo>
                    <a:pt x="2708" y="3542"/>
                    <a:pt x="3471" y="2894"/>
                    <a:pt x="3695" y="2070"/>
                  </a:cubicBezTo>
                  <a:cubicBezTo>
                    <a:pt x="3941" y="1155"/>
                    <a:pt x="3422" y="47"/>
                    <a:pt x="2383" y="2"/>
                  </a:cubicBezTo>
                  <a:cubicBezTo>
                    <a:pt x="2362" y="1"/>
                    <a:pt x="2340" y="0"/>
                    <a:pt x="2319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4"/>
            <p:cNvSpPr/>
            <p:nvPr/>
          </p:nvSpPr>
          <p:spPr>
            <a:xfrm>
              <a:off x="494075" y="3955600"/>
              <a:ext cx="101300" cy="88275"/>
            </a:xfrm>
            <a:custGeom>
              <a:avLst/>
              <a:gdLst/>
              <a:ahLst/>
              <a:cxnLst/>
              <a:rect l="l" t="t" r="r" b="b"/>
              <a:pathLst>
                <a:path w="4052" h="3531" extrusionOk="0">
                  <a:moveTo>
                    <a:pt x="3721" y="1"/>
                  </a:moveTo>
                  <a:cubicBezTo>
                    <a:pt x="3671" y="1"/>
                    <a:pt x="3620" y="18"/>
                    <a:pt x="3573" y="61"/>
                  </a:cubicBezTo>
                  <a:cubicBezTo>
                    <a:pt x="2438" y="1094"/>
                    <a:pt x="1301" y="2125"/>
                    <a:pt x="166" y="3158"/>
                  </a:cubicBezTo>
                  <a:cubicBezTo>
                    <a:pt x="1" y="3308"/>
                    <a:pt x="156" y="3531"/>
                    <a:pt x="332" y="3531"/>
                  </a:cubicBezTo>
                  <a:cubicBezTo>
                    <a:pt x="381" y="3531"/>
                    <a:pt x="432" y="3513"/>
                    <a:pt x="478" y="3471"/>
                  </a:cubicBezTo>
                  <a:cubicBezTo>
                    <a:pt x="1615" y="2439"/>
                    <a:pt x="2750" y="1406"/>
                    <a:pt x="3887" y="373"/>
                  </a:cubicBezTo>
                  <a:cubicBezTo>
                    <a:pt x="4052" y="224"/>
                    <a:pt x="3897" y="1"/>
                    <a:pt x="3721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4"/>
            <p:cNvSpPr/>
            <p:nvPr/>
          </p:nvSpPr>
          <p:spPr>
            <a:xfrm>
              <a:off x="720075" y="3756950"/>
              <a:ext cx="93850" cy="81525"/>
            </a:xfrm>
            <a:custGeom>
              <a:avLst/>
              <a:gdLst/>
              <a:ahLst/>
              <a:cxnLst/>
              <a:rect l="l" t="t" r="r" b="b"/>
              <a:pathLst>
                <a:path w="3754" h="3261" extrusionOk="0">
                  <a:moveTo>
                    <a:pt x="3424" y="0"/>
                  </a:moveTo>
                  <a:cubicBezTo>
                    <a:pt x="3374" y="0"/>
                    <a:pt x="3323" y="18"/>
                    <a:pt x="3276" y="60"/>
                  </a:cubicBezTo>
                  <a:cubicBezTo>
                    <a:pt x="2239" y="1002"/>
                    <a:pt x="1202" y="1945"/>
                    <a:pt x="165" y="2889"/>
                  </a:cubicBezTo>
                  <a:cubicBezTo>
                    <a:pt x="0" y="3039"/>
                    <a:pt x="154" y="3261"/>
                    <a:pt x="330" y="3261"/>
                  </a:cubicBezTo>
                  <a:cubicBezTo>
                    <a:pt x="380" y="3261"/>
                    <a:pt x="431" y="3243"/>
                    <a:pt x="477" y="3201"/>
                  </a:cubicBezTo>
                  <a:cubicBezTo>
                    <a:pt x="1515" y="2258"/>
                    <a:pt x="2552" y="1316"/>
                    <a:pt x="3589" y="373"/>
                  </a:cubicBezTo>
                  <a:cubicBezTo>
                    <a:pt x="3753" y="223"/>
                    <a:pt x="3599" y="0"/>
                    <a:pt x="3424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4"/>
            <p:cNvSpPr/>
            <p:nvPr/>
          </p:nvSpPr>
          <p:spPr>
            <a:xfrm>
              <a:off x="329750" y="3766675"/>
              <a:ext cx="93900" cy="81550"/>
            </a:xfrm>
            <a:custGeom>
              <a:avLst/>
              <a:gdLst/>
              <a:ahLst/>
              <a:cxnLst/>
              <a:rect l="l" t="t" r="r" b="b"/>
              <a:pathLst>
                <a:path w="3756" h="3262" extrusionOk="0">
                  <a:moveTo>
                    <a:pt x="3425" y="1"/>
                  </a:moveTo>
                  <a:cubicBezTo>
                    <a:pt x="3375" y="1"/>
                    <a:pt x="3324" y="18"/>
                    <a:pt x="3278" y="60"/>
                  </a:cubicBezTo>
                  <a:cubicBezTo>
                    <a:pt x="2241" y="1003"/>
                    <a:pt x="1204" y="1945"/>
                    <a:pt x="165" y="2888"/>
                  </a:cubicBezTo>
                  <a:cubicBezTo>
                    <a:pt x="1" y="3038"/>
                    <a:pt x="155" y="3261"/>
                    <a:pt x="331" y="3261"/>
                  </a:cubicBezTo>
                  <a:cubicBezTo>
                    <a:pt x="381" y="3261"/>
                    <a:pt x="433" y="3243"/>
                    <a:pt x="479" y="3201"/>
                  </a:cubicBezTo>
                  <a:cubicBezTo>
                    <a:pt x="1516" y="2259"/>
                    <a:pt x="2553" y="1316"/>
                    <a:pt x="3591" y="373"/>
                  </a:cubicBezTo>
                  <a:cubicBezTo>
                    <a:pt x="3755" y="223"/>
                    <a:pt x="3601" y="1"/>
                    <a:pt x="3425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4"/>
            <p:cNvSpPr/>
            <p:nvPr/>
          </p:nvSpPr>
          <p:spPr>
            <a:xfrm>
              <a:off x="569200" y="3576100"/>
              <a:ext cx="93900" cy="81550"/>
            </a:xfrm>
            <a:custGeom>
              <a:avLst/>
              <a:gdLst/>
              <a:ahLst/>
              <a:cxnLst/>
              <a:rect l="l" t="t" r="r" b="b"/>
              <a:pathLst>
                <a:path w="3756" h="3262" extrusionOk="0">
                  <a:moveTo>
                    <a:pt x="3424" y="0"/>
                  </a:moveTo>
                  <a:cubicBezTo>
                    <a:pt x="3375" y="0"/>
                    <a:pt x="3324" y="18"/>
                    <a:pt x="3278" y="59"/>
                  </a:cubicBezTo>
                  <a:cubicBezTo>
                    <a:pt x="2241" y="1003"/>
                    <a:pt x="1204" y="1946"/>
                    <a:pt x="165" y="2889"/>
                  </a:cubicBezTo>
                  <a:cubicBezTo>
                    <a:pt x="0" y="3038"/>
                    <a:pt x="155" y="3261"/>
                    <a:pt x="332" y="3261"/>
                  </a:cubicBezTo>
                  <a:cubicBezTo>
                    <a:pt x="381" y="3261"/>
                    <a:pt x="433" y="3243"/>
                    <a:pt x="479" y="3202"/>
                  </a:cubicBezTo>
                  <a:cubicBezTo>
                    <a:pt x="1516" y="2258"/>
                    <a:pt x="2553" y="1315"/>
                    <a:pt x="3590" y="373"/>
                  </a:cubicBezTo>
                  <a:cubicBezTo>
                    <a:pt x="3755" y="223"/>
                    <a:pt x="3600" y="0"/>
                    <a:pt x="3424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4"/>
            <p:cNvSpPr/>
            <p:nvPr/>
          </p:nvSpPr>
          <p:spPr>
            <a:xfrm>
              <a:off x="672550" y="4151925"/>
              <a:ext cx="101300" cy="88300"/>
            </a:xfrm>
            <a:custGeom>
              <a:avLst/>
              <a:gdLst/>
              <a:ahLst/>
              <a:cxnLst/>
              <a:rect l="l" t="t" r="r" b="b"/>
              <a:pathLst>
                <a:path w="4052" h="3532" extrusionOk="0">
                  <a:moveTo>
                    <a:pt x="3720" y="1"/>
                  </a:moveTo>
                  <a:cubicBezTo>
                    <a:pt x="3670" y="1"/>
                    <a:pt x="3619" y="19"/>
                    <a:pt x="3573" y="60"/>
                  </a:cubicBezTo>
                  <a:cubicBezTo>
                    <a:pt x="2437" y="1093"/>
                    <a:pt x="1302" y="2126"/>
                    <a:pt x="165" y="3159"/>
                  </a:cubicBezTo>
                  <a:cubicBezTo>
                    <a:pt x="0" y="3308"/>
                    <a:pt x="155" y="3531"/>
                    <a:pt x="330" y="3531"/>
                  </a:cubicBezTo>
                  <a:cubicBezTo>
                    <a:pt x="380" y="3531"/>
                    <a:pt x="431" y="3513"/>
                    <a:pt x="477" y="3471"/>
                  </a:cubicBezTo>
                  <a:cubicBezTo>
                    <a:pt x="1614" y="2438"/>
                    <a:pt x="2750" y="1406"/>
                    <a:pt x="3886" y="373"/>
                  </a:cubicBezTo>
                  <a:cubicBezTo>
                    <a:pt x="4051" y="224"/>
                    <a:pt x="3896" y="1"/>
                    <a:pt x="3720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4"/>
            <p:cNvSpPr/>
            <p:nvPr/>
          </p:nvSpPr>
          <p:spPr>
            <a:xfrm>
              <a:off x="880000" y="3953275"/>
              <a:ext cx="112375" cy="98375"/>
            </a:xfrm>
            <a:custGeom>
              <a:avLst/>
              <a:gdLst/>
              <a:ahLst/>
              <a:cxnLst/>
              <a:rect l="l" t="t" r="r" b="b"/>
              <a:pathLst>
                <a:path w="4495" h="3935" extrusionOk="0">
                  <a:moveTo>
                    <a:pt x="4164" y="1"/>
                  </a:moveTo>
                  <a:cubicBezTo>
                    <a:pt x="4115" y="1"/>
                    <a:pt x="4064" y="18"/>
                    <a:pt x="4018" y="60"/>
                  </a:cubicBezTo>
                  <a:cubicBezTo>
                    <a:pt x="2734" y="1228"/>
                    <a:pt x="1449" y="2395"/>
                    <a:pt x="165" y="3562"/>
                  </a:cubicBezTo>
                  <a:cubicBezTo>
                    <a:pt x="0" y="3712"/>
                    <a:pt x="156" y="3935"/>
                    <a:pt x="331" y="3935"/>
                  </a:cubicBezTo>
                  <a:cubicBezTo>
                    <a:pt x="381" y="3935"/>
                    <a:pt x="432" y="3917"/>
                    <a:pt x="478" y="3875"/>
                  </a:cubicBezTo>
                  <a:cubicBezTo>
                    <a:pt x="1761" y="2708"/>
                    <a:pt x="3046" y="1540"/>
                    <a:pt x="4330" y="374"/>
                  </a:cubicBezTo>
                  <a:cubicBezTo>
                    <a:pt x="4495" y="224"/>
                    <a:pt x="4340" y="1"/>
                    <a:pt x="4164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4"/>
            <p:cNvSpPr/>
            <p:nvPr/>
          </p:nvSpPr>
          <p:spPr>
            <a:xfrm>
              <a:off x="320425" y="3967800"/>
              <a:ext cx="65700" cy="66900"/>
            </a:xfrm>
            <a:custGeom>
              <a:avLst/>
              <a:gdLst/>
              <a:ahLst/>
              <a:cxnLst/>
              <a:rect l="l" t="t" r="r" b="b"/>
              <a:pathLst>
                <a:path w="2628" h="2676" extrusionOk="0">
                  <a:moveTo>
                    <a:pt x="314" y="0"/>
                  </a:moveTo>
                  <a:cubicBezTo>
                    <a:pt x="150" y="0"/>
                    <a:pt x="1" y="222"/>
                    <a:pt x="148" y="383"/>
                  </a:cubicBezTo>
                  <a:cubicBezTo>
                    <a:pt x="821" y="1123"/>
                    <a:pt x="1495" y="1864"/>
                    <a:pt x="2168" y="2605"/>
                  </a:cubicBezTo>
                  <a:cubicBezTo>
                    <a:pt x="2213" y="2654"/>
                    <a:pt x="2264" y="2675"/>
                    <a:pt x="2315" y="2675"/>
                  </a:cubicBezTo>
                  <a:cubicBezTo>
                    <a:pt x="2479" y="2675"/>
                    <a:pt x="2628" y="2453"/>
                    <a:pt x="2480" y="2293"/>
                  </a:cubicBezTo>
                  <a:cubicBezTo>
                    <a:pt x="1807" y="1552"/>
                    <a:pt x="1134" y="811"/>
                    <a:pt x="460" y="70"/>
                  </a:cubicBezTo>
                  <a:cubicBezTo>
                    <a:pt x="416" y="21"/>
                    <a:pt x="364" y="0"/>
                    <a:pt x="314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4"/>
            <p:cNvSpPr/>
            <p:nvPr/>
          </p:nvSpPr>
          <p:spPr>
            <a:xfrm>
              <a:off x="488800" y="4153000"/>
              <a:ext cx="72425" cy="74325"/>
            </a:xfrm>
            <a:custGeom>
              <a:avLst/>
              <a:gdLst/>
              <a:ahLst/>
              <a:cxnLst/>
              <a:rect l="l" t="t" r="r" b="b"/>
              <a:pathLst>
                <a:path w="2897" h="2973" extrusionOk="0">
                  <a:moveTo>
                    <a:pt x="314" y="0"/>
                  </a:moveTo>
                  <a:cubicBezTo>
                    <a:pt x="150" y="0"/>
                    <a:pt x="1" y="222"/>
                    <a:pt x="148" y="384"/>
                  </a:cubicBezTo>
                  <a:cubicBezTo>
                    <a:pt x="911" y="1223"/>
                    <a:pt x="1673" y="2062"/>
                    <a:pt x="2438" y="2903"/>
                  </a:cubicBezTo>
                  <a:cubicBezTo>
                    <a:pt x="2482" y="2952"/>
                    <a:pt x="2534" y="2973"/>
                    <a:pt x="2583" y="2973"/>
                  </a:cubicBezTo>
                  <a:cubicBezTo>
                    <a:pt x="2747" y="2973"/>
                    <a:pt x="2896" y="2751"/>
                    <a:pt x="2750" y="2590"/>
                  </a:cubicBezTo>
                  <a:cubicBezTo>
                    <a:pt x="1987" y="1750"/>
                    <a:pt x="1223" y="911"/>
                    <a:pt x="460" y="70"/>
                  </a:cubicBezTo>
                  <a:cubicBezTo>
                    <a:pt x="415" y="21"/>
                    <a:pt x="364" y="0"/>
                    <a:pt x="314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4"/>
            <p:cNvSpPr/>
            <p:nvPr/>
          </p:nvSpPr>
          <p:spPr>
            <a:xfrm>
              <a:off x="746450" y="3580550"/>
              <a:ext cx="55600" cy="55825"/>
            </a:xfrm>
            <a:custGeom>
              <a:avLst/>
              <a:gdLst/>
              <a:ahLst/>
              <a:cxnLst/>
              <a:rect l="l" t="t" r="r" b="b"/>
              <a:pathLst>
                <a:path w="2224" h="2233" extrusionOk="0">
                  <a:moveTo>
                    <a:pt x="314" y="1"/>
                  </a:moveTo>
                  <a:cubicBezTo>
                    <a:pt x="150" y="1"/>
                    <a:pt x="1" y="223"/>
                    <a:pt x="147" y="385"/>
                  </a:cubicBezTo>
                  <a:cubicBezTo>
                    <a:pt x="685" y="977"/>
                    <a:pt x="1225" y="1570"/>
                    <a:pt x="1764" y="2163"/>
                  </a:cubicBezTo>
                  <a:cubicBezTo>
                    <a:pt x="1809" y="2212"/>
                    <a:pt x="1860" y="2233"/>
                    <a:pt x="1910" y="2233"/>
                  </a:cubicBezTo>
                  <a:cubicBezTo>
                    <a:pt x="2074" y="2233"/>
                    <a:pt x="2223" y="2010"/>
                    <a:pt x="2076" y="1849"/>
                  </a:cubicBezTo>
                  <a:cubicBezTo>
                    <a:pt x="1538" y="1256"/>
                    <a:pt x="999" y="663"/>
                    <a:pt x="460" y="71"/>
                  </a:cubicBezTo>
                  <a:cubicBezTo>
                    <a:pt x="415" y="21"/>
                    <a:pt x="364" y="1"/>
                    <a:pt x="314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4"/>
            <p:cNvSpPr/>
            <p:nvPr/>
          </p:nvSpPr>
          <p:spPr>
            <a:xfrm>
              <a:off x="921550" y="3773200"/>
              <a:ext cx="65675" cy="66900"/>
            </a:xfrm>
            <a:custGeom>
              <a:avLst/>
              <a:gdLst/>
              <a:ahLst/>
              <a:cxnLst/>
              <a:rect l="l" t="t" r="r" b="b"/>
              <a:pathLst>
                <a:path w="2627" h="2676" extrusionOk="0">
                  <a:moveTo>
                    <a:pt x="314" y="0"/>
                  </a:moveTo>
                  <a:cubicBezTo>
                    <a:pt x="149" y="0"/>
                    <a:pt x="1" y="222"/>
                    <a:pt x="148" y="383"/>
                  </a:cubicBezTo>
                  <a:cubicBezTo>
                    <a:pt x="821" y="1124"/>
                    <a:pt x="1494" y="1865"/>
                    <a:pt x="2168" y="2605"/>
                  </a:cubicBezTo>
                  <a:cubicBezTo>
                    <a:pt x="2213" y="2655"/>
                    <a:pt x="2264" y="2676"/>
                    <a:pt x="2314" y="2676"/>
                  </a:cubicBezTo>
                  <a:cubicBezTo>
                    <a:pt x="2478" y="2676"/>
                    <a:pt x="2626" y="2454"/>
                    <a:pt x="2480" y="2293"/>
                  </a:cubicBezTo>
                  <a:cubicBezTo>
                    <a:pt x="1807" y="1552"/>
                    <a:pt x="1134" y="811"/>
                    <a:pt x="460" y="71"/>
                  </a:cubicBezTo>
                  <a:cubicBezTo>
                    <a:pt x="415" y="21"/>
                    <a:pt x="364" y="0"/>
                    <a:pt x="314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0" name="Google Shape;1660;p14"/>
          <p:cNvGrpSpPr/>
          <p:nvPr/>
        </p:nvGrpSpPr>
        <p:grpSpPr>
          <a:xfrm rot="-781824">
            <a:off x="-453003" y="2212519"/>
            <a:ext cx="1285068" cy="886470"/>
            <a:chOff x="6990000" y="-778850"/>
            <a:chExt cx="1983174" cy="1380286"/>
          </a:xfrm>
        </p:grpSpPr>
        <p:sp>
          <p:nvSpPr>
            <p:cNvPr id="1661" name="Google Shape;1661;p14"/>
            <p:cNvSpPr/>
            <p:nvPr/>
          </p:nvSpPr>
          <p:spPr>
            <a:xfrm>
              <a:off x="7202395" y="-454077"/>
              <a:ext cx="1758741" cy="1055513"/>
            </a:xfrm>
            <a:custGeom>
              <a:avLst/>
              <a:gdLst/>
              <a:ahLst/>
              <a:cxnLst/>
              <a:rect l="l" t="t" r="r" b="b"/>
              <a:pathLst>
                <a:path w="44542" h="26732" extrusionOk="0">
                  <a:moveTo>
                    <a:pt x="39330" y="2144"/>
                  </a:moveTo>
                  <a:cubicBezTo>
                    <a:pt x="39440" y="2144"/>
                    <a:pt x="39551" y="2156"/>
                    <a:pt x="39662" y="2181"/>
                  </a:cubicBezTo>
                  <a:cubicBezTo>
                    <a:pt x="40479" y="2362"/>
                    <a:pt x="40994" y="3173"/>
                    <a:pt x="40812" y="3990"/>
                  </a:cubicBezTo>
                  <a:cubicBezTo>
                    <a:pt x="40656" y="4695"/>
                    <a:pt x="40029" y="5177"/>
                    <a:pt x="39335" y="5177"/>
                  </a:cubicBezTo>
                  <a:cubicBezTo>
                    <a:pt x="39226" y="5177"/>
                    <a:pt x="39115" y="5165"/>
                    <a:pt x="39003" y="5140"/>
                  </a:cubicBezTo>
                  <a:cubicBezTo>
                    <a:pt x="38185" y="4958"/>
                    <a:pt x="37670" y="4148"/>
                    <a:pt x="37852" y="3331"/>
                  </a:cubicBezTo>
                  <a:cubicBezTo>
                    <a:pt x="38010" y="2625"/>
                    <a:pt x="38635" y="2144"/>
                    <a:pt x="39330" y="2144"/>
                  </a:cubicBezTo>
                  <a:close/>
                  <a:moveTo>
                    <a:pt x="39293" y="1"/>
                  </a:moveTo>
                  <a:lnTo>
                    <a:pt x="0" y="25931"/>
                  </a:lnTo>
                  <a:lnTo>
                    <a:pt x="439" y="26732"/>
                  </a:lnTo>
                  <a:lnTo>
                    <a:pt x="44542" y="7531"/>
                  </a:lnTo>
                  <a:lnTo>
                    <a:pt x="44471" y="6223"/>
                  </a:lnTo>
                  <a:lnTo>
                    <a:pt x="39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4"/>
            <p:cNvSpPr/>
            <p:nvPr/>
          </p:nvSpPr>
          <p:spPr>
            <a:xfrm>
              <a:off x="7007334" y="-747222"/>
              <a:ext cx="1965840" cy="1346438"/>
            </a:xfrm>
            <a:custGeom>
              <a:avLst/>
              <a:gdLst/>
              <a:ahLst/>
              <a:cxnLst/>
              <a:rect l="l" t="t" r="r" b="b"/>
              <a:pathLst>
                <a:path w="49787" h="34100" extrusionOk="0">
                  <a:moveTo>
                    <a:pt x="26667" y="8033"/>
                  </a:moveTo>
                  <a:cubicBezTo>
                    <a:pt x="30563" y="8033"/>
                    <a:pt x="33966" y="9785"/>
                    <a:pt x="35351" y="12908"/>
                  </a:cubicBezTo>
                  <a:lnTo>
                    <a:pt x="13796" y="22463"/>
                  </a:lnTo>
                  <a:cubicBezTo>
                    <a:pt x="11743" y="17833"/>
                    <a:pt x="14904" y="11938"/>
                    <a:pt x="20855" y="9299"/>
                  </a:cubicBezTo>
                  <a:cubicBezTo>
                    <a:pt x="22793" y="8441"/>
                    <a:pt x="24787" y="8033"/>
                    <a:pt x="26667" y="8033"/>
                  </a:cubicBezTo>
                  <a:close/>
                  <a:moveTo>
                    <a:pt x="27595" y="1"/>
                  </a:moveTo>
                  <a:cubicBezTo>
                    <a:pt x="24311" y="1"/>
                    <a:pt x="20973" y="672"/>
                    <a:pt x="17777" y="2088"/>
                  </a:cubicBezTo>
                  <a:cubicBezTo>
                    <a:pt x="5527" y="7519"/>
                    <a:pt x="0" y="21850"/>
                    <a:pt x="5429" y="34100"/>
                  </a:cubicBezTo>
                  <a:lnTo>
                    <a:pt x="49787" y="14435"/>
                  </a:lnTo>
                  <a:cubicBezTo>
                    <a:pt x="45775" y="5383"/>
                    <a:pt x="36899" y="1"/>
                    <a:pt x="27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4"/>
            <p:cNvSpPr/>
            <p:nvPr/>
          </p:nvSpPr>
          <p:spPr>
            <a:xfrm>
              <a:off x="6990000" y="-778850"/>
              <a:ext cx="1965958" cy="1346438"/>
            </a:xfrm>
            <a:custGeom>
              <a:avLst/>
              <a:gdLst/>
              <a:ahLst/>
              <a:cxnLst/>
              <a:rect l="l" t="t" r="r" b="b"/>
              <a:pathLst>
                <a:path w="49790" h="34100" extrusionOk="0">
                  <a:moveTo>
                    <a:pt x="26668" y="8032"/>
                  </a:moveTo>
                  <a:cubicBezTo>
                    <a:pt x="30563" y="8032"/>
                    <a:pt x="33967" y="9785"/>
                    <a:pt x="35352" y="12909"/>
                  </a:cubicBezTo>
                  <a:lnTo>
                    <a:pt x="13797" y="22464"/>
                  </a:lnTo>
                  <a:cubicBezTo>
                    <a:pt x="11744" y="17832"/>
                    <a:pt x="14905" y="11938"/>
                    <a:pt x="20858" y="9299"/>
                  </a:cubicBezTo>
                  <a:cubicBezTo>
                    <a:pt x="22795" y="8440"/>
                    <a:pt x="24789" y="8032"/>
                    <a:pt x="26668" y="8032"/>
                  </a:cubicBezTo>
                  <a:close/>
                  <a:moveTo>
                    <a:pt x="27596" y="1"/>
                  </a:moveTo>
                  <a:cubicBezTo>
                    <a:pt x="24311" y="1"/>
                    <a:pt x="20974" y="671"/>
                    <a:pt x="17778" y="2088"/>
                  </a:cubicBezTo>
                  <a:cubicBezTo>
                    <a:pt x="5528" y="7518"/>
                    <a:pt x="1" y="21849"/>
                    <a:pt x="5431" y="34099"/>
                  </a:cubicBezTo>
                  <a:lnTo>
                    <a:pt x="49789" y="14435"/>
                  </a:lnTo>
                  <a:cubicBezTo>
                    <a:pt x="45776" y="5383"/>
                    <a:pt x="36900" y="1"/>
                    <a:pt x="27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4"/>
            <p:cNvSpPr/>
            <p:nvPr/>
          </p:nvSpPr>
          <p:spPr>
            <a:xfrm>
              <a:off x="7285513" y="473726"/>
              <a:ext cx="29021" cy="63097"/>
            </a:xfrm>
            <a:custGeom>
              <a:avLst/>
              <a:gdLst/>
              <a:ahLst/>
              <a:cxnLst/>
              <a:rect l="l" t="t" r="r" b="b"/>
              <a:pathLst>
                <a:path w="735" h="1598" fill="none" extrusionOk="0">
                  <a:moveTo>
                    <a:pt x="0" y="0"/>
                  </a:moveTo>
                  <a:lnTo>
                    <a:pt x="734" y="1598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4"/>
            <p:cNvSpPr/>
            <p:nvPr/>
          </p:nvSpPr>
          <p:spPr>
            <a:xfrm>
              <a:off x="7373251" y="432700"/>
              <a:ext cx="29021" cy="63097"/>
            </a:xfrm>
            <a:custGeom>
              <a:avLst/>
              <a:gdLst/>
              <a:ahLst/>
              <a:cxnLst/>
              <a:rect l="l" t="t" r="r" b="b"/>
              <a:pathLst>
                <a:path w="735" h="1598" fill="none" extrusionOk="0">
                  <a:moveTo>
                    <a:pt x="0" y="0"/>
                  </a:moveTo>
                  <a:lnTo>
                    <a:pt x="734" y="1598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4"/>
            <p:cNvSpPr/>
            <p:nvPr/>
          </p:nvSpPr>
          <p:spPr>
            <a:xfrm>
              <a:off x="7462766" y="391042"/>
              <a:ext cx="29100" cy="63137"/>
            </a:xfrm>
            <a:custGeom>
              <a:avLst/>
              <a:gdLst/>
              <a:ahLst/>
              <a:cxnLst/>
              <a:rect l="l" t="t" r="r" b="b"/>
              <a:pathLst>
                <a:path w="737" h="1599" fill="none" extrusionOk="0">
                  <a:moveTo>
                    <a:pt x="1" y="0"/>
                  </a:moveTo>
                  <a:lnTo>
                    <a:pt x="736" y="1598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4"/>
            <p:cNvSpPr/>
            <p:nvPr/>
          </p:nvSpPr>
          <p:spPr>
            <a:xfrm>
              <a:off x="7554492" y="348950"/>
              <a:ext cx="29061" cy="63058"/>
            </a:xfrm>
            <a:custGeom>
              <a:avLst/>
              <a:gdLst/>
              <a:ahLst/>
              <a:cxnLst/>
              <a:rect l="l" t="t" r="r" b="b"/>
              <a:pathLst>
                <a:path w="736" h="1597" fill="none" extrusionOk="0">
                  <a:moveTo>
                    <a:pt x="0" y="1"/>
                  </a:moveTo>
                  <a:lnTo>
                    <a:pt x="736" y="1597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4"/>
            <p:cNvSpPr/>
            <p:nvPr/>
          </p:nvSpPr>
          <p:spPr>
            <a:xfrm>
              <a:off x="7641125" y="309898"/>
              <a:ext cx="29061" cy="63137"/>
            </a:xfrm>
            <a:custGeom>
              <a:avLst/>
              <a:gdLst/>
              <a:ahLst/>
              <a:cxnLst/>
              <a:rect l="l" t="t" r="r" b="b"/>
              <a:pathLst>
                <a:path w="736" h="1599" fill="none" extrusionOk="0">
                  <a:moveTo>
                    <a:pt x="0" y="1"/>
                  </a:moveTo>
                  <a:lnTo>
                    <a:pt x="736" y="1599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4"/>
            <p:cNvSpPr/>
            <p:nvPr/>
          </p:nvSpPr>
          <p:spPr>
            <a:xfrm>
              <a:off x="7734272" y="268319"/>
              <a:ext cx="29021" cy="63058"/>
            </a:xfrm>
            <a:custGeom>
              <a:avLst/>
              <a:gdLst/>
              <a:ahLst/>
              <a:cxnLst/>
              <a:rect l="l" t="t" r="r" b="b"/>
              <a:pathLst>
                <a:path w="735" h="1597" fill="none" extrusionOk="0">
                  <a:moveTo>
                    <a:pt x="1" y="1"/>
                  </a:moveTo>
                  <a:lnTo>
                    <a:pt x="735" y="1597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4"/>
            <p:cNvSpPr/>
            <p:nvPr/>
          </p:nvSpPr>
          <p:spPr>
            <a:xfrm>
              <a:off x="7822721" y="228715"/>
              <a:ext cx="29061" cy="63058"/>
            </a:xfrm>
            <a:custGeom>
              <a:avLst/>
              <a:gdLst/>
              <a:ahLst/>
              <a:cxnLst/>
              <a:rect l="l" t="t" r="r" b="b"/>
              <a:pathLst>
                <a:path w="736" h="1597" fill="none" extrusionOk="0">
                  <a:moveTo>
                    <a:pt x="0" y="1"/>
                  </a:moveTo>
                  <a:lnTo>
                    <a:pt x="736" y="1597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4"/>
            <p:cNvSpPr/>
            <p:nvPr/>
          </p:nvSpPr>
          <p:spPr>
            <a:xfrm>
              <a:off x="7915908" y="185912"/>
              <a:ext cx="28982" cy="63058"/>
            </a:xfrm>
            <a:custGeom>
              <a:avLst/>
              <a:gdLst/>
              <a:ahLst/>
              <a:cxnLst/>
              <a:rect l="l" t="t" r="r" b="b"/>
              <a:pathLst>
                <a:path w="734" h="1597" fill="none" extrusionOk="0">
                  <a:moveTo>
                    <a:pt x="0" y="0"/>
                  </a:moveTo>
                  <a:lnTo>
                    <a:pt x="734" y="1596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4"/>
            <p:cNvSpPr/>
            <p:nvPr/>
          </p:nvSpPr>
          <p:spPr>
            <a:xfrm>
              <a:off x="8004672" y="147571"/>
              <a:ext cx="29021" cy="63137"/>
            </a:xfrm>
            <a:custGeom>
              <a:avLst/>
              <a:gdLst/>
              <a:ahLst/>
              <a:cxnLst/>
              <a:rect l="l" t="t" r="r" b="b"/>
              <a:pathLst>
                <a:path w="735" h="1599" fill="none" extrusionOk="0">
                  <a:moveTo>
                    <a:pt x="1" y="1"/>
                  </a:moveTo>
                  <a:lnTo>
                    <a:pt x="735" y="1599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4"/>
            <p:cNvSpPr/>
            <p:nvPr/>
          </p:nvSpPr>
          <p:spPr>
            <a:xfrm>
              <a:off x="8092371" y="106545"/>
              <a:ext cx="29061" cy="63058"/>
            </a:xfrm>
            <a:custGeom>
              <a:avLst/>
              <a:gdLst/>
              <a:ahLst/>
              <a:cxnLst/>
              <a:rect l="l" t="t" r="r" b="b"/>
              <a:pathLst>
                <a:path w="736" h="1597" fill="none" extrusionOk="0">
                  <a:moveTo>
                    <a:pt x="0" y="1"/>
                  </a:moveTo>
                  <a:lnTo>
                    <a:pt x="736" y="1597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4"/>
            <p:cNvSpPr/>
            <p:nvPr/>
          </p:nvSpPr>
          <p:spPr>
            <a:xfrm>
              <a:off x="8180109" y="66704"/>
              <a:ext cx="29061" cy="63058"/>
            </a:xfrm>
            <a:custGeom>
              <a:avLst/>
              <a:gdLst/>
              <a:ahLst/>
              <a:cxnLst/>
              <a:rect l="l" t="t" r="r" b="b"/>
              <a:pathLst>
                <a:path w="736" h="1597" fill="none" extrusionOk="0">
                  <a:moveTo>
                    <a:pt x="1" y="0"/>
                  </a:moveTo>
                  <a:lnTo>
                    <a:pt x="736" y="1597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4"/>
            <p:cNvSpPr/>
            <p:nvPr/>
          </p:nvSpPr>
          <p:spPr>
            <a:xfrm>
              <a:off x="8268597" y="23467"/>
              <a:ext cx="31193" cy="69296"/>
            </a:xfrm>
            <a:custGeom>
              <a:avLst/>
              <a:gdLst/>
              <a:ahLst/>
              <a:cxnLst/>
              <a:rect l="l" t="t" r="r" b="b"/>
              <a:pathLst>
                <a:path w="790" h="1755" fill="none" extrusionOk="0">
                  <a:moveTo>
                    <a:pt x="0" y="0"/>
                  </a:moveTo>
                  <a:lnTo>
                    <a:pt x="789" y="1754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4"/>
            <p:cNvSpPr/>
            <p:nvPr/>
          </p:nvSpPr>
          <p:spPr>
            <a:xfrm>
              <a:off x="8355229" y="-15546"/>
              <a:ext cx="31864" cy="68309"/>
            </a:xfrm>
            <a:custGeom>
              <a:avLst/>
              <a:gdLst/>
              <a:ahLst/>
              <a:cxnLst/>
              <a:rect l="l" t="t" r="r" b="b"/>
              <a:pathLst>
                <a:path w="807" h="1730" fill="none" extrusionOk="0">
                  <a:moveTo>
                    <a:pt x="0" y="1"/>
                  </a:moveTo>
                  <a:lnTo>
                    <a:pt x="806" y="1730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4"/>
            <p:cNvSpPr/>
            <p:nvPr/>
          </p:nvSpPr>
          <p:spPr>
            <a:xfrm>
              <a:off x="8448337" y="-57203"/>
              <a:ext cx="30127" cy="68941"/>
            </a:xfrm>
            <a:custGeom>
              <a:avLst/>
              <a:gdLst/>
              <a:ahLst/>
              <a:cxnLst/>
              <a:rect l="l" t="t" r="r" b="b"/>
              <a:pathLst>
                <a:path w="763" h="1746" fill="none" extrusionOk="0">
                  <a:moveTo>
                    <a:pt x="1" y="1"/>
                  </a:moveTo>
                  <a:lnTo>
                    <a:pt x="763" y="1746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4"/>
            <p:cNvSpPr/>
            <p:nvPr/>
          </p:nvSpPr>
          <p:spPr>
            <a:xfrm>
              <a:off x="8536825" y="-96808"/>
              <a:ext cx="32615" cy="64992"/>
            </a:xfrm>
            <a:custGeom>
              <a:avLst/>
              <a:gdLst/>
              <a:ahLst/>
              <a:cxnLst/>
              <a:rect l="l" t="t" r="r" b="b"/>
              <a:pathLst>
                <a:path w="826" h="1646" fill="none" extrusionOk="0">
                  <a:moveTo>
                    <a:pt x="1" y="1"/>
                  </a:moveTo>
                  <a:lnTo>
                    <a:pt x="825" y="1645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4"/>
            <p:cNvSpPr/>
            <p:nvPr/>
          </p:nvSpPr>
          <p:spPr>
            <a:xfrm>
              <a:off x="8629934" y="-139611"/>
              <a:ext cx="29772" cy="66374"/>
            </a:xfrm>
            <a:custGeom>
              <a:avLst/>
              <a:gdLst/>
              <a:ahLst/>
              <a:cxnLst/>
              <a:rect l="l" t="t" r="r" b="b"/>
              <a:pathLst>
                <a:path w="754" h="1681" fill="none" extrusionOk="0">
                  <a:moveTo>
                    <a:pt x="1" y="0"/>
                  </a:moveTo>
                  <a:lnTo>
                    <a:pt x="754" y="1681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4"/>
            <p:cNvSpPr/>
            <p:nvPr/>
          </p:nvSpPr>
          <p:spPr>
            <a:xfrm>
              <a:off x="8718738" y="-177873"/>
              <a:ext cx="30127" cy="66453"/>
            </a:xfrm>
            <a:custGeom>
              <a:avLst/>
              <a:gdLst/>
              <a:ahLst/>
              <a:cxnLst/>
              <a:rect l="l" t="t" r="r" b="b"/>
              <a:pathLst>
                <a:path w="763" h="1683" fill="none" extrusionOk="0">
                  <a:moveTo>
                    <a:pt x="1" y="1"/>
                  </a:moveTo>
                  <a:lnTo>
                    <a:pt x="763" y="168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4"/>
            <p:cNvSpPr/>
            <p:nvPr/>
          </p:nvSpPr>
          <p:spPr>
            <a:xfrm>
              <a:off x="8806476" y="-218938"/>
              <a:ext cx="31943" cy="64716"/>
            </a:xfrm>
            <a:custGeom>
              <a:avLst/>
              <a:gdLst/>
              <a:ahLst/>
              <a:cxnLst/>
              <a:rect l="l" t="t" r="r" b="b"/>
              <a:pathLst>
                <a:path w="809" h="1639" fill="none" extrusionOk="0">
                  <a:moveTo>
                    <a:pt x="1" y="0"/>
                  </a:moveTo>
                  <a:lnTo>
                    <a:pt x="808" y="1638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4"/>
            <p:cNvSpPr/>
            <p:nvPr/>
          </p:nvSpPr>
          <p:spPr>
            <a:xfrm>
              <a:off x="7615103" y="-199748"/>
              <a:ext cx="699161" cy="308259"/>
            </a:xfrm>
            <a:custGeom>
              <a:avLst/>
              <a:gdLst/>
              <a:ahLst/>
              <a:cxnLst/>
              <a:rect l="l" t="t" r="r" b="b"/>
              <a:pathLst>
                <a:path w="17707" h="7807" extrusionOk="0">
                  <a:moveTo>
                    <a:pt x="17707" y="1"/>
                  </a:moveTo>
                  <a:lnTo>
                    <a:pt x="17707" y="1"/>
                  </a:lnTo>
                  <a:cubicBezTo>
                    <a:pt x="16209" y="602"/>
                    <a:pt x="14724" y="1229"/>
                    <a:pt x="13239" y="1860"/>
                  </a:cubicBezTo>
                  <a:lnTo>
                    <a:pt x="8801" y="3783"/>
                  </a:lnTo>
                  <a:lnTo>
                    <a:pt x="4387" y="5763"/>
                  </a:lnTo>
                  <a:cubicBezTo>
                    <a:pt x="2920" y="6432"/>
                    <a:pt x="1454" y="7105"/>
                    <a:pt x="0" y="7806"/>
                  </a:cubicBezTo>
                  <a:cubicBezTo>
                    <a:pt x="1498" y="7205"/>
                    <a:pt x="2983" y="6578"/>
                    <a:pt x="4468" y="5947"/>
                  </a:cubicBezTo>
                  <a:lnTo>
                    <a:pt x="8906" y="4024"/>
                  </a:lnTo>
                  <a:lnTo>
                    <a:pt x="13320" y="2044"/>
                  </a:lnTo>
                  <a:cubicBezTo>
                    <a:pt x="14788" y="1375"/>
                    <a:pt x="16253" y="702"/>
                    <a:pt x="17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4"/>
            <p:cNvSpPr/>
            <p:nvPr/>
          </p:nvSpPr>
          <p:spPr>
            <a:xfrm>
              <a:off x="7290765" y="-695258"/>
              <a:ext cx="549394" cy="459724"/>
            </a:xfrm>
            <a:custGeom>
              <a:avLst/>
              <a:gdLst/>
              <a:ahLst/>
              <a:cxnLst/>
              <a:rect l="l" t="t" r="r" b="b"/>
              <a:pathLst>
                <a:path w="13914" h="11643" extrusionOk="0">
                  <a:moveTo>
                    <a:pt x="13914" y="1"/>
                  </a:moveTo>
                  <a:lnTo>
                    <a:pt x="12815" y="380"/>
                  </a:lnTo>
                  <a:cubicBezTo>
                    <a:pt x="12450" y="511"/>
                    <a:pt x="12078" y="624"/>
                    <a:pt x="11727" y="791"/>
                  </a:cubicBezTo>
                  <a:cubicBezTo>
                    <a:pt x="11020" y="1109"/>
                    <a:pt x="10303" y="1412"/>
                    <a:pt x="9630" y="1804"/>
                  </a:cubicBezTo>
                  <a:cubicBezTo>
                    <a:pt x="8253" y="2525"/>
                    <a:pt x="6981" y="3434"/>
                    <a:pt x="5778" y="4417"/>
                  </a:cubicBezTo>
                  <a:cubicBezTo>
                    <a:pt x="4582" y="5412"/>
                    <a:pt x="3485" y="6525"/>
                    <a:pt x="2509" y="7735"/>
                  </a:cubicBezTo>
                  <a:cubicBezTo>
                    <a:pt x="1534" y="8943"/>
                    <a:pt x="657" y="10238"/>
                    <a:pt x="0" y="11642"/>
                  </a:cubicBezTo>
                  <a:cubicBezTo>
                    <a:pt x="753" y="10290"/>
                    <a:pt x="1664" y="9035"/>
                    <a:pt x="2664" y="7863"/>
                  </a:cubicBezTo>
                  <a:cubicBezTo>
                    <a:pt x="3665" y="6691"/>
                    <a:pt x="4748" y="5588"/>
                    <a:pt x="5945" y="4617"/>
                  </a:cubicBezTo>
                  <a:cubicBezTo>
                    <a:pt x="7125" y="3630"/>
                    <a:pt x="8385" y="2732"/>
                    <a:pt x="9729" y="1979"/>
                  </a:cubicBezTo>
                  <a:cubicBezTo>
                    <a:pt x="11053" y="1184"/>
                    <a:pt x="12479" y="585"/>
                    <a:pt x="139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4" name="Google Shape;1684;p14"/>
          <p:cNvGrpSpPr/>
          <p:nvPr/>
        </p:nvGrpSpPr>
        <p:grpSpPr>
          <a:xfrm>
            <a:off x="8368500" y="228300"/>
            <a:ext cx="560900" cy="354200"/>
            <a:chOff x="2787000" y="522050"/>
            <a:chExt cx="560900" cy="354200"/>
          </a:xfrm>
        </p:grpSpPr>
        <p:sp>
          <p:nvSpPr>
            <p:cNvPr id="1685" name="Google Shape;1685;p14"/>
            <p:cNvSpPr/>
            <p:nvPr/>
          </p:nvSpPr>
          <p:spPr>
            <a:xfrm>
              <a:off x="3237500" y="592975"/>
              <a:ext cx="14400" cy="281125"/>
            </a:xfrm>
            <a:custGeom>
              <a:avLst/>
              <a:gdLst/>
              <a:ahLst/>
              <a:cxnLst/>
              <a:rect l="l" t="t" r="r" b="b"/>
              <a:pathLst>
                <a:path w="576" h="11245" extrusionOk="0">
                  <a:moveTo>
                    <a:pt x="141" y="0"/>
                  </a:moveTo>
                  <a:cubicBezTo>
                    <a:pt x="112" y="0"/>
                    <a:pt x="85" y="16"/>
                    <a:pt x="78" y="49"/>
                  </a:cubicBezTo>
                  <a:cubicBezTo>
                    <a:pt x="62" y="128"/>
                    <a:pt x="45" y="208"/>
                    <a:pt x="29" y="286"/>
                  </a:cubicBezTo>
                  <a:cubicBezTo>
                    <a:pt x="27" y="296"/>
                    <a:pt x="21" y="308"/>
                    <a:pt x="23" y="319"/>
                  </a:cubicBezTo>
                  <a:lnTo>
                    <a:pt x="19" y="329"/>
                  </a:lnTo>
                  <a:cubicBezTo>
                    <a:pt x="24" y="318"/>
                    <a:pt x="28" y="313"/>
                    <a:pt x="28" y="313"/>
                  </a:cubicBezTo>
                  <a:lnTo>
                    <a:pt x="28" y="313"/>
                  </a:lnTo>
                  <a:cubicBezTo>
                    <a:pt x="29" y="313"/>
                    <a:pt x="24" y="325"/>
                    <a:pt x="13" y="349"/>
                  </a:cubicBezTo>
                  <a:cubicBezTo>
                    <a:pt x="6" y="376"/>
                    <a:pt x="8" y="407"/>
                    <a:pt x="8" y="434"/>
                  </a:cubicBezTo>
                  <a:lnTo>
                    <a:pt x="8" y="573"/>
                  </a:lnTo>
                  <a:cubicBezTo>
                    <a:pt x="8" y="758"/>
                    <a:pt x="0" y="943"/>
                    <a:pt x="4" y="1128"/>
                  </a:cubicBezTo>
                  <a:cubicBezTo>
                    <a:pt x="10" y="1527"/>
                    <a:pt x="13" y="1927"/>
                    <a:pt x="21" y="2326"/>
                  </a:cubicBezTo>
                  <a:cubicBezTo>
                    <a:pt x="37" y="3197"/>
                    <a:pt x="49" y="4070"/>
                    <a:pt x="62" y="4941"/>
                  </a:cubicBezTo>
                  <a:cubicBezTo>
                    <a:pt x="74" y="5814"/>
                    <a:pt x="86" y="6652"/>
                    <a:pt x="97" y="7507"/>
                  </a:cubicBezTo>
                  <a:cubicBezTo>
                    <a:pt x="105" y="8212"/>
                    <a:pt x="113" y="8916"/>
                    <a:pt x="121" y="9623"/>
                  </a:cubicBezTo>
                  <a:cubicBezTo>
                    <a:pt x="123" y="9876"/>
                    <a:pt x="126" y="10129"/>
                    <a:pt x="128" y="10381"/>
                  </a:cubicBezTo>
                  <a:cubicBezTo>
                    <a:pt x="130" y="10566"/>
                    <a:pt x="128" y="10755"/>
                    <a:pt x="156" y="10936"/>
                  </a:cubicBezTo>
                  <a:cubicBezTo>
                    <a:pt x="158" y="10947"/>
                    <a:pt x="159" y="10957"/>
                    <a:pt x="161" y="10968"/>
                  </a:cubicBezTo>
                  <a:lnTo>
                    <a:pt x="161" y="10968"/>
                  </a:lnTo>
                  <a:cubicBezTo>
                    <a:pt x="163" y="11006"/>
                    <a:pt x="172" y="11056"/>
                    <a:pt x="189" y="11102"/>
                  </a:cubicBezTo>
                  <a:lnTo>
                    <a:pt x="189" y="11102"/>
                  </a:lnTo>
                  <a:cubicBezTo>
                    <a:pt x="204" y="11178"/>
                    <a:pt x="272" y="11244"/>
                    <a:pt x="351" y="11244"/>
                  </a:cubicBezTo>
                  <a:cubicBezTo>
                    <a:pt x="353" y="11244"/>
                    <a:pt x="356" y="11244"/>
                    <a:pt x="358" y="11244"/>
                  </a:cubicBezTo>
                  <a:cubicBezTo>
                    <a:pt x="444" y="11240"/>
                    <a:pt x="517" y="11179"/>
                    <a:pt x="529" y="11095"/>
                  </a:cubicBezTo>
                  <a:lnTo>
                    <a:pt x="529" y="11095"/>
                  </a:lnTo>
                  <a:cubicBezTo>
                    <a:pt x="542" y="11057"/>
                    <a:pt x="550" y="11017"/>
                    <a:pt x="552" y="10983"/>
                  </a:cubicBezTo>
                  <a:lnTo>
                    <a:pt x="552" y="10983"/>
                  </a:lnTo>
                  <a:cubicBezTo>
                    <a:pt x="567" y="10918"/>
                    <a:pt x="568" y="10841"/>
                    <a:pt x="569" y="10782"/>
                  </a:cubicBezTo>
                  <a:cubicBezTo>
                    <a:pt x="571" y="10700"/>
                    <a:pt x="573" y="10613"/>
                    <a:pt x="575" y="10527"/>
                  </a:cubicBezTo>
                  <a:cubicBezTo>
                    <a:pt x="575" y="10295"/>
                    <a:pt x="567" y="10061"/>
                    <a:pt x="565" y="9827"/>
                  </a:cubicBezTo>
                  <a:cubicBezTo>
                    <a:pt x="553" y="9149"/>
                    <a:pt x="543" y="8471"/>
                    <a:pt x="530" y="7793"/>
                  </a:cubicBezTo>
                  <a:cubicBezTo>
                    <a:pt x="516" y="6948"/>
                    <a:pt x="501" y="6104"/>
                    <a:pt x="481" y="5262"/>
                  </a:cubicBezTo>
                  <a:cubicBezTo>
                    <a:pt x="460" y="4384"/>
                    <a:pt x="438" y="3507"/>
                    <a:pt x="413" y="2630"/>
                  </a:cubicBezTo>
                  <a:cubicBezTo>
                    <a:pt x="401" y="2221"/>
                    <a:pt x="384" y="1814"/>
                    <a:pt x="368" y="1407"/>
                  </a:cubicBezTo>
                  <a:cubicBezTo>
                    <a:pt x="364" y="1311"/>
                    <a:pt x="360" y="1212"/>
                    <a:pt x="356" y="1116"/>
                  </a:cubicBezTo>
                  <a:cubicBezTo>
                    <a:pt x="354" y="1071"/>
                    <a:pt x="351" y="1025"/>
                    <a:pt x="349" y="980"/>
                  </a:cubicBezTo>
                  <a:cubicBezTo>
                    <a:pt x="349" y="969"/>
                    <a:pt x="346" y="931"/>
                    <a:pt x="344" y="911"/>
                  </a:cubicBezTo>
                  <a:lnTo>
                    <a:pt x="344" y="911"/>
                  </a:lnTo>
                  <a:cubicBezTo>
                    <a:pt x="345" y="914"/>
                    <a:pt x="345" y="916"/>
                    <a:pt x="345" y="918"/>
                  </a:cubicBezTo>
                  <a:cubicBezTo>
                    <a:pt x="344" y="905"/>
                    <a:pt x="343" y="900"/>
                    <a:pt x="343" y="900"/>
                  </a:cubicBezTo>
                  <a:lnTo>
                    <a:pt x="343" y="900"/>
                  </a:lnTo>
                  <a:cubicBezTo>
                    <a:pt x="343" y="900"/>
                    <a:pt x="344" y="905"/>
                    <a:pt x="344" y="911"/>
                  </a:cubicBezTo>
                  <a:lnTo>
                    <a:pt x="344" y="911"/>
                  </a:lnTo>
                  <a:cubicBezTo>
                    <a:pt x="341" y="885"/>
                    <a:pt x="337" y="861"/>
                    <a:pt x="335" y="834"/>
                  </a:cubicBezTo>
                  <a:cubicBezTo>
                    <a:pt x="327" y="744"/>
                    <a:pt x="323" y="651"/>
                    <a:pt x="317" y="561"/>
                  </a:cubicBezTo>
                  <a:cubicBezTo>
                    <a:pt x="315" y="518"/>
                    <a:pt x="310" y="477"/>
                    <a:pt x="308" y="434"/>
                  </a:cubicBezTo>
                  <a:cubicBezTo>
                    <a:pt x="306" y="407"/>
                    <a:pt x="306" y="376"/>
                    <a:pt x="300" y="349"/>
                  </a:cubicBezTo>
                  <a:lnTo>
                    <a:pt x="284" y="313"/>
                  </a:lnTo>
                  <a:lnTo>
                    <a:pt x="284" y="313"/>
                  </a:lnTo>
                  <a:cubicBezTo>
                    <a:pt x="288" y="323"/>
                    <a:pt x="291" y="328"/>
                    <a:pt x="291" y="328"/>
                  </a:cubicBezTo>
                  <a:cubicBezTo>
                    <a:pt x="292" y="328"/>
                    <a:pt x="291" y="324"/>
                    <a:pt x="288" y="317"/>
                  </a:cubicBezTo>
                  <a:cubicBezTo>
                    <a:pt x="286" y="304"/>
                    <a:pt x="280" y="290"/>
                    <a:pt x="275" y="275"/>
                  </a:cubicBezTo>
                  <a:cubicBezTo>
                    <a:pt x="255" y="199"/>
                    <a:pt x="232" y="125"/>
                    <a:pt x="212" y="49"/>
                  </a:cubicBezTo>
                  <a:cubicBezTo>
                    <a:pt x="202" y="18"/>
                    <a:pt x="171" y="0"/>
                    <a:pt x="141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4"/>
            <p:cNvSpPr/>
            <p:nvPr/>
          </p:nvSpPr>
          <p:spPr>
            <a:xfrm>
              <a:off x="2787000" y="592775"/>
              <a:ext cx="460250" cy="12025"/>
            </a:xfrm>
            <a:custGeom>
              <a:avLst/>
              <a:gdLst/>
              <a:ahLst/>
              <a:cxnLst/>
              <a:rect l="l" t="t" r="r" b="b"/>
              <a:pathLst>
                <a:path w="18410" h="481" extrusionOk="0">
                  <a:moveTo>
                    <a:pt x="600" y="392"/>
                  </a:moveTo>
                  <a:cubicBezTo>
                    <a:pt x="601" y="392"/>
                    <a:pt x="605" y="393"/>
                    <a:pt x="613" y="394"/>
                  </a:cubicBezTo>
                  <a:cubicBezTo>
                    <a:pt x="609" y="393"/>
                    <a:pt x="604" y="392"/>
                    <a:pt x="600" y="392"/>
                  </a:cubicBezTo>
                  <a:close/>
                  <a:moveTo>
                    <a:pt x="18016" y="458"/>
                  </a:moveTo>
                  <a:lnTo>
                    <a:pt x="18016" y="458"/>
                  </a:lnTo>
                  <a:cubicBezTo>
                    <a:pt x="18010" y="460"/>
                    <a:pt x="18004" y="460"/>
                    <a:pt x="17999" y="460"/>
                  </a:cubicBezTo>
                  <a:lnTo>
                    <a:pt x="17999" y="460"/>
                  </a:lnTo>
                  <a:cubicBezTo>
                    <a:pt x="18004" y="460"/>
                    <a:pt x="18010" y="459"/>
                    <a:pt x="18016" y="458"/>
                  </a:cubicBezTo>
                  <a:close/>
                  <a:moveTo>
                    <a:pt x="17999" y="460"/>
                  </a:moveTo>
                  <a:cubicBezTo>
                    <a:pt x="17998" y="460"/>
                    <a:pt x="17998" y="460"/>
                    <a:pt x="17998" y="460"/>
                  </a:cubicBezTo>
                  <a:lnTo>
                    <a:pt x="17998" y="460"/>
                  </a:lnTo>
                  <a:cubicBezTo>
                    <a:pt x="17998" y="460"/>
                    <a:pt x="17998" y="460"/>
                    <a:pt x="17998" y="460"/>
                  </a:cubicBezTo>
                  <a:cubicBezTo>
                    <a:pt x="17998" y="460"/>
                    <a:pt x="17998" y="460"/>
                    <a:pt x="17999" y="460"/>
                  </a:cubicBezTo>
                  <a:close/>
                  <a:moveTo>
                    <a:pt x="9401" y="0"/>
                  </a:moveTo>
                  <a:cubicBezTo>
                    <a:pt x="9000" y="0"/>
                    <a:pt x="8595" y="1"/>
                    <a:pt x="8200" y="2"/>
                  </a:cubicBezTo>
                  <a:cubicBezTo>
                    <a:pt x="7407" y="2"/>
                    <a:pt x="6643" y="4"/>
                    <a:pt x="5864" y="6"/>
                  </a:cubicBezTo>
                  <a:cubicBezTo>
                    <a:pt x="5141" y="10"/>
                    <a:pt x="4418" y="10"/>
                    <a:pt x="3693" y="18"/>
                  </a:cubicBezTo>
                  <a:cubicBezTo>
                    <a:pt x="3066" y="27"/>
                    <a:pt x="2439" y="39"/>
                    <a:pt x="1813" y="51"/>
                  </a:cubicBezTo>
                  <a:cubicBezTo>
                    <a:pt x="1552" y="57"/>
                    <a:pt x="1291" y="72"/>
                    <a:pt x="1030" y="82"/>
                  </a:cubicBezTo>
                  <a:cubicBezTo>
                    <a:pt x="913" y="86"/>
                    <a:pt x="798" y="92"/>
                    <a:pt x="681" y="97"/>
                  </a:cubicBezTo>
                  <a:cubicBezTo>
                    <a:pt x="566" y="103"/>
                    <a:pt x="457" y="131"/>
                    <a:pt x="348" y="150"/>
                  </a:cubicBezTo>
                  <a:cubicBezTo>
                    <a:pt x="262" y="164"/>
                    <a:pt x="173" y="181"/>
                    <a:pt x="87" y="197"/>
                  </a:cubicBezTo>
                  <a:cubicBezTo>
                    <a:pt x="1" y="214"/>
                    <a:pt x="36" y="325"/>
                    <a:pt x="105" y="333"/>
                  </a:cubicBezTo>
                  <a:lnTo>
                    <a:pt x="105" y="335"/>
                  </a:lnTo>
                  <a:cubicBezTo>
                    <a:pt x="200" y="345"/>
                    <a:pt x="294" y="355"/>
                    <a:pt x="387" y="366"/>
                  </a:cubicBezTo>
                  <a:lnTo>
                    <a:pt x="535" y="384"/>
                  </a:lnTo>
                  <a:cubicBezTo>
                    <a:pt x="557" y="386"/>
                    <a:pt x="579" y="388"/>
                    <a:pt x="600" y="392"/>
                  </a:cubicBezTo>
                  <a:lnTo>
                    <a:pt x="600" y="392"/>
                  </a:lnTo>
                  <a:cubicBezTo>
                    <a:pt x="599" y="391"/>
                    <a:pt x="599" y="391"/>
                    <a:pt x="600" y="391"/>
                  </a:cubicBezTo>
                  <a:cubicBezTo>
                    <a:pt x="604" y="391"/>
                    <a:pt x="642" y="397"/>
                    <a:pt x="652" y="399"/>
                  </a:cubicBezTo>
                  <a:lnTo>
                    <a:pt x="699" y="399"/>
                  </a:lnTo>
                  <a:cubicBezTo>
                    <a:pt x="831" y="397"/>
                    <a:pt x="963" y="396"/>
                    <a:pt x="1095" y="396"/>
                  </a:cubicBezTo>
                  <a:cubicBezTo>
                    <a:pt x="1204" y="396"/>
                    <a:pt x="1313" y="397"/>
                    <a:pt x="1422" y="401"/>
                  </a:cubicBezTo>
                  <a:cubicBezTo>
                    <a:pt x="1624" y="408"/>
                    <a:pt x="1827" y="410"/>
                    <a:pt x="2030" y="410"/>
                  </a:cubicBezTo>
                  <a:cubicBezTo>
                    <a:pt x="2395" y="410"/>
                    <a:pt x="2762" y="402"/>
                    <a:pt x="3127" y="402"/>
                  </a:cubicBezTo>
                  <a:cubicBezTo>
                    <a:pt x="3156" y="402"/>
                    <a:pt x="3185" y="403"/>
                    <a:pt x="3214" y="403"/>
                  </a:cubicBezTo>
                  <a:cubicBezTo>
                    <a:pt x="3448" y="403"/>
                    <a:pt x="3682" y="404"/>
                    <a:pt x="3917" y="404"/>
                  </a:cubicBezTo>
                  <a:cubicBezTo>
                    <a:pt x="4386" y="404"/>
                    <a:pt x="4856" y="403"/>
                    <a:pt x="5326" y="403"/>
                  </a:cubicBezTo>
                  <a:cubicBezTo>
                    <a:pt x="6098" y="405"/>
                    <a:pt x="6871" y="407"/>
                    <a:pt x="7643" y="411"/>
                  </a:cubicBezTo>
                  <a:cubicBezTo>
                    <a:pt x="8434" y="415"/>
                    <a:pt x="9225" y="419"/>
                    <a:pt x="10014" y="423"/>
                  </a:cubicBezTo>
                  <a:cubicBezTo>
                    <a:pt x="10805" y="429"/>
                    <a:pt x="11547" y="433"/>
                    <a:pt x="12313" y="438"/>
                  </a:cubicBezTo>
                  <a:cubicBezTo>
                    <a:pt x="13014" y="444"/>
                    <a:pt x="13714" y="448"/>
                    <a:pt x="14415" y="454"/>
                  </a:cubicBezTo>
                  <a:cubicBezTo>
                    <a:pt x="15000" y="460"/>
                    <a:pt x="15584" y="464"/>
                    <a:pt x="16167" y="470"/>
                  </a:cubicBezTo>
                  <a:cubicBezTo>
                    <a:pt x="16524" y="472"/>
                    <a:pt x="16880" y="480"/>
                    <a:pt x="17237" y="480"/>
                  </a:cubicBezTo>
                  <a:cubicBezTo>
                    <a:pt x="17307" y="480"/>
                    <a:pt x="17377" y="479"/>
                    <a:pt x="17447" y="479"/>
                  </a:cubicBezTo>
                  <a:cubicBezTo>
                    <a:pt x="17587" y="477"/>
                    <a:pt x="17728" y="481"/>
                    <a:pt x="17866" y="470"/>
                  </a:cubicBezTo>
                  <a:lnTo>
                    <a:pt x="17946" y="464"/>
                  </a:lnTo>
                  <a:cubicBezTo>
                    <a:pt x="17959" y="464"/>
                    <a:pt x="17971" y="462"/>
                    <a:pt x="17981" y="462"/>
                  </a:cubicBezTo>
                  <a:cubicBezTo>
                    <a:pt x="17987" y="461"/>
                    <a:pt x="17992" y="461"/>
                    <a:pt x="17998" y="460"/>
                  </a:cubicBezTo>
                  <a:lnTo>
                    <a:pt x="17998" y="460"/>
                  </a:lnTo>
                  <a:cubicBezTo>
                    <a:pt x="17999" y="460"/>
                    <a:pt x="18000" y="460"/>
                    <a:pt x="18001" y="460"/>
                  </a:cubicBezTo>
                  <a:cubicBezTo>
                    <a:pt x="18009" y="460"/>
                    <a:pt x="18030" y="458"/>
                    <a:pt x="18039" y="456"/>
                  </a:cubicBezTo>
                  <a:lnTo>
                    <a:pt x="18039" y="456"/>
                  </a:lnTo>
                  <a:cubicBezTo>
                    <a:pt x="18032" y="457"/>
                    <a:pt x="18024" y="458"/>
                    <a:pt x="18016" y="458"/>
                  </a:cubicBezTo>
                  <a:cubicBezTo>
                    <a:pt x="18033" y="456"/>
                    <a:pt x="18041" y="455"/>
                    <a:pt x="18043" y="455"/>
                  </a:cubicBezTo>
                  <a:cubicBezTo>
                    <a:pt x="18044" y="455"/>
                    <a:pt x="18043" y="456"/>
                    <a:pt x="18039" y="456"/>
                  </a:cubicBezTo>
                  <a:lnTo>
                    <a:pt x="18039" y="456"/>
                  </a:lnTo>
                  <a:cubicBezTo>
                    <a:pt x="18067" y="453"/>
                    <a:pt x="18094" y="449"/>
                    <a:pt x="18121" y="446"/>
                  </a:cubicBezTo>
                  <a:cubicBezTo>
                    <a:pt x="18140" y="443"/>
                    <a:pt x="18160" y="441"/>
                    <a:pt x="18179" y="438"/>
                  </a:cubicBezTo>
                  <a:lnTo>
                    <a:pt x="18189" y="438"/>
                  </a:lnTo>
                  <a:cubicBezTo>
                    <a:pt x="18189" y="438"/>
                    <a:pt x="18190" y="438"/>
                    <a:pt x="18191" y="438"/>
                  </a:cubicBezTo>
                  <a:cubicBezTo>
                    <a:pt x="18408" y="438"/>
                    <a:pt x="18410" y="101"/>
                    <a:pt x="18195" y="93"/>
                  </a:cubicBezTo>
                  <a:lnTo>
                    <a:pt x="18195" y="93"/>
                  </a:lnTo>
                  <a:cubicBezTo>
                    <a:pt x="18150" y="82"/>
                    <a:pt x="18101" y="80"/>
                    <a:pt x="18059" y="74"/>
                  </a:cubicBezTo>
                  <a:cubicBezTo>
                    <a:pt x="18043" y="71"/>
                    <a:pt x="18026" y="70"/>
                    <a:pt x="18009" y="68"/>
                  </a:cubicBezTo>
                  <a:lnTo>
                    <a:pt x="18009" y="68"/>
                  </a:lnTo>
                  <a:cubicBezTo>
                    <a:pt x="18006" y="67"/>
                    <a:pt x="18003" y="67"/>
                    <a:pt x="18000" y="66"/>
                  </a:cubicBezTo>
                  <a:lnTo>
                    <a:pt x="18000" y="66"/>
                  </a:lnTo>
                  <a:cubicBezTo>
                    <a:pt x="18000" y="66"/>
                    <a:pt x="18001" y="66"/>
                    <a:pt x="18002" y="66"/>
                  </a:cubicBezTo>
                  <a:lnTo>
                    <a:pt x="18002" y="66"/>
                  </a:lnTo>
                  <a:cubicBezTo>
                    <a:pt x="18001" y="66"/>
                    <a:pt x="18000" y="66"/>
                    <a:pt x="17999" y="66"/>
                  </a:cubicBezTo>
                  <a:lnTo>
                    <a:pt x="17999" y="66"/>
                  </a:lnTo>
                  <a:cubicBezTo>
                    <a:pt x="17999" y="66"/>
                    <a:pt x="17999" y="66"/>
                    <a:pt x="18000" y="66"/>
                  </a:cubicBezTo>
                  <a:lnTo>
                    <a:pt x="18000" y="66"/>
                  </a:lnTo>
                  <a:cubicBezTo>
                    <a:pt x="17999" y="66"/>
                    <a:pt x="17998" y="66"/>
                    <a:pt x="17998" y="66"/>
                  </a:cubicBezTo>
                  <a:lnTo>
                    <a:pt x="17998" y="66"/>
                  </a:lnTo>
                  <a:cubicBezTo>
                    <a:pt x="17998" y="66"/>
                    <a:pt x="17999" y="66"/>
                    <a:pt x="17999" y="66"/>
                  </a:cubicBezTo>
                  <a:lnTo>
                    <a:pt x="17999" y="66"/>
                  </a:lnTo>
                  <a:cubicBezTo>
                    <a:pt x="17992" y="65"/>
                    <a:pt x="17986" y="64"/>
                    <a:pt x="17981" y="64"/>
                  </a:cubicBezTo>
                  <a:cubicBezTo>
                    <a:pt x="17969" y="64"/>
                    <a:pt x="17957" y="62"/>
                    <a:pt x="17944" y="60"/>
                  </a:cubicBezTo>
                  <a:cubicBezTo>
                    <a:pt x="17917" y="57"/>
                    <a:pt x="17891" y="55"/>
                    <a:pt x="17864" y="53"/>
                  </a:cubicBezTo>
                  <a:cubicBezTo>
                    <a:pt x="17800" y="47"/>
                    <a:pt x="17737" y="47"/>
                    <a:pt x="17671" y="45"/>
                  </a:cubicBezTo>
                  <a:cubicBezTo>
                    <a:pt x="17291" y="35"/>
                    <a:pt x="16909" y="31"/>
                    <a:pt x="16529" y="29"/>
                  </a:cubicBezTo>
                  <a:cubicBezTo>
                    <a:pt x="15976" y="27"/>
                    <a:pt x="15423" y="23"/>
                    <a:pt x="14871" y="20"/>
                  </a:cubicBezTo>
                  <a:cubicBezTo>
                    <a:pt x="14195" y="16"/>
                    <a:pt x="13521" y="12"/>
                    <a:pt x="12847" y="10"/>
                  </a:cubicBezTo>
                  <a:cubicBezTo>
                    <a:pt x="12089" y="8"/>
                    <a:pt x="11333" y="4"/>
                    <a:pt x="10575" y="2"/>
                  </a:cubicBezTo>
                  <a:cubicBezTo>
                    <a:pt x="10197" y="1"/>
                    <a:pt x="9801" y="0"/>
                    <a:pt x="9401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4"/>
            <p:cNvSpPr/>
            <p:nvPr/>
          </p:nvSpPr>
          <p:spPr>
            <a:xfrm>
              <a:off x="2984025" y="522050"/>
              <a:ext cx="65250" cy="47375"/>
            </a:xfrm>
            <a:custGeom>
              <a:avLst/>
              <a:gdLst/>
              <a:ahLst/>
              <a:cxnLst/>
              <a:rect l="l" t="t" r="r" b="b"/>
              <a:pathLst>
                <a:path w="2610" h="1895" extrusionOk="0">
                  <a:moveTo>
                    <a:pt x="1574" y="785"/>
                  </a:moveTo>
                  <a:cubicBezTo>
                    <a:pt x="1573" y="786"/>
                    <a:pt x="1572" y="788"/>
                    <a:pt x="1571" y="790"/>
                  </a:cubicBezTo>
                  <a:lnTo>
                    <a:pt x="1571" y="790"/>
                  </a:lnTo>
                  <a:lnTo>
                    <a:pt x="1574" y="785"/>
                  </a:lnTo>
                  <a:close/>
                  <a:moveTo>
                    <a:pt x="1553" y="814"/>
                  </a:moveTo>
                  <a:lnTo>
                    <a:pt x="1553" y="814"/>
                  </a:lnTo>
                  <a:cubicBezTo>
                    <a:pt x="1553" y="814"/>
                    <a:pt x="1553" y="814"/>
                    <a:pt x="1553" y="814"/>
                  </a:cubicBezTo>
                  <a:lnTo>
                    <a:pt x="1553" y="814"/>
                  </a:lnTo>
                  <a:cubicBezTo>
                    <a:pt x="1552" y="815"/>
                    <a:pt x="1552" y="815"/>
                    <a:pt x="1552" y="816"/>
                  </a:cubicBezTo>
                  <a:lnTo>
                    <a:pt x="1553" y="814"/>
                  </a:lnTo>
                  <a:close/>
                  <a:moveTo>
                    <a:pt x="2059" y="996"/>
                  </a:moveTo>
                  <a:lnTo>
                    <a:pt x="2060" y="997"/>
                  </a:lnTo>
                  <a:lnTo>
                    <a:pt x="2060" y="997"/>
                  </a:lnTo>
                  <a:cubicBezTo>
                    <a:pt x="2060" y="997"/>
                    <a:pt x="2059" y="997"/>
                    <a:pt x="2059" y="996"/>
                  </a:cubicBezTo>
                  <a:close/>
                  <a:moveTo>
                    <a:pt x="2424" y="1049"/>
                  </a:moveTo>
                  <a:cubicBezTo>
                    <a:pt x="2422" y="1049"/>
                    <a:pt x="2420" y="1050"/>
                    <a:pt x="2419" y="1050"/>
                  </a:cubicBezTo>
                  <a:lnTo>
                    <a:pt x="2424" y="1049"/>
                  </a:lnTo>
                  <a:close/>
                  <a:moveTo>
                    <a:pt x="2402" y="1052"/>
                  </a:moveTo>
                  <a:lnTo>
                    <a:pt x="2402" y="1052"/>
                  </a:lnTo>
                  <a:cubicBezTo>
                    <a:pt x="2397" y="1053"/>
                    <a:pt x="2392" y="1053"/>
                    <a:pt x="2387" y="1053"/>
                  </a:cubicBezTo>
                  <a:lnTo>
                    <a:pt x="2387" y="1053"/>
                  </a:lnTo>
                  <a:lnTo>
                    <a:pt x="2402" y="1052"/>
                  </a:lnTo>
                  <a:close/>
                  <a:moveTo>
                    <a:pt x="775" y="1064"/>
                  </a:moveTo>
                  <a:lnTo>
                    <a:pt x="749" y="1098"/>
                  </a:lnTo>
                  <a:lnTo>
                    <a:pt x="749" y="1098"/>
                  </a:lnTo>
                  <a:cubicBezTo>
                    <a:pt x="758" y="1087"/>
                    <a:pt x="766" y="1075"/>
                    <a:pt x="775" y="1064"/>
                  </a:cubicBezTo>
                  <a:close/>
                  <a:moveTo>
                    <a:pt x="1267" y="1093"/>
                  </a:moveTo>
                  <a:lnTo>
                    <a:pt x="1267" y="1093"/>
                  </a:lnTo>
                  <a:cubicBezTo>
                    <a:pt x="1257" y="1101"/>
                    <a:pt x="1247" y="1108"/>
                    <a:pt x="1237" y="1116"/>
                  </a:cubicBezTo>
                  <a:lnTo>
                    <a:pt x="1267" y="1093"/>
                  </a:lnTo>
                  <a:close/>
                  <a:moveTo>
                    <a:pt x="865" y="1335"/>
                  </a:moveTo>
                  <a:lnTo>
                    <a:pt x="865" y="1335"/>
                  </a:lnTo>
                  <a:cubicBezTo>
                    <a:pt x="857" y="1339"/>
                    <a:pt x="848" y="1343"/>
                    <a:pt x="840" y="1346"/>
                  </a:cubicBezTo>
                  <a:lnTo>
                    <a:pt x="840" y="1346"/>
                  </a:lnTo>
                  <a:lnTo>
                    <a:pt x="865" y="1335"/>
                  </a:lnTo>
                  <a:close/>
                  <a:moveTo>
                    <a:pt x="1647" y="403"/>
                  </a:moveTo>
                  <a:lnTo>
                    <a:pt x="1647" y="403"/>
                  </a:lnTo>
                  <a:cubicBezTo>
                    <a:pt x="1645" y="407"/>
                    <a:pt x="1642" y="411"/>
                    <a:pt x="1640" y="415"/>
                  </a:cubicBezTo>
                  <a:cubicBezTo>
                    <a:pt x="1624" y="446"/>
                    <a:pt x="1609" y="479"/>
                    <a:pt x="1597" y="512"/>
                  </a:cubicBezTo>
                  <a:cubicBezTo>
                    <a:pt x="1576" y="561"/>
                    <a:pt x="1564" y="612"/>
                    <a:pt x="1558" y="664"/>
                  </a:cubicBezTo>
                  <a:cubicBezTo>
                    <a:pt x="1550" y="714"/>
                    <a:pt x="1548" y="763"/>
                    <a:pt x="1553" y="813"/>
                  </a:cubicBezTo>
                  <a:lnTo>
                    <a:pt x="1553" y="813"/>
                  </a:lnTo>
                  <a:cubicBezTo>
                    <a:pt x="1551" y="816"/>
                    <a:pt x="1549" y="818"/>
                    <a:pt x="1547" y="820"/>
                  </a:cubicBezTo>
                  <a:lnTo>
                    <a:pt x="1547" y="820"/>
                  </a:lnTo>
                  <a:cubicBezTo>
                    <a:pt x="1524" y="840"/>
                    <a:pt x="1504" y="863"/>
                    <a:pt x="1486" y="887"/>
                  </a:cubicBezTo>
                  <a:lnTo>
                    <a:pt x="1486" y="887"/>
                  </a:lnTo>
                  <a:lnTo>
                    <a:pt x="1502" y="865"/>
                  </a:lnTo>
                  <a:lnTo>
                    <a:pt x="1502" y="865"/>
                  </a:lnTo>
                  <a:cubicBezTo>
                    <a:pt x="1459" y="908"/>
                    <a:pt x="1420" y="955"/>
                    <a:pt x="1377" y="996"/>
                  </a:cubicBezTo>
                  <a:cubicBezTo>
                    <a:pt x="1342" y="1028"/>
                    <a:pt x="1306" y="1061"/>
                    <a:pt x="1269" y="1091"/>
                  </a:cubicBezTo>
                  <a:lnTo>
                    <a:pt x="1269" y="1091"/>
                  </a:lnTo>
                  <a:cubicBezTo>
                    <a:pt x="1201" y="1143"/>
                    <a:pt x="1129" y="1191"/>
                    <a:pt x="1054" y="1235"/>
                  </a:cubicBezTo>
                  <a:cubicBezTo>
                    <a:pt x="982" y="1278"/>
                    <a:pt x="906" y="1317"/>
                    <a:pt x="828" y="1351"/>
                  </a:cubicBezTo>
                  <a:lnTo>
                    <a:pt x="828" y="1351"/>
                  </a:lnTo>
                  <a:cubicBezTo>
                    <a:pt x="735" y="1388"/>
                    <a:pt x="639" y="1416"/>
                    <a:pt x="541" y="1436"/>
                  </a:cubicBezTo>
                  <a:lnTo>
                    <a:pt x="541" y="1436"/>
                  </a:lnTo>
                  <a:cubicBezTo>
                    <a:pt x="587" y="1345"/>
                    <a:pt x="639" y="1257"/>
                    <a:pt x="697" y="1173"/>
                  </a:cubicBezTo>
                  <a:cubicBezTo>
                    <a:pt x="713" y="1149"/>
                    <a:pt x="730" y="1125"/>
                    <a:pt x="747" y="1102"/>
                  </a:cubicBezTo>
                  <a:lnTo>
                    <a:pt x="747" y="1102"/>
                  </a:lnTo>
                  <a:cubicBezTo>
                    <a:pt x="841" y="980"/>
                    <a:pt x="947" y="868"/>
                    <a:pt x="1063" y="766"/>
                  </a:cubicBezTo>
                  <a:cubicBezTo>
                    <a:pt x="1098" y="738"/>
                    <a:pt x="1130" y="711"/>
                    <a:pt x="1165" y="684"/>
                  </a:cubicBezTo>
                  <a:lnTo>
                    <a:pt x="1165" y="684"/>
                  </a:lnTo>
                  <a:lnTo>
                    <a:pt x="1126" y="713"/>
                  </a:lnTo>
                  <a:cubicBezTo>
                    <a:pt x="1194" y="662"/>
                    <a:pt x="1264" y="612"/>
                    <a:pt x="1338" y="567"/>
                  </a:cubicBezTo>
                  <a:cubicBezTo>
                    <a:pt x="1410" y="524"/>
                    <a:pt x="1486" y="487"/>
                    <a:pt x="1560" y="446"/>
                  </a:cubicBezTo>
                  <a:cubicBezTo>
                    <a:pt x="1589" y="429"/>
                    <a:pt x="1618" y="415"/>
                    <a:pt x="1647" y="403"/>
                  </a:cubicBezTo>
                  <a:close/>
                  <a:moveTo>
                    <a:pt x="1997" y="0"/>
                  </a:moveTo>
                  <a:lnTo>
                    <a:pt x="1997" y="0"/>
                  </a:lnTo>
                  <a:cubicBezTo>
                    <a:pt x="1936" y="5"/>
                    <a:pt x="1875" y="12"/>
                    <a:pt x="1813" y="21"/>
                  </a:cubicBezTo>
                  <a:lnTo>
                    <a:pt x="1813" y="21"/>
                  </a:lnTo>
                  <a:cubicBezTo>
                    <a:pt x="1790" y="22"/>
                    <a:pt x="1766" y="27"/>
                    <a:pt x="1743" y="31"/>
                  </a:cubicBezTo>
                  <a:lnTo>
                    <a:pt x="1743" y="31"/>
                  </a:lnTo>
                  <a:cubicBezTo>
                    <a:pt x="1697" y="34"/>
                    <a:pt x="1651" y="50"/>
                    <a:pt x="1609" y="64"/>
                  </a:cubicBezTo>
                  <a:cubicBezTo>
                    <a:pt x="1574" y="74"/>
                    <a:pt x="1537" y="84"/>
                    <a:pt x="1502" y="97"/>
                  </a:cubicBezTo>
                  <a:cubicBezTo>
                    <a:pt x="1469" y="109"/>
                    <a:pt x="1435" y="121"/>
                    <a:pt x="1402" y="131"/>
                  </a:cubicBezTo>
                  <a:cubicBezTo>
                    <a:pt x="1354" y="148"/>
                    <a:pt x="1307" y="171"/>
                    <a:pt x="1264" y="193"/>
                  </a:cubicBezTo>
                  <a:cubicBezTo>
                    <a:pt x="1130" y="257"/>
                    <a:pt x="1005" y="335"/>
                    <a:pt x="888" y="423"/>
                  </a:cubicBezTo>
                  <a:cubicBezTo>
                    <a:pt x="759" y="520"/>
                    <a:pt x="635" y="625"/>
                    <a:pt x="524" y="744"/>
                  </a:cubicBezTo>
                  <a:cubicBezTo>
                    <a:pt x="416" y="865"/>
                    <a:pt x="319" y="992"/>
                    <a:pt x="235" y="1128"/>
                  </a:cubicBezTo>
                  <a:cubicBezTo>
                    <a:pt x="138" y="1282"/>
                    <a:pt x="66" y="1452"/>
                    <a:pt x="11" y="1625"/>
                  </a:cubicBezTo>
                  <a:cubicBezTo>
                    <a:pt x="1" y="1662"/>
                    <a:pt x="1" y="1699"/>
                    <a:pt x="11" y="1738"/>
                  </a:cubicBezTo>
                  <a:cubicBezTo>
                    <a:pt x="17" y="1765"/>
                    <a:pt x="29" y="1789"/>
                    <a:pt x="50" y="1810"/>
                  </a:cubicBezTo>
                  <a:cubicBezTo>
                    <a:pt x="64" y="1833"/>
                    <a:pt x="85" y="1851"/>
                    <a:pt x="109" y="1863"/>
                  </a:cubicBezTo>
                  <a:cubicBezTo>
                    <a:pt x="142" y="1884"/>
                    <a:pt x="177" y="1894"/>
                    <a:pt x="216" y="1894"/>
                  </a:cubicBezTo>
                  <a:cubicBezTo>
                    <a:pt x="225" y="1894"/>
                    <a:pt x="234" y="1894"/>
                    <a:pt x="244" y="1894"/>
                  </a:cubicBezTo>
                  <a:cubicBezTo>
                    <a:pt x="362" y="1894"/>
                    <a:pt x="482" y="1882"/>
                    <a:pt x="598" y="1857"/>
                  </a:cubicBezTo>
                  <a:cubicBezTo>
                    <a:pt x="724" y="1830"/>
                    <a:pt x="843" y="1787"/>
                    <a:pt x="962" y="1736"/>
                  </a:cubicBezTo>
                  <a:cubicBezTo>
                    <a:pt x="1180" y="1644"/>
                    <a:pt x="1377" y="1506"/>
                    <a:pt x="1543" y="1335"/>
                  </a:cubicBezTo>
                  <a:cubicBezTo>
                    <a:pt x="1587" y="1290"/>
                    <a:pt x="1628" y="1243"/>
                    <a:pt x="1667" y="1194"/>
                  </a:cubicBezTo>
                  <a:cubicBezTo>
                    <a:pt x="1674" y="1184"/>
                    <a:pt x="1681" y="1174"/>
                    <a:pt x="1689" y="1165"/>
                  </a:cubicBezTo>
                  <a:lnTo>
                    <a:pt x="1689" y="1165"/>
                  </a:lnTo>
                  <a:cubicBezTo>
                    <a:pt x="1695" y="1172"/>
                    <a:pt x="1701" y="1180"/>
                    <a:pt x="1708" y="1187"/>
                  </a:cubicBezTo>
                  <a:cubicBezTo>
                    <a:pt x="1745" y="1235"/>
                    <a:pt x="1794" y="1272"/>
                    <a:pt x="1845" y="1305"/>
                  </a:cubicBezTo>
                  <a:cubicBezTo>
                    <a:pt x="1895" y="1337"/>
                    <a:pt x="1952" y="1362"/>
                    <a:pt x="2010" y="1381"/>
                  </a:cubicBezTo>
                  <a:cubicBezTo>
                    <a:pt x="2054" y="1396"/>
                    <a:pt x="2100" y="1403"/>
                    <a:pt x="2146" y="1403"/>
                  </a:cubicBezTo>
                  <a:cubicBezTo>
                    <a:pt x="2166" y="1403"/>
                    <a:pt x="2187" y="1402"/>
                    <a:pt x="2207" y="1399"/>
                  </a:cubicBezTo>
                  <a:cubicBezTo>
                    <a:pt x="2246" y="1397"/>
                    <a:pt x="2285" y="1391"/>
                    <a:pt x="2324" y="1383"/>
                  </a:cubicBezTo>
                  <a:cubicBezTo>
                    <a:pt x="2356" y="1373"/>
                    <a:pt x="2394" y="1364"/>
                    <a:pt x="2422" y="1349"/>
                  </a:cubicBezTo>
                  <a:lnTo>
                    <a:pt x="2422" y="1349"/>
                  </a:lnTo>
                  <a:cubicBezTo>
                    <a:pt x="2446" y="1339"/>
                    <a:pt x="2469" y="1325"/>
                    <a:pt x="2490" y="1310"/>
                  </a:cubicBezTo>
                  <a:lnTo>
                    <a:pt x="2490" y="1310"/>
                  </a:lnTo>
                  <a:cubicBezTo>
                    <a:pt x="2508" y="1300"/>
                    <a:pt x="2526" y="1284"/>
                    <a:pt x="2540" y="1268"/>
                  </a:cubicBezTo>
                  <a:cubicBezTo>
                    <a:pt x="2544" y="1263"/>
                    <a:pt x="2548" y="1259"/>
                    <a:pt x="2552" y="1255"/>
                  </a:cubicBezTo>
                  <a:cubicBezTo>
                    <a:pt x="2557" y="1250"/>
                    <a:pt x="2561" y="1244"/>
                    <a:pt x="2565" y="1239"/>
                  </a:cubicBezTo>
                  <a:lnTo>
                    <a:pt x="2565" y="1239"/>
                  </a:lnTo>
                  <a:cubicBezTo>
                    <a:pt x="2599" y="1201"/>
                    <a:pt x="2609" y="1142"/>
                    <a:pt x="2581" y="1099"/>
                  </a:cubicBezTo>
                  <a:cubicBezTo>
                    <a:pt x="2557" y="1063"/>
                    <a:pt x="2518" y="1041"/>
                    <a:pt x="2478" y="1041"/>
                  </a:cubicBezTo>
                  <a:cubicBezTo>
                    <a:pt x="2467" y="1041"/>
                    <a:pt x="2456" y="1043"/>
                    <a:pt x="2445" y="1046"/>
                  </a:cubicBezTo>
                  <a:lnTo>
                    <a:pt x="2445" y="1046"/>
                  </a:lnTo>
                  <a:cubicBezTo>
                    <a:pt x="2425" y="1048"/>
                    <a:pt x="2403" y="1048"/>
                    <a:pt x="2382" y="1053"/>
                  </a:cubicBezTo>
                  <a:lnTo>
                    <a:pt x="2382" y="1053"/>
                  </a:lnTo>
                  <a:cubicBezTo>
                    <a:pt x="2380" y="1054"/>
                    <a:pt x="2378" y="1054"/>
                    <a:pt x="2376" y="1054"/>
                  </a:cubicBezTo>
                  <a:lnTo>
                    <a:pt x="2376" y="1054"/>
                  </a:lnTo>
                  <a:cubicBezTo>
                    <a:pt x="2368" y="1055"/>
                    <a:pt x="2359" y="1055"/>
                    <a:pt x="2351" y="1056"/>
                  </a:cubicBezTo>
                  <a:lnTo>
                    <a:pt x="2351" y="1056"/>
                  </a:lnTo>
                  <a:cubicBezTo>
                    <a:pt x="2348" y="1056"/>
                    <a:pt x="2345" y="1055"/>
                    <a:pt x="2342" y="1055"/>
                  </a:cubicBezTo>
                  <a:cubicBezTo>
                    <a:pt x="2326" y="1055"/>
                    <a:pt x="2310" y="1058"/>
                    <a:pt x="2295" y="1058"/>
                  </a:cubicBezTo>
                  <a:cubicBezTo>
                    <a:pt x="2284" y="1058"/>
                    <a:pt x="2271" y="1057"/>
                    <a:pt x="2258" y="1056"/>
                  </a:cubicBezTo>
                  <a:lnTo>
                    <a:pt x="2258" y="1056"/>
                  </a:lnTo>
                  <a:cubicBezTo>
                    <a:pt x="2228" y="1050"/>
                    <a:pt x="2198" y="1043"/>
                    <a:pt x="2170" y="1033"/>
                  </a:cubicBezTo>
                  <a:cubicBezTo>
                    <a:pt x="2142" y="1022"/>
                    <a:pt x="2113" y="1015"/>
                    <a:pt x="2085" y="1006"/>
                  </a:cubicBezTo>
                  <a:lnTo>
                    <a:pt x="2085" y="1006"/>
                  </a:lnTo>
                  <a:cubicBezTo>
                    <a:pt x="2058" y="993"/>
                    <a:pt x="2032" y="978"/>
                    <a:pt x="2008" y="961"/>
                  </a:cubicBezTo>
                  <a:lnTo>
                    <a:pt x="2008" y="961"/>
                  </a:lnTo>
                  <a:cubicBezTo>
                    <a:pt x="2004" y="958"/>
                    <a:pt x="2000" y="955"/>
                    <a:pt x="1995" y="951"/>
                  </a:cubicBezTo>
                  <a:lnTo>
                    <a:pt x="1995" y="951"/>
                  </a:lnTo>
                  <a:lnTo>
                    <a:pt x="1995" y="951"/>
                  </a:lnTo>
                  <a:cubicBezTo>
                    <a:pt x="1979" y="936"/>
                    <a:pt x="1963" y="920"/>
                    <a:pt x="1948" y="902"/>
                  </a:cubicBezTo>
                  <a:lnTo>
                    <a:pt x="1948" y="902"/>
                  </a:lnTo>
                  <a:cubicBezTo>
                    <a:pt x="1935" y="883"/>
                    <a:pt x="1923" y="862"/>
                    <a:pt x="1912" y="841"/>
                  </a:cubicBezTo>
                  <a:lnTo>
                    <a:pt x="1912" y="841"/>
                  </a:lnTo>
                  <a:cubicBezTo>
                    <a:pt x="1908" y="829"/>
                    <a:pt x="1904" y="817"/>
                    <a:pt x="1901" y="805"/>
                  </a:cubicBezTo>
                  <a:lnTo>
                    <a:pt x="1901" y="805"/>
                  </a:lnTo>
                  <a:cubicBezTo>
                    <a:pt x="1903" y="801"/>
                    <a:pt x="1905" y="796"/>
                    <a:pt x="1907" y="791"/>
                  </a:cubicBezTo>
                  <a:cubicBezTo>
                    <a:pt x="1923" y="756"/>
                    <a:pt x="1940" y="721"/>
                    <a:pt x="1952" y="684"/>
                  </a:cubicBezTo>
                  <a:lnTo>
                    <a:pt x="1952" y="684"/>
                  </a:lnTo>
                  <a:cubicBezTo>
                    <a:pt x="1975" y="631"/>
                    <a:pt x="1995" y="576"/>
                    <a:pt x="2012" y="522"/>
                  </a:cubicBezTo>
                  <a:cubicBezTo>
                    <a:pt x="2020" y="493"/>
                    <a:pt x="2026" y="464"/>
                    <a:pt x="2034" y="436"/>
                  </a:cubicBezTo>
                  <a:cubicBezTo>
                    <a:pt x="2043" y="407"/>
                    <a:pt x="2055" y="378"/>
                    <a:pt x="2063" y="349"/>
                  </a:cubicBezTo>
                  <a:cubicBezTo>
                    <a:pt x="2071" y="327"/>
                    <a:pt x="2069" y="298"/>
                    <a:pt x="2063" y="275"/>
                  </a:cubicBezTo>
                  <a:cubicBezTo>
                    <a:pt x="2061" y="269"/>
                    <a:pt x="2059" y="263"/>
                    <a:pt x="2056" y="257"/>
                  </a:cubicBezTo>
                  <a:lnTo>
                    <a:pt x="2056" y="257"/>
                  </a:lnTo>
                  <a:cubicBezTo>
                    <a:pt x="2066" y="253"/>
                    <a:pt x="2075" y="248"/>
                    <a:pt x="2083" y="242"/>
                  </a:cubicBezTo>
                  <a:lnTo>
                    <a:pt x="2083" y="242"/>
                  </a:lnTo>
                  <a:cubicBezTo>
                    <a:pt x="2113" y="227"/>
                    <a:pt x="2144" y="212"/>
                    <a:pt x="2174" y="197"/>
                  </a:cubicBezTo>
                  <a:cubicBezTo>
                    <a:pt x="2186" y="191"/>
                    <a:pt x="2201" y="177"/>
                    <a:pt x="2207" y="164"/>
                  </a:cubicBezTo>
                  <a:cubicBezTo>
                    <a:pt x="2219" y="146"/>
                    <a:pt x="2221" y="125"/>
                    <a:pt x="2219" y="105"/>
                  </a:cubicBezTo>
                  <a:cubicBezTo>
                    <a:pt x="2215" y="70"/>
                    <a:pt x="2189" y="35"/>
                    <a:pt x="2152" y="27"/>
                  </a:cubicBezTo>
                  <a:lnTo>
                    <a:pt x="2152" y="27"/>
                  </a:lnTo>
                  <a:lnTo>
                    <a:pt x="2154" y="29"/>
                  </a:lnTo>
                  <a:cubicBezTo>
                    <a:pt x="2118" y="21"/>
                    <a:pt x="2082" y="13"/>
                    <a:pt x="2046" y="7"/>
                  </a:cubicBezTo>
                  <a:lnTo>
                    <a:pt x="2046" y="7"/>
                  </a:lnTo>
                  <a:cubicBezTo>
                    <a:pt x="2038" y="4"/>
                    <a:pt x="2029" y="3"/>
                    <a:pt x="2020" y="2"/>
                  </a:cubicBezTo>
                  <a:cubicBezTo>
                    <a:pt x="2015" y="1"/>
                    <a:pt x="2009" y="1"/>
                    <a:pt x="2004" y="1"/>
                  </a:cubicBezTo>
                  <a:cubicBezTo>
                    <a:pt x="1991" y="1"/>
                    <a:pt x="1977" y="3"/>
                    <a:pt x="1963" y="4"/>
                  </a:cubicBezTo>
                  <a:lnTo>
                    <a:pt x="1997" y="0"/>
                  </a:ln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4"/>
            <p:cNvSpPr/>
            <p:nvPr/>
          </p:nvSpPr>
          <p:spPr>
            <a:xfrm>
              <a:off x="3293875" y="639950"/>
              <a:ext cx="54025" cy="97625"/>
            </a:xfrm>
            <a:custGeom>
              <a:avLst/>
              <a:gdLst/>
              <a:ahLst/>
              <a:cxnLst/>
              <a:rect l="l" t="t" r="r" b="b"/>
              <a:pathLst>
                <a:path w="2161" h="3905" extrusionOk="0">
                  <a:moveTo>
                    <a:pt x="1653" y="2600"/>
                  </a:moveTo>
                  <a:lnTo>
                    <a:pt x="1646" y="2601"/>
                  </a:lnTo>
                  <a:lnTo>
                    <a:pt x="1646" y="2601"/>
                  </a:lnTo>
                  <a:cubicBezTo>
                    <a:pt x="1648" y="2600"/>
                    <a:pt x="1651" y="2600"/>
                    <a:pt x="1653" y="2600"/>
                  </a:cubicBezTo>
                  <a:close/>
                  <a:moveTo>
                    <a:pt x="1849" y="2655"/>
                  </a:moveTo>
                  <a:lnTo>
                    <a:pt x="1849" y="2655"/>
                  </a:lnTo>
                  <a:cubicBezTo>
                    <a:pt x="1852" y="2656"/>
                    <a:pt x="1854" y="2658"/>
                    <a:pt x="1856" y="2659"/>
                  </a:cubicBezTo>
                  <a:cubicBezTo>
                    <a:pt x="1856" y="2660"/>
                    <a:pt x="1856" y="2660"/>
                    <a:pt x="1857" y="2660"/>
                  </a:cubicBezTo>
                  <a:lnTo>
                    <a:pt x="1857" y="2660"/>
                  </a:lnTo>
                  <a:cubicBezTo>
                    <a:pt x="1854" y="2658"/>
                    <a:pt x="1851" y="2656"/>
                    <a:pt x="1849" y="2655"/>
                  </a:cubicBezTo>
                  <a:close/>
                  <a:moveTo>
                    <a:pt x="1479" y="2657"/>
                  </a:moveTo>
                  <a:lnTo>
                    <a:pt x="1443" y="2672"/>
                  </a:lnTo>
                  <a:cubicBezTo>
                    <a:pt x="1455" y="2667"/>
                    <a:pt x="1467" y="2661"/>
                    <a:pt x="1479" y="2657"/>
                  </a:cubicBezTo>
                  <a:close/>
                  <a:moveTo>
                    <a:pt x="1920" y="2725"/>
                  </a:moveTo>
                  <a:cubicBezTo>
                    <a:pt x="1922" y="2728"/>
                    <a:pt x="1924" y="2731"/>
                    <a:pt x="1924" y="2731"/>
                  </a:cubicBezTo>
                  <a:cubicBezTo>
                    <a:pt x="1924" y="2731"/>
                    <a:pt x="1922" y="2729"/>
                    <a:pt x="1920" y="2725"/>
                  </a:cubicBezTo>
                  <a:close/>
                  <a:moveTo>
                    <a:pt x="985" y="2947"/>
                  </a:moveTo>
                  <a:lnTo>
                    <a:pt x="983" y="2948"/>
                  </a:lnTo>
                  <a:lnTo>
                    <a:pt x="983" y="2948"/>
                  </a:lnTo>
                  <a:cubicBezTo>
                    <a:pt x="984" y="2948"/>
                    <a:pt x="984" y="2948"/>
                    <a:pt x="985" y="2947"/>
                  </a:cubicBezTo>
                  <a:close/>
                  <a:moveTo>
                    <a:pt x="1904" y="3264"/>
                  </a:moveTo>
                  <a:cubicBezTo>
                    <a:pt x="1904" y="3264"/>
                    <a:pt x="1903" y="3265"/>
                    <a:pt x="1901" y="3268"/>
                  </a:cubicBezTo>
                  <a:cubicBezTo>
                    <a:pt x="1901" y="3268"/>
                    <a:pt x="1900" y="3269"/>
                    <a:pt x="1900" y="3269"/>
                  </a:cubicBezTo>
                  <a:lnTo>
                    <a:pt x="1900" y="3269"/>
                  </a:lnTo>
                  <a:cubicBezTo>
                    <a:pt x="1902" y="3266"/>
                    <a:pt x="1904" y="3264"/>
                    <a:pt x="1904" y="3264"/>
                  </a:cubicBezTo>
                  <a:close/>
                  <a:moveTo>
                    <a:pt x="610" y="3317"/>
                  </a:moveTo>
                  <a:lnTo>
                    <a:pt x="591" y="3341"/>
                  </a:lnTo>
                  <a:cubicBezTo>
                    <a:pt x="597" y="3333"/>
                    <a:pt x="603" y="3325"/>
                    <a:pt x="610" y="3317"/>
                  </a:cubicBezTo>
                  <a:close/>
                  <a:moveTo>
                    <a:pt x="1794" y="3373"/>
                  </a:moveTo>
                  <a:cubicBezTo>
                    <a:pt x="1794" y="3373"/>
                    <a:pt x="1792" y="3375"/>
                    <a:pt x="1788" y="3378"/>
                  </a:cubicBezTo>
                  <a:lnTo>
                    <a:pt x="1784" y="3383"/>
                  </a:lnTo>
                  <a:cubicBezTo>
                    <a:pt x="1791" y="3377"/>
                    <a:pt x="1794" y="3373"/>
                    <a:pt x="1794" y="3373"/>
                  </a:cubicBezTo>
                  <a:close/>
                  <a:moveTo>
                    <a:pt x="611" y="0"/>
                  </a:moveTo>
                  <a:cubicBezTo>
                    <a:pt x="573" y="0"/>
                    <a:pt x="530" y="26"/>
                    <a:pt x="525" y="65"/>
                  </a:cubicBezTo>
                  <a:lnTo>
                    <a:pt x="525" y="67"/>
                  </a:lnTo>
                  <a:cubicBezTo>
                    <a:pt x="510" y="155"/>
                    <a:pt x="496" y="245"/>
                    <a:pt x="480" y="336"/>
                  </a:cubicBezTo>
                  <a:cubicBezTo>
                    <a:pt x="473" y="379"/>
                    <a:pt x="465" y="422"/>
                    <a:pt x="459" y="467"/>
                  </a:cubicBezTo>
                  <a:cubicBezTo>
                    <a:pt x="455" y="490"/>
                    <a:pt x="453" y="513"/>
                    <a:pt x="447" y="535"/>
                  </a:cubicBezTo>
                  <a:cubicBezTo>
                    <a:pt x="439" y="566"/>
                    <a:pt x="430" y="597"/>
                    <a:pt x="426" y="630"/>
                  </a:cubicBezTo>
                  <a:lnTo>
                    <a:pt x="430" y="597"/>
                  </a:lnTo>
                  <a:lnTo>
                    <a:pt x="430" y="597"/>
                  </a:lnTo>
                  <a:cubicBezTo>
                    <a:pt x="412" y="726"/>
                    <a:pt x="393" y="856"/>
                    <a:pt x="375" y="985"/>
                  </a:cubicBezTo>
                  <a:cubicBezTo>
                    <a:pt x="367" y="1051"/>
                    <a:pt x="356" y="1114"/>
                    <a:pt x="348" y="1178"/>
                  </a:cubicBezTo>
                  <a:cubicBezTo>
                    <a:pt x="338" y="1254"/>
                    <a:pt x="321" y="1330"/>
                    <a:pt x="311" y="1406"/>
                  </a:cubicBezTo>
                  <a:lnTo>
                    <a:pt x="315" y="1367"/>
                  </a:lnTo>
                  <a:lnTo>
                    <a:pt x="315" y="1367"/>
                  </a:lnTo>
                  <a:cubicBezTo>
                    <a:pt x="284" y="1608"/>
                    <a:pt x="252" y="1846"/>
                    <a:pt x="219" y="2086"/>
                  </a:cubicBezTo>
                  <a:cubicBezTo>
                    <a:pt x="208" y="2166"/>
                    <a:pt x="196" y="2246"/>
                    <a:pt x="186" y="2327"/>
                  </a:cubicBezTo>
                  <a:lnTo>
                    <a:pt x="192" y="2283"/>
                  </a:lnTo>
                  <a:lnTo>
                    <a:pt x="192" y="2283"/>
                  </a:lnTo>
                  <a:cubicBezTo>
                    <a:pt x="145" y="2622"/>
                    <a:pt x="95" y="2961"/>
                    <a:pt x="46" y="3300"/>
                  </a:cubicBezTo>
                  <a:cubicBezTo>
                    <a:pt x="32" y="3411"/>
                    <a:pt x="15" y="3524"/>
                    <a:pt x="1" y="3635"/>
                  </a:cubicBezTo>
                  <a:lnTo>
                    <a:pt x="9" y="3687"/>
                  </a:lnTo>
                  <a:cubicBezTo>
                    <a:pt x="15" y="3713"/>
                    <a:pt x="26" y="3734"/>
                    <a:pt x="44" y="3752"/>
                  </a:cubicBezTo>
                  <a:cubicBezTo>
                    <a:pt x="69" y="3785"/>
                    <a:pt x="104" y="3814"/>
                    <a:pt x="145" y="3824"/>
                  </a:cubicBezTo>
                  <a:cubicBezTo>
                    <a:pt x="162" y="3827"/>
                    <a:pt x="180" y="3829"/>
                    <a:pt x="197" y="3829"/>
                  </a:cubicBezTo>
                  <a:cubicBezTo>
                    <a:pt x="215" y="3829"/>
                    <a:pt x="232" y="3827"/>
                    <a:pt x="250" y="3824"/>
                  </a:cubicBezTo>
                  <a:cubicBezTo>
                    <a:pt x="274" y="3818"/>
                    <a:pt x="297" y="3806"/>
                    <a:pt x="315" y="3789"/>
                  </a:cubicBezTo>
                  <a:cubicBezTo>
                    <a:pt x="336" y="3775"/>
                    <a:pt x="352" y="3756"/>
                    <a:pt x="365" y="3734"/>
                  </a:cubicBezTo>
                  <a:cubicBezTo>
                    <a:pt x="431" y="3583"/>
                    <a:pt x="515" y="3440"/>
                    <a:pt x="615" y="3310"/>
                  </a:cubicBezTo>
                  <a:lnTo>
                    <a:pt x="615" y="3310"/>
                  </a:lnTo>
                  <a:cubicBezTo>
                    <a:pt x="717" y="3184"/>
                    <a:pt x="833" y="3070"/>
                    <a:pt x="958" y="2969"/>
                  </a:cubicBezTo>
                  <a:lnTo>
                    <a:pt x="958" y="2969"/>
                  </a:lnTo>
                  <a:cubicBezTo>
                    <a:pt x="1037" y="2909"/>
                    <a:pt x="1121" y="2858"/>
                    <a:pt x="1203" y="2803"/>
                  </a:cubicBezTo>
                  <a:cubicBezTo>
                    <a:pt x="1288" y="2746"/>
                    <a:pt x="1384" y="2697"/>
                    <a:pt x="1480" y="2656"/>
                  </a:cubicBezTo>
                  <a:lnTo>
                    <a:pt x="1480" y="2656"/>
                  </a:lnTo>
                  <a:cubicBezTo>
                    <a:pt x="1513" y="2643"/>
                    <a:pt x="1547" y="2630"/>
                    <a:pt x="1581" y="2616"/>
                  </a:cubicBezTo>
                  <a:lnTo>
                    <a:pt x="1581" y="2616"/>
                  </a:lnTo>
                  <a:cubicBezTo>
                    <a:pt x="1588" y="2614"/>
                    <a:pt x="1595" y="2611"/>
                    <a:pt x="1602" y="2608"/>
                  </a:cubicBezTo>
                  <a:lnTo>
                    <a:pt x="1602" y="2608"/>
                  </a:lnTo>
                  <a:cubicBezTo>
                    <a:pt x="1613" y="2606"/>
                    <a:pt x="1624" y="2604"/>
                    <a:pt x="1635" y="2602"/>
                  </a:cubicBezTo>
                  <a:lnTo>
                    <a:pt x="1635" y="2602"/>
                  </a:lnTo>
                  <a:cubicBezTo>
                    <a:pt x="1653" y="2601"/>
                    <a:pt x="1671" y="2600"/>
                    <a:pt x="1688" y="2600"/>
                  </a:cubicBezTo>
                  <a:cubicBezTo>
                    <a:pt x="1698" y="2600"/>
                    <a:pt x="1708" y="2600"/>
                    <a:pt x="1718" y="2601"/>
                  </a:cubicBezTo>
                  <a:lnTo>
                    <a:pt x="1718" y="2601"/>
                  </a:lnTo>
                  <a:cubicBezTo>
                    <a:pt x="1740" y="2605"/>
                    <a:pt x="1762" y="2611"/>
                    <a:pt x="1784" y="2619"/>
                  </a:cubicBezTo>
                  <a:lnTo>
                    <a:pt x="1784" y="2619"/>
                  </a:lnTo>
                  <a:cubicBezTo>
                    <a:pt x="1789" y="2622"/>
                    <a:pt x="1794" y="2624"/>
                    <a:pt x="1800" y="2627"/>
                  </a:cubicBezTo>
                  <a:lnTo>
                    <a:pt x="1800" y="2627"/>
                  </a:lnTo>
                  <a:cubicBezTo>
                    <a:pt x="1811" y="2634"/>
                    <a:pt x="1825" y="2640"/>
                    <a:pt x="1838" y="2647"/>
                  </a:cubicBezTo>
                  <a:cubicBezTo>
                    <a:pt x="1841" y="2649"/>
                    <a:pt x="1843" y="2651"/>
                    <a:pt x="1846" y="2653"/>
                  </a:cubicBezTo>
                  <a:lnTo>
                    <a:pt x="1846" y="2653"/>
                  </a:lnTo>
                  <a:cubicBezTo>
                    <a:pt x="1846" y="2653"/>
                    <a:pt x="1846" y="2653"/>
                    <a:pt x="1846" y="2653"/>
                  </a:cubicBezTo>
                  <a:lnTo>
                    <a:pt x="1846" y="2653"/>
                  </a:lnTo>
                  <a:cubicBezTo>
                    <a:pt x="1847" y="2653"/>
                    <a:pt x="1848" y="2654"/>
                    <a:pt x="1849" y="2655"/>
                  </a:cubicBezTo>
                  <a:lnTo>
                    <a:pt x="1849" y="2655"/>
                  </a:lnTo>
                  <a:cubicBezTo>
                    <a:pt x="1848" y="2654"/>
                    <a:pt x="1847" y="2654"/>
                    <a:pt x="1846" y="2653"/>
                  </a:cubicBezTo>
                  <a:lnTo>
                    <a:pt x="1846" y="2653"/>
                  </a:lnTo>
                  <a:cubicBezTo>
                    <a:pt x="1847" y="2653"/>
                    <a:pt x="1851" y="2657"/>
                    <a:pt x="1864" y="2668"/>
                  </a:cubicBezTo>
                  <a:cubicBezTo>
                    <a:pt x="1862" y="2666"/>
                    <a:pt x="1859" y="2664"/>
                    <a:pt x="1857" y="2660"/>
                  </a:cubicBezTo>
                  <a:lnTo>
                    <a:pt x="1857" y="2660"/>
                  </a:lnTo>
                  <a:cubicBezTo>
                    <a:pt x="1857" y="2661"/>
                    <a:pt x="1858" y="2661"/>
                    <a:pt x="1858" y="2661"/>
                  </a:cubicBezTo>
                  <a:cubicBezTo>
                    <a:pt x="1871" y="2672"/>
                    <a:pt x="1883" y="2684"/>
                    <a:pt x="1893" y="2696"/>
                  </a:cubicBezTo>
                  <a:cubicBezTo>
                    <a:pt x="1899" y="2703"/>
                    <a:pt x="1903" y="2707"/>
                    <a:pt x="1910" y="2713"/>
                  </a:cubicBezTo>
                  <a:cubicBezTo>
                    <a:pt x="1912" y="2715"/>
                    <a:pt x="1914" y="2719"/>
                    <a:pt x="1916" y="2721"/>
                  </a:cubicBezTo>
                  <a:cubicBezTo>
                    <a:pt x="1916" y="2721"/>
                    <a:pt x="1916" y="2722"/>
                    <a:pt x="1917" y="2722"/>
                  </a:cubicBezTo>
                  <a:lnTo>
                    <a:pt x="1917" y="2722"/>
                  </a:lnTo>
                  <a:cubicBezTo>
                    <a:pt x="1918" y="2724"/>
                    <a:pt x="1919" y="2726"/>
                    <a:pt x="1920" y="2727"/>
                  </a:cubicBezTo>
                  <a:cubicBezTo>
                    <a:pt x="1922" y="2729"/>
                    <a:pt x="1924" y="2733"/>
                    <a:pt x="1928" y="2737"/>
                  </a:cubicBezTo>
                  <a:cubicBezTo>
                    <a:pt x="1932" y="2744"/>
                    <a:pt x="1936" y="2750"/>
                    <a:pt x="1940" y="2758"/>
                  </a:cubicBezTo>
                  <a:cubicBezTo>
                    <a:pt x="1947" y="2766"/>
                    <a:pt x="1951" y="2772"/>
                    <a:pt x="1955" y="2781"/>
                  </a:cubicBezTo>
                  <a:cubicBezTo>
                    <a:pt x="1957" y="2785"/>
                    <a:pt x="1959" y="2787"/>
                    <a:pt x="1961" y="2791"/>
                  </a:cubicBezTo>
                  <a:cubicBezTo>
                    <a:pt x="1962" y="2794"/>
                    <a:pt x="1966" y="2801"/>
                    <a:pt x="1966" y="2801"/>
                  </a:cubicBezTo>
                  <a:cubicBezTo>
                    <a:pt x="1966" y="2801"/>
                    <a:pt x="1965" y="2800"/>
                    <a:pt x="1963" y="2795"/>
                  </a:cubicBezTo>
                  <a:cubicBezTo>
                    <a:pt x="1962" y="2790"/>
                    <a:pt x="1961" y="2789"/>
                    <a:pt x="1961" y="2789"/>
                  </a:cubicBezTo>
                  <a:lnTo>
                    <a:pt x="1961" y="2789"/>
                  </a:lnTo>
                  <a:cubicBezTo>
                    <a:pt x="1961" y="2789"/>
                    <a:pt x="1964" y="2796"/>
                    <a:pt x="1965" y="2797"/>
                  </a:cubicBezTo>
                  <a:lnTo>
                    <a:pt x="1967" y="2809"/>
                  </a:lnTo>
                  <a:cubicBezTo>
                    <a:pt x="1971" y="2818"/>
                    <a:pt x="1973" y="2828"/>
                    <a:pt x="1975" y="2836"/>
                  </a:cubicBezTo>
                  <a:cubicBezTo>
                    <a:pt x="1981" y="2855"/>
                    <a:pt x="1984" y="2871"/>
                    <a:pt x="1988" y="2889"/>
                  </a:cubicBezTo>
                  <a:cubicBezTo>
                    <a:pt x="1988" y="2894"/>
                    <a:pt x="1990" y="2898"/>
                    <a:pt x="1990" y="2902"/>
                  </a:cubicBezTo>
                  <a:cubicBezTo>
                    <a:pt x="1990" y="2903"/>
                    <a:pt x="1990" y="2905"/>
                    <a:pt x="1990" y="2906"/>
                  </a:cubicBezTo>
                  <a:lnTo>
                    <a:pt x="1990" y="2906"/>
                  </a:lnTo>
                  <a:cubicBezTo>
                    <a:pt x="1990" y="2906"/>
                    <a:pt x="1990" y="2905"/>
                    <a:pt x="1990" y="2904"/>
                  </a:cubicBezTo>
                  <a:cubicBezTo>
                    <a:pt x="1989" y="2899"/>
                    <a:pt x="1989" y="2898"/>
                    <a:pt x="1989" y="2898"/>
                  </a:cubicBezTo>
                  <a:lnTo>
                    <a:pt x="1989" y="2898"/>
                  </a:lnTo>
                  <a:cubicBezTo>
                    <a:pt x="1989" y="2898"/>
                    <a:pt x="1990" y="2905"/>
                    <a:pt x="1990" y="2908"/>
                  </a:cubicBezTo>
                  <a:cubicBezTo>
                    <a:pt x="1990" y="2908"/>
                    <a:pt x="1990" y="2909"/>
                    <a:pt x="1990" y="2910"/>
                  </a:cubicBezTo>
                  <a:lnTo>
                    <a:pt x="1990" y="2910"/>
                  </a:lnTo>
                  <a:cubicBezTo>
                    <a:pt x="1990" y="2911"/>
                    <a:pt x="1991" y="2912"/>
                    <a:pt x="1991" y="2912"/>
                  </a:cubicBezTo>
                  <a:cubicBezTo>
                    <a:pt x="1991" y="2912"/>
                    <a:pt x="1991" y="2911"/>
                    <a:pt x="1990" y="2910"/>
                  </a:cubicBezTo>
                  <a:lnTo>
                    <a:pt x="1990" y="2910"/>
                  </a:lnTo>
                  <a:cubicBezTo>
                    <a:pt x="1992" y="2914"/>
                    <a:pt x="1992" y="2919"/>
                    <a:pt x="1992" y="2922"/>
                  </a:cubicBezTo>
                  <a:cubicBezTo>
                    <a:pt x="1994" y="2941"/>
                    <a:pt x="1994" y="2959"/>
                    <a:pt x="1994" y="2976"/>
                  </a:cubicBezTo>
                  <a:cubicBezTo>
                    <a:pt x="1994" y="2994"/>
                    <a:pt x="1994" y="3013"/>
                    <a:pt x="1994" y="3031"/>
                  </a:cubicBezTo>
                  <a:cubicBezTo>
                    <a:pt x="1992" y="3039"/>
                    <a:pt x="1992" y="3050"/>
                    <a:pt x="1990" y="3058"/>
                  </a:cubicBezTo>
                  <a:cubicBezTo>
                    <a:pt x="1990" y="3059"/>
                    <a:pt x="1990" y="3060"/>
                    <a:pt x="1990" y="3060"/>
                  </a:cubicBezTo>
                  <a:lnTo>
                    <a:pt x="1990" y="3060"/>
                  </a:lnTo>
                  <a:cubicBezTo>
                    <a:pt x="1989" y="3063"/>
                    <a:pt x="1989" y="3065"/>
                    <a:pt x="1988" y="3068"/>
                  </a:cubicBezTo>
                  <a:cubicBezTo>
                    <a:pt x="1982" y="3100"/>
                    <a:pt x="1971" y="3133"/>
                    <a:pt x="1960" y="3163"/>
                  </a:cubicBezTo>
                  <a:lnTo>
                    <a:pt x="1960" y="3163"/>
                  </a:lnTo>
                  <a:cubicBezTo>
                    <a:pt x="1960" y="3163"/>
                    <a:pt x="1959" y="3164"/>
                    <a:pt x="1959" y="3165"/>
                  </a:cubicBezTo>
                  <a:cubicBezTo>
                    <a:pt x="1957" y="3169"/>
                    <a:pt x="1955" y="3173"/>
                    <a:pt x="1955" y="3177"/>
                  </a:cubicBezTo>
                  <a:cubicBezTo>
                    <a:pt x="1951" y="3185"/>
                    <a:pt x="1947" y="3194"/>
                    <a:pt x="1942" y="3202"/>
                  </a:cubicBezTo>
                  <a:cubicBezTo>
                    <a:pt x="1934" y="3216"/>
                    <a:pt x="1924" y="3233"/>
                    <a:pt x="1916" y="3247"/>
                  </a:cubicBezTo>
                  <a:cubicBezTo>
                    <a:pt x="1910" y="3255"/>
                    <a:pt x="1903" y="3263"/>
                    <a:pt x="1897" y="3272"/>
                  </a:cubicBezTo>
                  <a:cubicBezTo>
                    <a:pt x="1896" y="3274"/>
                    <a:pt x="1895" y="3275"/>
                    <a:pt x="1895" y="3275"/>
                  </a:cubicBezTo>
                  <a:cubicBezTo>
                    <a:pt x="1895" y="3275"/>
                    <a:pt x="1896" y="3274"/>
                    <a:pt x="1896" y="3274"/>
                  </a:cubicBezTo>
                  <a:lnTo>
                    <a:pt x="1896" y="3274"/>
                  </a:lnTo>
                  <a:cubicBezTo>
                    <a:pt x="1894" y="3276"/>
                    <a:pt x="1893" y="3278"/>
                    <a:pt x="1891" y="3280"/>
                  </a:cubicBezTo>
                  <a:cubicBezTo>
                    <a:pt x="1875" y="3298"/>
                    <a:pt x="1858" y="3317"/>
                    <a:pt x="1840" y="3333"/>
                  </a:cubicBezTo>
                  <a:cubicBezTo>
                    <a:pt x="1829" y="3344"/>
                    <a:pt x="1819" y="3352"/>
                    <a:pt x="1811" y="3360"/>
                  </a:cubicBezTo>
                  <a:cubicBezTo>
                    <a:pt x="1807" y="3362"/>
                    <a:pt x="1784" y="3385"/>
                    <a:pt x="1782" y="3385"/>
                  </a:cubicBezTo>
                  <a:lnTo>
                    <a:pt x="1784" y="3383"/>
                  </a:lnTo>
                  <a:lnTo>
                    <a:pt x="1784" y="3383"/>
                  </a:lnTo>
                  <a:cubicBezTo>
                    <a:pt x="1777" y="3387"/>
                    <a:pt x="1774" y="3390"/>
                    <a:pt x="1774" y="3390"/>
                  </a:cubicBezTo>
                  <a:cubicBezTo>
                    <a:pt x="1773" y="3390"/>
                    <a:pt x="1776" y="3388"/>
                    <a:pt x="1780" y="3385"/>
                  </a:cubicBezTo>
                  <a:cubicBezTo>
                    <a:pt x="1785" y="3382"/>
                    <a:pt x="1787" y="3380"/>
                    <a:pt x="1786" y="3380"/>
                  </a:cubicBezTo>
                  <a:lnTo>
                    <a:pt x="1786" y="3380"/>
                  </a:lnTo>
                  <a:cubicBezTo>
                    <a:pt x="1786" y="3380"/>
                    <a:pt x="1785" y="3380"/>
                    <a:pt x="1784" y="3381"/>
                  </a:cubicBezTo>
                  <a:cubicBezTo>
                    <a:pt x="1778" y="3383"/>
                    <a:pt x="1770" y="3387"/>
                    <a:pt x="1766" y="3391"/>
                  </a:cubicBezTo>
                  <a:cubicBezTo>
                    <a:pt x="1763" y="3392"/>
                    <a:pt x="1760" y="3394"/>
                    <a:pt x="1756" y="3395"/>
                  </a:cubicBezTo>
                  <a:lnTo>
                    <a:pt x="1756" y="3395"/>
                  </a:lnTo>
                  <a:cubicBezTo>
                    <a:pt x="1736" y="3399"/>
                    <a:pt x="1720" y="3411"/>
                    <a:pt x="1704" y="3420"/>
                  </a:cubicBezTo>
                  <a:cubicBezTo>
                    <a:pt x="1699" y="3422"/>
                    <a:pt x="1694" y="3424"/>
                    <a:pt x="1688" y="3426"/>
                  </a:cubicBezTo>
                  <a:lnTo>
                    <a:pt x="1688" y="3426"/>
                  </a:lnTo>
                  <a:cubicBezTo>
                    <a:pt x="1693" y="3424"/>
                    <a:pt x="1697" y="3422"/>
                    <a:pt x="1702" y="3420"/>
                  </a:cubicBezTo>
                  <a:lnTo>
                    <a:pt x="1702" y="3420"/>
                  </a:lnTo>
                  <a:lnTo>
                    <a:pt x="1671" y="3432"/>
                  </a:lnTo>
                  <a:cubicBezTo>
                    <a:pt x="1676" y="3430"/>
                    <a:pt x="1682" y="3428"/>
                    <a:pt x="1688" y="3426"/>
                  </a:cubicBezTo>
                  <a:lnTo>
                    <a:pt x="1688" y="3426"/>
                  </a:lnTo>
                  <a:cubicBezTo>
                    <a:pt x="1633" y="3449"/>
                    <a:pt x="1574" y="3462"/>
                    <a:pt x="1517" y="3479"/>
                  </a:cubicBezTo>
                  <a:cubicBezTo>
                    <a:pt x="1460" y="3494"/>
                    <a:pt x="1401" y="3507"/>
                    <a:pt x="1340" y="3517"/>
                  </a:cubicBezTo>
                  <a:lnTo>
                    <a:pt x="1340" y="3517"/>
                  </a:lnTo>
                  <a:cubicBezTo>
                    <a:pt x="1280" y="3523"/>
                    <a:pt x="1222" y="3527"/>
                    <a:pt x="1162" y="3528"/>
                  </a:cubicBezTo>
                  <a:lnTo>
                    <a:pt x="1065" y="3528"/>
                  </a:lnTo>
                  <a:cubicBezTo>
                    <a:pt x="1032" y="3528"/>
                    <a:pt x="995" y="3524"/>
                    <a:pt x="962" y="3524"/>
                  </a:cubicBezTo>
                  <a:cubicBezTo>
                    <a:pt x="913" y="3524"/>
                    <a:pt x="862" y="3545"/>
                    <a:pt x="827" y="3580"/>
                  </a:cubicBezTo>
                  <a:cubicBezTo>
                    <a:pt x="792" y="3615"/>
                    <a:pt x="769" y="3666"/>
                    <a:pt x="771" y="3715"/>
                  </a:cubicBezTo>
                  <a:cubicBezTo>
                    <a:pt x="773" y="3763"/>
                    <a:pt x="790" y="3814"/>
                    <a:pt x="827" y="3849"/>
                  </a:cubicBezTo>
                  <a:cubicBezTo>
                    <a:pt x="864" y="3884"/>
                    <a:pt x="911" y="3904"/>
                    <a:pt x="962" y="3904"/>
                  </a:cubicBezTo>
                  <a:cubicBezTo>
                    <a:pt x="1014" y="3904"/>
                    <a:pt x="1067" y="3896"/>
                    <a:pt x="1119" y="3890"/>
                  </a:cubicBezTo>
                  <a:cubicBezTo>
                    <a:pt x="1184" y="3882"/>
                    <a:pt x="1250" y="3874"/>
                    <a:pt x="1316" y="3859"/>
                  </a:cubicBezTo>
                  <a:cubicBezTo>
                    <a:pt x="1431" y="3835"/>
                    <a:pt x="1540" y="3798"/>
                    <a:pt x="1645" y="3750"/>
                  </a:cubicBezTo>
                  <a:lnTo>
                    <a:pt x="1645" y="3750"/>
                  </a:lnTo>
                  <a:lnTo>
                    <a:pt x="1610" y="3765"/>
                  </a:lnTo>
                  <a:cubicBezTo>
                    <a:pt x="1704" y="3726"/>
                    <a:pt x="1786" y="3662"/>
                    <a:pt x="1864" y="3596"/>
                  </a:cubicBezTo>
                  <a:lnTo>
                    <a:pt x="1864" y="3596"/>
                  </a:lnTo>
                  <a:lnTo>
                    <a:pt x="1862" y="3598"/>
                  </a:lnTo>
                  <a:lnTo>
                    <a:pt x="1862" y="3598"/>
                  </a:lnTo>
                  <a:cubicBezTo>
                    <a:pt x="1871" y="3591"/>
                    <a:pt x="1878" y="3583"/>
                    <a:pt x="1885" y="3572"/>
                  </a:cubicBezTo>
                  <a:lnTo>
                    <a:pt x="1885" y="3572"/>
                  </a:lnTo>
                  <a:cubicBezTo>
                    <a:pt x="1895" y="3560"/>
                    <a:pt x="1905" y="3548"/>
                    <a:pt x="1918" y="3537"/>
                  </a:cubicBezTo>
                  <a:cubicBezTo>
                    <a:pt x="1934" y="3520"/>
                    <a:pt x="1953" y="3504"/>
                    <a:pt x="1969" y="3485"/>
                  </a:cubicBezTo>
                  <a:cubicBezTo>
                    <a:pt x="2002" y="3448"/>
                    <a:pt x="2035" y="3409"/>
                    <a:pt x="2060" y="3366"/>
                  </a:cubicBezTo>
                  <a:cubicBezTo>
                    <a:pt x="2103" y="3296"/>
                    <a:pt x="2131" y="3216"/>
                    <a:pt x="2144" y="3136"/>
                  </a:cubicBezTo>
                  <a:cubicBezTo>
                    <a:pt x="2146" y="3120"/>
                    <a:pt x="2148" y="3105"/>
                    <a:pt x="2150" y="3089"/>
                  </a:cubicBezTo>
                  <a:cubicBezTo>
                    <a:pt x="2150" y="3085"/>
                    <a:pt x="2152" y="3081"/>
                    <a:pt x="2152" y="3076"/>
                  </a:cubicBezTo>
                  <a:lnTo>
                    <a:pt x="2152" y="3076"/>
                  </a:lnTo>
                  <a:cubicBezTo>
                    <a:pt x="2152" y="3076"/>
                    <a:pt x="2151" y="3083"/>
                    <a:pt x="2150" y="3087"/>
                  </a:cubicBezTo>
                  <a:lnTo>
                    <a:pt x="2150" y="3087"/>
                  </a:lnTo>
                  <a:cubicBezTo>
                    <a:pt x="2150" y="3078"/>
                    <a:pt x="2152" y="3070"/>
                    <a:pt x="2154" y="3060"/>
                  </a:cubicBezTo>
                  <a:cubicBezTo>
                    <a:pt x="2156" y="3042"/>
                    <a:pt x="2158" y="3023"/>
                    <a:pt x="2158" y="3005"/>
                  </a:cubicBezTo>
                  <a:cubicBezTo>
                    <a:pt x="2160" y="2966"/>
                    <a:pt x="2158" y="2929"/>
                    <a:pt x="2152" y="2889"/>
                  </a:cubicBezTo>
                  <a:cubicBezTo>
                    <a:pt x="2148" y="2848"/>
                    <a:pt x="2140" y="2805"/>
                    <a:pt x="2127" y="2764"/>
                  </a:cubicBezTo>
                  <a:cubicBezTo>
                    <a:pt x="2125" y="2760"/>
                    <a:pt x="2125" y="2754"/>
                    <a:pt x="2123" y="2750"/>
                  </a:cubicBezTo>
                  <a:cubicBezTo>
                    <a:pt x="2123" y="2750"/>
                    <a:pt x="2121" y="2746"/>
                    <a:pt x="2121" y="2746"/>
                  </a:cubicBezTo>
                  <a:lnTo>
                    <a:pt x="2121" y="2746"/>
                  </a:lnTo>
                  <a:cubicBezTo>
                    <a:pt x="2121" y="2746"/>
                    <a:pt x="2123" y="2761"/>
                    <a:pt x="2123" y="2761"/>
                  </a:cubicBezTo>
                  <a:cubicBezTo>
                    <a:pt x="2123" y="2761"/>
                    <a:pt x="2122" y="2758"/>
                    <a:pt x="2121" y="2748"/>
                  </a:cubicBezTo>
                  <a:cubicBezTo>
                    <a:pt x="2119" y="2735"/>
                    <a:pt x="2117" y="2723"/>
                    <a:pt x="2113" y="2711"/>
                  </a:cubicBezTo>
                  <a:cubicBezTo>
                    <a:pt x="2109" y="2694"/>
                    <a:pt x="2103" y="2676"/>
                    <a:pt x="2094" y="2659"/>
                  </a:cubicBezTo>
                  <a:cubicBezTo>
                    <a:pt x="2060" y="2573"/>
                    <a:pt x="2007" y="2484"/>
                    <a:pt x="1929" y="2429"/>
                  </a:cubicBezTo>
                  <a:lnTo>
                    <a:pt x="1929" y="2429"/>
                  </a:lnTo>
                  <a:cubicBezTo>
                    <a:pt x="1887" y="2393"/>
                    <a:pt x="1828" y="2368"/>
                    <a:pt x="1778" y="2351"/>
                  </a:cubicBezTo>
                  <a:cubicBezTo>
                    <a:pt x="1724" y="2334"/>
                    <a:pt x="1667" y="2327"/>
                    <a:pt x="1610" y="2327"/>
                  </a:cubicBezTo>
                  <a:cubicBezTo>
                    <a:pt x="1596" y="2327"/>
                    <a:pt x="1582" y="2327"/>
                    <a:pt x="1568" y="2328"/>
                  </a:cubicBezTo>
                  <a:lnTo>
                    <a:pt x="1568" y="2328"/>
                  </a:lnTo>
                  <a:cubicBezTo>
                    <a:pt x="1553" y="2326"/>
                    <a:pt x="1539" y="2325"/>
                    <a:pt x="1524" y="2325"/>
                  </a:cubicBezTo>
                  <a:cubicBezTo>
                    <a:pt x="1453" y="2325"/>
                    <a:pt x="1380" y="2346"/>
                    <a:pt x="1312" y="2368"/>
                  </a:cubicBezTo>
                  <a:cubicBezTo>
                    <a:pt x="1251" y="2385"/>
                    <a:pt x="1192" y="2405"/>
                    <a:pt x="1135" y="2430"/>
                  </a:cubicBezTo>
                  <a:lnTo>
                    <a:pt x="1135" y="2430"/>
                  </a:lnTo>
                  <a:cubicBezTo>
                    <a:pt x="1104" y="2441"/>
                    <a:pt x="1072" y="2457"/>
                    <a:pt x="1041" y="2470"/>
                  </a:cubicBezTo>
                  <a:cubicBezTo>
                    <a:pt x="1018" y="2481"/>
                    <a:pt x="995" y="2489"/>
                    <a:pt x="975" y="2499"/>
                  </a:cubicBezTo>
                  <a:cubicBezTo>
                    <a:pt x="932" y="2522"/>
                    <a:pt x="888" y="2548"/>
                    <a:pt x="849" y="2575"/>
                  </a:cubicBezTo>
                  <a:cubicBezTo>
                    <a:pt x="757" y="2637"/>
                    <a:pt x="669" y="2705"/>
                    <a:pt x="584" y="2777"/>
                  </a:cubicBezTo>
                  <a:cubicBezTo>
                    <a:pt x="542" y="2814"/>
                    <a:pt x="501" y="2853"/>
                    <a:pt x="461" y="2893"/>
                  </a:cubicBezTo>
                  <a:lnTo>
                    <a:pt x="461" y="2893"/>
                  </a:lnTo>
                  <a:cubicBezTo>
                    <a:pt x="475" y="2746"/>
                    <a:pt x="488" y="2599"/>
                    <a:pt x="500" y="2452"/>
                  </a:cubicBezTo>
                  <a:cubicBezTo>
                    <a:pt x="519" y="2253"/>
                    <a:pt x="539" y="2057"/>
                    <a:pt x="558" y="1862"/>
                  </a:cubicBezTo>
                  <a:cubicBezTo>
                    <a:pt x="568" y="1764"/>
                    <a:pt x="576" y="1665"/>
                    <a:pt x="586" y="1566"/>
                  </a:cubicBezTo>
                  <a:cubicBezTo>
                    <a:pt x="597" y="1468"/>
                    <a:pt x="605" y="1371"/>
                    <a:pt x="611" y="1273"/>
                  </a:cubicBezTo>
                  <a:cubicBezTo>
                    <a:pt x="617" y="1162"/>
                    <a:pt x="630" y="1051"/>
                    <a:pt x="640" y="942"/>
                  </a:cubicBezTo>
                  <a:cubicBezTo>
                    <a:pt x="646" y="886"/>
                    <a:pt x="650" y="831"/>
                    <a:pt x="656" y="775"/>
                  </a:cubicBezTo>
                  <a:cubicBezTo>
                    <a:pt x="658" y="749"/>
                    <a:pt x="660" y="720"/>
                    <a:pt x="662" y="693"/>
                  </a:cubicBezTo>
                  <a:lnTo>
                    <a:pt x="667" y="650"/>
                  </a:lnTo>
                  <a:cubicBezTo>
                    <a:pt x="668" y="632"/>
                    <a:pt x="669" y="617"/>
                    <a:pt x="667" y="600"/>
                  </a:cubicBezTo>
                  <a:lnTo>
                    <a:pt x="667" y="600"/>
                  </a:lnTo>
                  <a:lnTo>
                    <a:pt x="669" y="613"/>
                  </a:lnTo>
                  <a:cubicBezTo>
                    <a:pt x="667" y="527"/>
                    <a:pt x="675" y="439"/>
                    <a:pt x="681" y="352"/>
                  </a:cubicBezTo>
                  <a:cubicBezTo>
                    <a:pt x="687" y="264"/>
                    <a:pt x="693" y="176"/>
                    <a:pt x="699" y="89"/>
                  </a:cubicBezTo>
                  <a:cubicBezTo>
                    <a:pt x="704" y="44"/>
                    <a:pt x="665" y="7"/>
                    <a:pt x="623" y="1"/>
                  </a:cubicBezTo>
                  <a:cubicBezTo>
                    <a:pt x="620" y="0"/>
                    <a:pt x="615" y="0"/>
                    <a:pt x="611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4"/>
            <p:cNvSpPr/>
            <p:nvPr/>
          </p:nvSpPr>
          <p:spPr>
            <a:xfrm>
              <a:off x="2792500" y="610925"/>
              <a:ext cx="443950" cy="265325"/>
            </a:xfrm>
            <a:custGeom>
              <a:avLst/>
              <a:gdLst/>
              <a:ahLst/>
              <a:cxnLst/>
              <a:rect l="l" t="t" r="r" b="b"/>
              <a:pathLst>
                <a:path w="17758" h="10613" extrusionOk="0">
                  <a:moveTo>
                    <a:pt x="17489" y="94"/>
                  </a:moveTo>
                  <a:cubicBezTo>
                    <a:pt x="17488" y="95"/>
                    <a:pt x="17488" y="96"/>
                    <a:pt x="17488" y="98"/>
                  </a:cubicBezTo>
                  <a:cubicBezTo>
                    <a:pt x="17488" y="96"/>
                    <a:pt x="17488" y="95"/>
                    <a:pt x="17489" y="94"/>
                  </a:cubicBezTo>
                  <a:close/>
                  <a:moveTo>
                    <a:pt x="17619" y="1"/>
                  </a:moveTo>
                  <a:cubicBezTo>
                    <a:pt x="17600" y="1"/>
                    <a:pt x="17581" y="5"/>
                    <a:pt x="17563" y="12"/>
                  </a:cubicBezTo>
                  <a:lnTo>
                    <a:pt x="17563" y="12"/>
                  </a:lnTo>
                  <a:cubicBezTo>
                    <a:pt x="17513" y="19"/>
                    <a:pt x="17457" y="35"/>
                    <a:pt x="17422" y="42"/>
                  </a:cubicBezTo>
                  <a:cubicBezTo>
                    <a:pt x="17395" y="48"/>
                    <a:pt x="17369" y="55"/>
                    <a:pt x="17346" y="71"/>
                  </a:cubicBezTo>
                  <a:cubicBezTo>
                    <a:pt x="17341" y="74"/>
                    <a:pt x="17339" y="76"/>
                    <a:pt x="17339" y="76"/>
                  </a:cubicBezTo>
                  <a:lnTo>
                    <a:pt x="17339" y="76"/>
                  </a:lnTo>
                  <a:cubicBezTo>
                    <a:pt x="17331" y="80"/>
                    <a:pt x="17323" y="84"/>
                    <a:pt x="17315" y="88"/>
                  </a:cubicBezTo>
                  <a:cubicBezTo>
                    <a:pt x="17293" y="100"/>
                    <a:pt x="17268" y="112"/>
                    <a:pt x="17245" y="124"/>
                  </a:cubicBezTo>
                  <a:cubicBezTo>
                    <a:pt x="17192" y="155"/>
                    <a:pt x="17141" y="186"/>
                    <a:pt x="17087" y="219"/>
                  </a:cubicBezTo>
                  <a:cubicBezTo>
                    <a:pt x="16777" y="414"/>
                    <a:pt x="16463" y="605"/>
                    <a:pt x="16148" y="798"/>
                  </a:cubicBezTo>
                  <a:cubicBezTo>
                    <a:pt x="15690" y="1076"/>
                    <a:pt x="15232" y="1351"/>
                    <a:pt x="14772" y="1626"/>
                  </a:cubicBezTo>
                  <a:cubicBezTo>
                    <a:pt x="14197" y="1971"/>
                    <a:pt x="13619" y="2315"/>
                    <a:pt x="13042" y="2656"/>
                  </a:cubicBezTo>
                  <a:cubicBezTo>
                    <a:pt x="12383" y="3048"/>
                    <a:pt x="11719" y="3438"/>
                    <a:pt x="11058" y="3829"/>
                  </a:cubicBezTo>
                  <a:cubicBezTo>
                    <a:pt x="10347" y="4248"/>
                    <a:pt x="9634" y="4667"/>
                    <a:pt x="8921" y="5084"/>
                  </a:cubicBezTo>
                  <a:cubicBezTo>
                    <a:pt x="8210" y="5503"/>
                    <a:pt x="7448" y="5949"/>
                    <a:pt x="6708" y="6380"/>
                  </a:cubicBezTo>
                  <a:cubicBezTo>
                    <a:pt x="5981" y="6808"/>
                    <a:pt x="5252" y="7231"/>
                    <a:pt x="4524" y="7658"/>
                  </a:cubicBezTo>
                  <a:cubicBezTo>
                    <a:pt x="3840" y="8061"/>
                    <a:pt x="3156" y="8461"/>
                    <a:pt x="2472" y="8862"/>
                  </a:cubicBezTo>
                  <a:cubicBezTo>
                    <a:pt x="1856" y="9224"/>
                    <a:pt x="1239" y="9585"/>
                    <a:pt x="623" y="9945"/>
                  </a:cubicBezTo>
                  <a:lnTo>
                    <a:pt x="216" y="10183"/>
                  </a:lnTo>
                  <a:cubicBezTo>
                    <a:pt x="1" y="10310"/>
                    <a:pt x="132" y="10612"/>
                    <a:pt x="332" y="10612"/>
                  </a:cubicBezTo>
                  <a:cubicBezTo>
                    <a:pt x="369" y="10612"/>
                    <a:pt x="407" y="10602"/>
                    <a:pt x="446" y="10579"/>
                  </a:cubicBezTo>
                  <a:cubicBezTo>
                    <a:pt x="1005" y="10255"/>
                    <a:pt x="1564" y="9930"/>
                    <a:pt x="2121" y="9608"/>
                  </a:cubicBezTo>
                  <a:cubicBezTo>
                    <a:pt x="2751" y="9242"/>
                    <a:pt x="3382" y="8876"/>
                    <a:pt x="4013" y="8509"/>
                  </a:cubicBezTo>
                  <a:cubicBezTo>
                    <a:pt x="4691" y="8114"/>
                    <a:pt x="5371" y="7718"/>
                    <a:pt x="6049" y="7321"/>
                  </a:cubicBezTo>
                  <a:cubicBezTo>
                    <a:pt x="6727" y="6925"/>
                    <a:pt x="7440" y="6508"/>
                    <a:pt x="8134" y="6101"/>
                  </a:cubicBezTo>
                  <a:cubicBezTo>
                    <a:pt x="8828" y="5694"/>
                    <a:pt x="9511" y="5293"/>
                    <a:pt x="10197" y="4889"/>
                  </a:cubicBezTo>
                  <a:cubicBezTo>
                    <a:pt x="10885" y="4484"/>
                    <a:pt x="11507" y="4118"/>
                    <a:pt x="12163" y="3730"/>
                  </a:cubicBezTo>
                  <a:cubicBezTo>
                    <a:pt x="12759" y="3379"/>
                    <a:pt x="13354" y="3025"/>
                    <a:pt x="13948" y="2672"/>
                  </a:cubicBezTo>
                  <a:cubicBezTo>
                    <a:pt x="14462" y="2368"/>
                    <a:pt x="14973" y="2062"/>
                    <a:pt x="15485" y="1756"/>
                  </a:cubicBezTo>
                  <a:cubicBezTo>
                    <a:pt x="15883" y="1515"/>
                    <a:pt x="16280" y="1275"/>
                    <a:pt x="16676" y="1033"/>
                  </a:cubicBezTo>
                  <a:cubicBezTo>
                    <a:pt x="16950" y="864"/>
                    <a:pt x="17237" y="704"/>
                    <a:pt x="17492" y="507"/>
                  </a:cubicBezTo>
                  <a:cubicBezTo>
                    <a:pt x="17536" y="472"/>
                    <a:pt x="17587" y="440"/>
                    <a:pt x="17621" y="394"/>
                  </a:cubicBezTo>
                  <a:lnTo>
                    <a:pt x="17621" y="394"/>
                  </a:lnTo>
                  <a:cubicBezTo>
                    <a:pt x="17672" y="337"/>
                    <a:pt x="17726" y="256"/>
                    <a:pt x="17742" y="186"/>
                  </a:cubicBezTo>
                  <a:lnTo>
                    <a:pt x="17742" y="186"/>
                  </a:lnTo>
                  <a:cubicBezTo>
                    <a:pt x="17744" y="180"/>
                    <a:pt x="17746" y="175"/>
                    <a:pt x="17747" y="170"/>
                  </a:cubicBezTo>
                  <a:cubicBezTo>
                    <a:pt x="17757" y="98"/>
                    <a:pt x="17728" y="26"/>
                    <a:pt x="17652" y="5"/>
                  </a:cubicBezTo>
                  <a:cubicBezTo>
                    <a:pt x="17642" y="2"/>
                    <a:pt x="17630" y="1"/>
                    <a:pt x="17619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4"/>
            <p:cNvSpPr/>
            <p:nvPr/>
          </p:nvSpPr>
          <p:spPr>
            <a:xfrm>
              <a:off x="2797275" y="610925"/>
              <a:ext cx="443925" cy="265275"/>
            </a:xfrm>
            <a:custGeom>
              <a:avLst/>
              <a:gdLst/>
              <a:ahLst/>
              <a:cxnLst/>
              <a:rect l="l" t="t" r="r" b="b"/>
              <a:pathLst>
                <a:path w="17757" h="10611" extrusionOk="0">
                  <a:moveTo>
                    <a:pt x="139" y="1"/>
                  </a:moveTo>
                  <a:cubicBezTo>
                    <a:pt x="127" y="1"/>
                    <a:pt x="116" y="2"/>
                    <a:pt x="105" y="5"/>
                  </a:cubicBezTo>
                  <a:cubicBezTo>
                    <a:pt x="29" y="26"/>
                    <a:pt x="1" y="98"/>
                    <a:pt x="11" y="170"/>
                  </a:cubicBezTo>
                  <a:cubicBezTo>
                    <a:pt x="12" y="174"/>
                    <a:pt x="13" y="178"/>
                    <a:pt x="14" y="182"/>
                  </a:cubicBezTo>
                  <a:lnTo>
                    <a:pt x="14" y="182"/>
                  </a:lnTo>
                  <a:cubicBezTo>
                    <a:pt x="29" y="253"/>
                    <a:pt x="85" y="336"/>
                    <a:pt x="137" y="394"/>
                  </a:cubicBezTo>
                  <a:lnTo>
                    <a:pt x="137" y="394"/>
                  </a:lnTo>
                  <a:cubicBezTo>
                    <a:pt x="171" y="440"/>
                    <a:pt x="222" y="474"/>
                    <a:pt x="268" y="509"/>
                  </a:cubicBezTo>
                  <a:cubicBezTo>
                    <a:pt x="329" y="558"/>
                    <a:pt x="393" y="601"/>
                    <a:pt x="459" y="642"/>
                  </a:cubicBezTo>
                  <a:cubicBezTo>
                    <a:pt x="588" y="726"/>
                    <a:pt x="718" y="809"/>
                    <a:pt x="849" y="889"/>
                  </a:cubicBezTo>
                  <a:cubicBezTo>
                    <a:pt x="1213" y="1115"/>
                    <a:pt x="1578" y="1337"/>
                    <a:pt x="1946" y="1558"/>
                  </a:cubicBezTo>
                  <a:cubicBezTo>
                    <a:pt x="2431" y="1852"/>
                    <a:pt x="2920" y="2142"/>
                    <a:pt x="3407" y="2434"/>
                  </a:cubicBezTo>
                  <a:cubicBezTo>
                    <a:pt x="3982" y="2777"/>
                    <a:pt x="4559" y="3118"/>
                    <a:pt x="5137" y="3461"/>
                  </a:cubicBezTo>
                  <a:cubicBezTo>
                    <a:pt x="5780" y="3841"/>
                    <a:pt x="6423" y="4219"/>
                    <a:pt x="7066" y="4597"/>
                  </a:cubicBezTo>
                  <a:cubicBezTo>
                    <a:pt x="7748" y="5000"/>
                    <a:pt x="8430" y="5400"/>
                    <a:pt x="9112" y="5801"/>
                  </a:cubicBezTo>
                  <a:cubicBezTo>
                    <a:pt x="9796" y="6201"/>
                    <a:pt x="10505" y="6616"/>
                    <a:pt x="11199" y="7023"/>
                  </a:cubicBezTo>
                  <a:cubicBezTo>
                    <a:pt x="11896" y="7430"/>
                    <a:pt x="12572" y="7827"/>
                    <a:pt x="13258" y="8225"/>
                  </a:cubicBezTo>
                  <a:cubicBezTo>
                    <a:pt x="13901" y="8599"/>
                    <a:pt x="14546" y="8975"/>
                    <a:pt x="15189" y="9349"/>
                  </a:cubicBezTo>
                  <a:cubicBezTo>
                    <a:pt x="15768" y="9684"/>
                    <a:pt x="16346" y="10019"/>
                    <a:pt x="16925" y="10353"/>
                  </a:cubicBezTo>
                  <a:cubicBezTo>
                    <a:pt x="17054" y="10430"/>
                    <a:pt x="17182" y="10503"/>
                    <a:pt x="17311" y="10577"/>
                  </a:cubicBezTo>
                  <a:cubicBezTo>
                    <a:pt x="17351" y="10601"/>
                    <a:pt x="17389" y="10611"/>
                    <a:pt x="17426" y="10611"/>
                  </a:cubicBezTo>
                  <a:cubicBezTo>
                    <a:pt x="17626" y="10611"/>
                    <a:pt x="17757" y="10308"/>
                    <a:pt x="17541" y="10183"/>
                  </a:cubicBezTo>
                  <a:cubicBezTo>
                    <a:pt x="16948" y="9836"/>
                    <a:pt x="16354" y="9489"/>
                    <a:pt x="15762" y="9141"/>
                  </a:cubicBezTo>
                  <a:cubicBezTo>
                    <a:pt x="15088" y="8747"/>
                    <a:pt x="14415" y="8352"/>
                    <a:pt x="13743" y="7958"/>
                  </a:cubicBezTo>
                  <a:cubicBezTo>
                    <a:pt x="13026" y="7537"/>
                    <a:pt x="12307" y="7116"/>
                    <a:pt x="11588" y="6697"/>
                  </a:cubicBezTo>
                  <a:cubicBezTo>
                    <a:pt x="10850" y="6265"/>
                    <a:pt x="10113" y="5832"/>
                    <a:pt x="9373" y="5400"/>
                  </a:cubicBezTo>
                  <a:cubicBezTo>
                    <a:pt x="8650" y="4975"/>
                    <a:pt x="7927" y="4550"/>
                    <a:pt x="7203" y="4124"/>
                  </a:cubicBezTo>
                  <a:cubicBezTo>
                    <a:pt x="6528" y="3728"/>
                    <a:pt x="5854" y="3329"/>
                    <a:pt x="5180" y="2931"/>
                  </a:cubicBezTo>
                  <a:cubicBezTo>
                    <a:pt x="4578" y="2575"/>
                    <a:pt x="3978" y="2220"/>
                    <a:pt x="3378" y="1860"/>
                  </a:cubicBezTo>
                  <a:cubicBezTo>
                    <a:pt x="2887" y="1569"/>
                    <a:pt x="2394" y="1273"/>
                    <a:pt x="1903" y="977"/>
                  </a:cubicBezTo>
                  <a:cubicBezTo>
                    <a:pt x="1552" y="763"/>
                    <a:pt x="1202" y="548"/>
                    <a:pt x="853" y="332"/>
                  </a:cubicBezTo>
                  <a:cubicBezTo>
                    <a:pt x="738" y="262"/>
                    <a:pt x="625" y="186"/>
                    <a:pt x="506" y="122"/>
                  </a:cubicBezTo>
                  <a:cubicBezTo>
                    <a:pt x="483" y="110"/>
                    <a:pt x="461" y="98"/>
                    <a:pt x="440" y="85"/>
                  </a:cubicBezTo>
                  <a:cubicBezTo>
                    <a:pt x="432" y="82"/>
                    <a:pt x="425" y="79"/>
                    <a:pt x="418" y="76"/>
                  </a:cubicBezTo>
                  <a:lnTo>
                    <a:pt x="418" y="76"/>
                  </a:lnTo>
                  <a:cubicBezTo>
                    <a:pt x="418" y="75"/>
                    <a:pt x="416" y="74"/>
                    <a:pt x="411" y="71"/>
                  </a:cubicBezTo>
                  <a:cubicBezTo>
                    <a:pt x="383" y="53"/>
                    <a:pt x="362" y="48"/>
                    <a:pt x="331" y="42"/>
                  </a:cubicBezTo>
                  <a:cubicBezTo>
                    <a:pt x="301" y="36"/>
                    <a:pt x="270" y="32"/>
                    <a:pt x="239" y="24"/>
                  </a:cubicBezTo>
                  <a:cubicBezTo>
                    <a:pt x="227" y="22"/>
                    <a:pt x="215" y="19"/>
                    <a:pt x="204" y="16"/>
                  </a:cubicBezTo>
                  <a:lnTo>
                    <a:pt x="204" y="16"/>
                  </a:lnTo>
                  <a:cubicBezTo>
                    <a:pt x="183" y="6"/>
                    <a:pt x="161" y="1"/>
                    <a:pt x="139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2" name="Google Shape;1692;p15"/>
          <p:cNvGrpSpPr/>
          <p:nvPr/>
        </p:nvGrpSpPr>
        <p:grpSpPr>
          <a:xfrm>
            <a:off x="51" y="-11624"/>
            <a:ext cx="9144000" cy="5143500"/>
            <a:chOff x="51" y="-11624"/>
            <a:chExt cx="9144000" cy="5143500"/>
          </a:xfrm>
        </p:grpSpPr>
        <p:grpSp>
          <p:nvGrpSpPr>
            <p:cNvPr id="1693" name="Google Shape;1693;p15"/>
            <p:cNvGrpSpPr/>
            <p:nvPr/>
          </p:nvGrpSpPr>
          <p:grpSpPr>
            <a:xfrm>
              <a:off x="51" y="-11624"/>
              <a:ext cx="9144000" cy="5143500"/>
              <a:chOff x="51" y="-11624"/>
              <a:chExt cx="9144000" cy="5143500"/>
            </a:xfrm>
          </p:grpSpPr>
          <p:cxnSp>
            <p:nvCxnSpPr>
              <p:cNvPr id="1694" name="Google Shape;1694;p15"/>
              <p:cNvCxnSpPr/>
              <p:nvPr/>
            </p:nvCxnSpPr>
            <p:spPr>
              <a:xfrm>
                <a:off x="10177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5" name="Google Shape;1695;p15"/>
              <p:cNvCxnSpPr/>
              <p:nvPr/>
            </p:nvCxnSpPr>
            <p:spPr>
              <a:xfrm>
                <a:off x="24597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6" name="Google Shape;1696;p15"/>
              <p:cNvCxnSpPr/>
              <p:nvPr/>
            </p:nvCxnSpPr>
            <p:spPr>
              <a:xfrm>
                <a:off x="53437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7" name="Google Shape;1697;p15"/>
              <p:cNvCxnSpPr/>
              <p:nvPr/>
            </p:nvCxnSpPr>
            <p:spPr>
              <a:xfrm>
                <a:off x="67857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8" name="Google Shape;1698;p15"/>
              <p:cNvCxnSpPr/>
              <p:nvPr/>
            </p:nvCxnSpPr>
            <p:spPr>
              <a:xfrm>
                <a:off x="82277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9" name="Google Shape;1699;p15"/>
              <p:cNvCxnSpPr/>
              <p:nvPr/>
            </p:nvCxnSpPr>
            <p:spPr>
              <a:xfrm>
                <a:off x="96697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0" name="Google Shape;1700;p15"/>
              <p:cNvCxnSpPr/>
              <p:nvPr/>
            </p:nvCxnSpPr>
            <p:spPr>
              <a:xfrm>
                <a:off x="111117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1" name="Google Shape;1701;p15"/>
              <p:cNvCxnSpPr/>
              <p:nvPr/>
            </p:nvCxnSpPr>
            <p:spPr>
              <a:xfrm>
                <a:off x="125537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2" name="Google Shape;1702;p15"/>
              <p:cNvCxnSpPr/>
              <p:nvPr/>
            </p:nvCxnSpPr>
            <p:spPr>
              <a:xfrm>
                <a:off x="139958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3" name="Google Shape;1703;p15"/>
              <p:cNvCxnSpPr/>
              <p:nvPr/>
            </p:nvCxnSpPr>
            <p:spPr>
              <a:xfrm>
                <a:off x="154378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4" name="Google Shape;1704;p15"/>
              <p:cNvCxnSpPr/>
              <p:nvPr/>
            </p:nvCxnSpPr>
            <p:spPr>
              <a:xfrm>
                <a:off x="168798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5" name="Google Shape;1705;p15"/>
              <p:cNvCxnSpPr/>
              <p:nvPr/>
            </p:nvCxnSpPr>
            <p:spPr>
              <a:xfrm>
                <a:off x="183218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6" name="Google Shape;1706;p15"/>
              <p:cNvCxnSpPr/>
              <p:nvPr/>
            </p:nvCxnSpPr>
            <p:spPr>
              <a:xfrm>
                <a:off x="197638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7" name="Google Shape;1707;p15"/>
              <p:cNvCxnSpPr/>
              <p:nvPr/>
            </p:nvCxnSpPr>
            <p:spPr>
              <a:xfrm>
                <a:off x="212058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8" name="Google Shape;1708;p15"/>
              <p:cNvCxnSpPr/>
              <p:nvPr/>
            </p:nvCxnSpPr>
            <p:spPr>
              <a:xfrm>
                <a:off x="226478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9" name="Google Shape;1709;p15"/>
              <p:cNvCxnSpPr/>
              <p:nvPr/>
            </p:nvCxnSpPr>
            <p:spPr>
              <a:xfrm>
                <a:off x="240898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0" name="Google Shape;1710;p15"/>
              <p:cNvCxnSpPr/>
              <p:nvPr/>
            </p:nvCxnSpPr>
            <p:spPr>
              <a:xfrm>
                <a:off x="255318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1" name="Google Shape;1711;p15"/>
              <p:cNvCxnSpPr/>
              <p:nvPr/>
            </p:nvCxnSpPr>
            <p:spPr>
              <a:xfrm>
                <a:off x="269738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2" name="Google Shape;1712;p15"/>
              <p:cNvCxnSpPr/>
              <p:nvPr/>
            </p:nvCxnSpPr>
            <p:spPr>
              <a:xfrm>
                <a:off x="284158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3" name="Google Shape;1713;p15"/>
              <p:cNvCxnSpPr/>
              <p:nvPr/>
            </p:nvCxnSpPr>
            <p:spPr>
              <a:xfrm>
                <a:off x="298579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4" name="Google Shape;1714;p15"/>
              <p:cNvCxnSpPr/>
              <p:nvPr/>
            </p:nvCxnSpPr>
            <p:spPr>
              <a:xfrm>
                <a:off x="312999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5" name="Google Shape;1715;p15"/>
              <p:cNvCxnSpPr/>
              <p:nvPr/>
            </p:nvCxnSpPr>
            <p:spPr>
              <a:xfrm>
                <a:off x="327419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6" name="Google Shape;1716;p15"/>
              <p:cNvCxnSpPr/>
              <p:nvPr/>
            </p:nvCxnSpPr>
            <p:spPr>
              <a:xfrm>
                <a:off x="341839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7" name="Google Shape;1717;p15"/>
              <p:cNvCxnSpPr/>
              <p:nvPr/>
            </p:nvCxnSpPr>
            <p:spPr>
              <a:xfrm>
                <a:off x="356259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8" name="Google Shape;1718;p15"/>
              <p:cNvCxnSpPr/>
              <p:nvPr/>
            </p:nvCxnSpPr>
            <p:spPr>
              <a:xfrm>
                <a:off x="370679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9" name="Google Shape;1719;p15"/>
              <p:cNvCxnSpPr/>
              <p:nvPr/>
            </p:nvCxnSpPr>
            <p:spPr>
              <a:xfrm>
                <a:off x="385099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0" name="Google Shape;1720;p15"/>
              <p:cNvCxnSpPr/>
              <p:nvPr/>
            </p:nvCxnSpPr>
            <p:spPr>
              <a:xfrm>
                <a:off x="399519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1" name="Google Shape;1721;p15"/>
              <p:cNvCxnSpPr/>
              <p:nvPr/>
            </p:nvCxnSpPr>
            <p:spPr>
              <a:xfrm>
                <a:off x="413939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2" name="Google Shape;1722;p15"/>
              <p:cNvCxnSpPr/>
              <p:nvPr/>
            </p:nvCxnSpPr>
            <p:spPr>
              <a:xfrm>
                <a:off x="428359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3" name="Google Shape;1723;p15"/>
              <p:cNvCxnSpPr/>
              <p:nvPr/>
            </p:nvCxnSpPr>
            <p:spPr>
              <a:xfrm>
                <a:off x="442779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4" name="Google Shape;1724;p15"/>
              <p:cNvCxnSpPr/>
              <p:nvPr/>
            </p:nvCxnSpPr>
            <p:spPr>
              <a:xfrm>
                <a:off x="457200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5" name="Google Shape;1725;p15"/>
              <p:cNvCxnSpPr/>
              <p:nvPr/>
            </p:nvCxnSpPr>
            <p:spPr>
              <a:xfrm>
                <a:off x="471620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6" name="Google Shape;1726;p15"/>
              <p:cNvCxnSpPr/>
              <p:nvPr/>
            </p:nvCxnSpPr>
            <p:spPr>
              <a:xfrm>
                <a:off x="486040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7" name="Google Shape;1727;p15"/>
              <p:cNvCxnSpPr/>
              <p:nvPr/>
            </p:nvCxnSpPr>
            <p:spPr>
              <a:xfrm>
                <a:off x="500460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8" name="Google Shape;1728;p15"/>
              <p:cNvCxnSpPr/>
              <p:nvPr/>
            </p:nvCxnSpPr>
            <p:spPr>
              <a:xfrm>
                <a:off x="514880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9" name="Google Shape;1729;p15"/>
              <p:cNvCxnSpPr/>
              <p:nvPr/>
            </p:nvCxnSpPr>
            <p:spPr>
              <a:xfrm>
                <a:off x="529300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0" name="Google Shape;1730;p15"/>
              <p:cNvCxnSpPr/>
              <p:nvPr/>
            </p:nvCxnSpPr>
            <p:spPr>
              <a:xfrm>
                <a:off x="543720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1" name="Google Shape;1731;p15"/>
              <p:cNvCxnSpPr/>
              <p:nvPr/>
            </p:nvCxnSpPr>
            <p:spPr>
              <a:xfrm>
                <a:off x="558140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2" name="Google Shape;1732;p15"/>
              <p:cNvCxnSpPr/>
              <p:nvPr/>
            </p:nvCxnSpPr>
            <p:spPr>
              <a:xfrm>
                <a:off x="572560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3" name="Google Shape;1733;p15"/>
              <p:cNvCxnSpPr/>
              <p:nvPr/>
            </p:nvCxnSpPr>
            <p:spPr>
              <a:xfrm>
                <a:off x="586980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4" name="Google Shape;1734;p15"/>
              <p:cNvCxnSpPr/>
              <p:nvPr/>
            </p:nvCxnSpPr>
            <p:spPr>
              <a:xfrm>
                <a:off x="601400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5" name="Google Shape;1735;p15"/>
              <p:cNvCxnSpPr/>
              <p:nvPr/>
            </p:nvCxnSpPr>
            <p:spPr>
              <a:xfrm>
                <a:off x="615821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6" name="Google Shape;1736;p15"/>
              <p:cNvCxnSpPr/>
              <p:nvPr/>
            </p:nvCxnSpPr>
            <p:spPr>
              <a:xfrm>
                <a:off x="630241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7" name="Google Shape;1737;p15"/>
              <p:cNvCxnSpPr/>
              <p:nvPr/>
            </p:nvCxnSpPr>
            <p:spPr>
              <a:xfrm>
                <a:off x="644661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8" name="Google Shape;1738;p15"/>
              <p:cNvCxnSpPr/>
              <p:nvPr/>
            </p:nvCxnSpPr>
            <p:spPr>
              <a:xfrm>
                <a:off x="659081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9" name="Google Shape;1739;p15"/>
              <p:cNvCxnSpPr/>
              <p:nvPr/>
            </p:nvCxnSpPr>
            <p:spPr>
              <a:xfrm>
                <a:off x="673501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0" name="Google Shape;1740;p15"/>
              <p:cNvCxnSpPr/>
              <p:nvPr/>
            </p:nvCxnSpPr>
            <p:spPr>
              <a:xfrm>
                <a:off x="687921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1" name="Google Shape;1741;p15"/>
              <p:cNvCxnSpPr/>
              <p:nvPr/>
            </p:nvCxnSpPr>
            <p:spPr>
              <a:xfrm>
                <a:off x="702341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2" name="Google Shape;1742;p15"/>
              <p:cNvCxnSpPr/>
              <p:nvPr/>
            </p:nvCxnSpPr>
            <p:spPr>
              <a:xfrm>
                <a:off x="716761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3" name="Google Shape;1743;p15"/>
              <p:cNvCxnSpPr/>
              <p:nvPr/>
            </p:nvCxnSpPr>
            <p:spPr>
              <a:xfrm>
                <a:off x="731181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4" name="Google Shape;1744;p15"/>
              <p:cNvCxnSpPr/>
              <p:nvPr/>
            </p:nvCxnSpPr>
            <p:spPr>
              <a:xfrm>
                <a:off x="745601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5" name="Google Shape;1745;p15"/>
              <p:cNvCxnSpPr/>
              <p:nvPr/>
            </p:nvCxnSpPr>
            <p:spPr>
              <a:xfrm>
                <a:off x="760022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6" name="Google Shape;1746;p15"/>
              <p:cNvCxnSpPr/>
              <p:nvPr/>
            </p:nvCxnSpPr>
            <p:spPr>
              <a:xfrm>
                <a:off x="774442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7" name="Google Shape;1747;p15"/>
              <p:cNvCxnSpPr/>
              <p:nvPr/>
            </p:nvCxnSpPr>
            <p:spPr>
              <a:xfrm>
                <a:off x="788862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8" name="Google Shape;1748;p15"/>
              <p:cNvCxnSpPr/>
              <p:nvPr/>
            </p:nvCxnSpPr>
            <p:spPr>
              <a:xfrm>
                <a:off x="803282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9" name="Google Shape;1749;p15"/>
              <p:cNvCxnSpPr/>
              <p:nvPr/>
            </p:nvCxnSpPr>
            <p:spPr>
              <a:xfrm>
                <a:off x="817702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0" name="Google Shape;1750;p15"/>
              <p:cNvCxnSpPr/>
              <p:nvPr/>
            </p:nvCxnSpPr>
            <p:spPr>
              <a:xfrm>
                <a:off x="832122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1" name="Google Shape;1751;p15"/>
              <p:cNvCxnSpPr/>
              <p:nvPr/>
            </p:nvCxnSpPr>
            <p:spPr>
              <a:xfrm>
                <a:off x="846542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2" name="Google Shape;1752;p15"/>
              <p:cNvCxnSpPr/>
              <p:nvPr/>
            </p:nvCxnSpPr>
            <p:spPr>
              <a:xfrm>
                <a:off x="860962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3" name="Google Shape;1753;p15"/>
              <p:cNvCxnSpPr/>
              <p:nvPr/>
            </p:nvCxnSpPr>
            <p:spPr>
              <a:xfrm>
                <a:off x="875382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4" name="Google Shape;1754;p15"/>
              <p:cNvCxnSpPr/>
              <p:nvPr/>
            </p:nvCxnSpPr>
            <p:spPr>
              <a:xfrm>
                <a:off x="889802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5" name="Google Shape;1755;p15"/>
              <p:cNvCxnSpPr/>
              <p:nvPr/>
            </p:nvCxnSpPr>
            <p:spPr>
              <a:xfrm>
                <a:off x="904222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756" name="Google Shape;1756;p15"/>
              <p:cNvGrpSpPr/>
              <p:nvPr/>
            </p:nvGrpSpPr>
            <p:grpSpPr>
              <a:xfrm>
                <a:off x="51" y="126563"/>
                <a:ext cx="9144000" cy="4890373"/>
                <a:chOff x="51" y="126563"/>
                <a:chExt cx="9144000" cy="4890373"/>
              </a:xfrm>
            </p:grpSpPr>
            <p:cxnSp>
              <p:nvCxnSpPr>
                <p:cNvPr id="1757" name="Google Shape;1757;p15"/>
                <p:cNvCxnSpPr/>
                <p:nvPr/>
              </p:nvCxnSpPr>
              <p:spPr>
                <a:xfrm rot="10800000">
                  <a:off x="51" y="211327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8" name="Google Shape;1758;p15"/>
                <p:cNvCxnSpPr/>
                <p:nvPr/>
              </p:nvCxnSpPr>
              <p:spPr>
                <a:xfrm rot="10800000">
                  <a:off x="51" y="196045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9" name="Google Shape;1759;p15"/>
                <p:cNvCxnSpPr/>
                <p:nvPr/>
              </p:nvCxnSpPr>
              <p:spPr>
                <a:xfrm rot="10800000">
                  <a:off x="51" y="180762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0" name="Google Shape;1760;p15"/>
                <p:cNvCxnSpPr/>
                <p:nvPr/>
              </p:nvCxnSpPr>
              <p:spPr>
                <a:xfrm rot="10800000">
                  <a:off x="51" y="165480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1" name="Google Shape;1761;p15"/>
                <p:cNvCxnSpPr/>
                <p:nvPr/>
              </p:nvCxnSpPr>
              <p:spPr>
                <a:xfrm rot="10800000">
                  <a:off x="51" y="150198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2" name="Google Shape;1762;p15"/>
                <p:cNvCxnSpPr/>
                <p:nvPr/>
              </p:nvCxnSpPr>
              <p:spPr>
                <a:xfrm rot="10800000">
                  <a:off x="51" y="134915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3" name="Google Shape;1763;p15"/>
                <p:cNvCxnSpPr/>
                <p:nvPr/>
              </p:nvCxnSpPr>
              <p:spPr>
                <a:xfrm rot="10800000">
                  <a:off x="51" y="119633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4" name="Google Shape;1764;p15"/>
                <p:cNvCxnSpPr/>
                <p:nvPr/>
              </p:nvCxnSpPr>
              <p:spPr>
                <a:xfrm rot="10800000">
                  <a:off x="51" y="104350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5" name="Google Shape;1765;p15"/>
                <p:cNvCxnSpPr/>
                <p:nvPr/>
              </p:nvCxnSpPr>
              <p:spPr>
                <a:xfrm rot="10800000">
                  <a:off x="51" y="89068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6" name="Google Shape;1766;p15"/>
                <p:cNvCxnSpPr/>
                <p:nvPr/>
              </p:nvCxnSpPr>
              <p:spPr>
                <a:xfrm rot="10800000">
                  <a:off x="51" y="73786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7" name="Google Shape;1767;p15"/>
                <p:cNvCxnSpPr/>
                <p:nvPr/>
              </p:nvCxnSpPr>
              <p:spPr>
                <a:xfrm rot="10800000">
                  <a:off x="51" y="58503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8" name="Google Shape;1768;p15"/>
                <p:cNvCxnSpPr/>
                <p:nvPr/>
              </p:nvCxnSpPr>
              <p:spPr>
                <a:xfrm rot="10800000">
                  <a:off x="51" y="43221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9" name="Google Shape;1769;p15"/>
                <p:cNvCxnSpPr/>
                <p:nvPr/>
              </p:nvCxnSpPr>
              <p:spPr>
                <a:xfrm rot="10800000">
                  <a:off x="51" y="27938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0" name="Google Shape;1770;p15"/>
                <p:cNvCxnSpPr/>
                <p:nvPr/>
              </p:nvCxnSpPr>
              <p:spPr>
                <a:xfrm rot="10800000">
                  <a:off x="51" y="12656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1" name="Google Shape;1771;p15"/>
                <p:cNvCxnSpPr/>
                <p:nvPr/>
              </p:nvCxnSpPr>
              <p:spPr>
                <a:xfrm rot="10800000">
                  <a:off x="51" y="425281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2" name="Google Shape;1772;p15"/>
                <p:cNvCxnSpPr/>
                <p:nvPr/>
              </p:nvCxnSpPr>
              <p:spPr>
                <a:xfrm rot="10800000">
                  <a:off x="51" y="409999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3" name="Google Shape;1773;p15"/>
                <p:cNvCxnSpPr/>
                <p:nvPr/>
              </p:nvCxnSpPr>
              <p:spPr>
                <a:xfrm rot="10800000">
                  <a:off x="51" y="394716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4" name="Google Shape;1774;p15"/>
                <p:cNvCxnSpPr/>
                <p:nvPr/>
              </p:nvCxnSpPr>
              <p:spPr>
                <a:xfrm rot="10800000">
                  <a:off x="51" y="379434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5" name="Google Shape;1775;p15"/>
                <p:cNvCxnSpPr/>
                <p:nvPr/>
              </p:nvCxnSpPr>
              <p:spPr>
                <a:xfrm rot="10800000">
                  <a:off x="51" y="364151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6" name="Google Shape;1776;p15"/>
                <p:cNvCxnSpPr/>
                <p:nvPr/>
              </p:nvCxnSpPr>
              <p:spPr>
                <a:xfrm rot="10800000">
                  <a:off x="51" y="348869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7" name="Google Shape;1777;p15"/>
                <p:cNvCxnSpPr/>
                <p:nvPr/>
              </p:nvCxnSpPr>
              <p:spPr>
                <a:xfrm rot="10800000">
                  <a:off x="51" y="333587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8" name="Google Shape;1778;p15"/>
                <p:cNvCxnSpPr/>
                <p:nvPr/>
              </p:nvCxnSpPr>
              <p:spPr>
                <a:xfrm rot="10800000">
                  <a:off x="51" y="318304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9" name="Google Shape;1779;p15"/>
                <p:cNvCxnSpPr/>
                <p:nvPr/>
              </p:nvCxnSpPr>
              <p:spPr>
                <a:xfrm rot="10800000">
                  <a:off x="51" y="303022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0" name="Google Shape;1780;p15"/>
                <p:cNvCxnSpPr/>
                <p:nvPr/>
              </p:nvCxnSpPr>
              <p:spPr>
                <a:xfrm rot="10800000">
                  <a:off x="51" y="287739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1" name="Google Shape;1781;p15"/>
                <p:cNvCxnSpPr/>
                <p:nvPr/>
              </p:nvCxnSpPr>
              <p:spPr>
                <a:xfrm rot="10800000">
                  <a:off x="51" y="272457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2" name="Google Shape;1782;p15"/>
                <p:cNvCxnSpPr/>
                <p:nvPr/>
              </p:nvCxnSpPr>
              <p:spPr>
                <a:xfrm rot="10800000">
                  <a:off x="51" y="25717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3" name="Google Shape;1783;p15"/>
                <p:cNvCxnSpPr/>
                <p:nvPr/>
              </p:nvCxnSpPr>
              <p:spPr>
                <a:xfrm rot="10800000">
                  <a:off x="51" y="241892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4" name="Google Shape;1784;p15"/>
                <p:cNvCxnSpPr/>
                <p:nvPr/>
              </p:nvCxnSpPr>
              <p:spPr>
                <a:xfrm rot="10800000">
                  <a:off x="51" y="226610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5" name="Google Shape;1785;p15"/>
                <p:cNvCxnSpPr/>
                <p:nvPr/>
              </p:nvCxnSpPr>
              <p:spPr>
                <a:xfrm rot="10800000">
                  <a:off x="51" y="501693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6" name="Google Shape;1786;p15"/>
                <p:cNvCxnSpPr/>
                <p:nvPr/>
              </p:nvCxnSpPr>
              <p:spPr>
                <a:xfrm rot="10800000">
                  <a:off x="51" y="486411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7" name="Google Shape;1787;p15"/>
                <p:cNvCxnSpPr/>
                <p:nvPr/>
              </p:nvCxnSpPr>
              <p:spPr>
                <a:xfrm rot="10800000">
                  <a:off x="51" y="471128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8" name="Google Shape;1788;p15"/>
                <p:cNvCxnSpPr/>
                <p:nvPr/>
              </p:nvCxnSpPr>
              <p:spPr>
                <a:xfrm rot="10800000">
                  <a:off x="51" y="455846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9" name="Google Shape;1789;p15"/>
                <p:cNvCxnSpPr/>
                <p:nvPr/>
              </p:nvCxnSpPr>
              <p:spPr>
                <a:xfrm rot="10800000">
                  <a:off x="51" y="440564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790" name="Google Shape;1790;p15"/>
            <p:cNvCxnSpPr/>
            <p:nvPr/>
          </p:nvCxnSpPr>
          <p:spPr>
            <a:xfrm>
              <a:off x="390173" y="-11624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91" name="Google Shape;1791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92" name="Google Shape;1792;p15"/>
          <p:cNvSpPr/>
          <p:nvPr/>
        </p:nvSpPr>
        <p:spPr>
          <a:xfrm>
            <a:off x="877601" y="154663"/>
            <a:ext cx="207927" cy="258330"/>
          </a:xfrm>
          <a:custGeom>
            <a:avLst/>
            <a:gdLst/>
            <a:ahLst/>
            <a:cxnLst/>
            <a:rect l="l" t="t" r="r" b="b"/>
            <a:pathLst>
              <a:path w="10932" h="13582" extrusionOk="0">
                <a:moveTo>
                  <a:pt x="7016" y="4506"/>
                </a:moveTo>
                <a:lnTo>
                  <a:pt x="7016" y="4506"/>
                </a:lnTo>
                <a:cubicBezTo>
                  <a:pt x="7874" y="4569"/>
                  <a:pt x="8670" y="5108"/>
                  <a:pt x="9231" y="5731"/>
                </a:cubicBezTo>
                <a:cubicBezTo>
                  <a:pt x="9601" y="6142"/>
                  <a:pt x="10145" y="7321"/>
                  <a:pt x="9173" y="7338"/>
                </a:cubicBezTo>
                <a:cubicBezTo>
                  <a:pt x="9169" y="7338"/>
                  <a:pt x="9165" y="7338"/>
                  <a:pt x="9161" y="7338"/>
                </a:cubicBezTo>
                <a:cubicBezTo>
                  <a:pt x="8724" y="7338"/>
                  <a:pt x="8387" y="7014"/>
                  <a:pt x="8125" y="6696"/>
                </a:cubicBezTo>
                <a:cubicBezTo>
                  <a:pt x="7611" y="6077"/>
                  <a:pt x="7255" y="5301"/>
                  <a:pt x="7016" y="4506"/>
                </a:cubicBezTo>
                <a:close/>
                <a:moveTo>
                  <a:pt x="4780" y="7571"/>
                </a:moveTo>
                <a:cubicBezTo>
                  <a:pt x="5738" y="8287"/>
                  <a:pt x="6440" y="9442"/>
                  <a:pt x="6851" y="10533"/>
                </a:cubicBezTo>
                <a:cubicBezTo>
                  <a:pt x="7083" y="11150"/>
                  <a:pt x="7368" y="12114"/>
                  <a:pt x="6829" y="12654"/>
                </a:cubicBezTo>
                <a:cubicBezTo>
                  <a:pt x="6687" y="12796"/>
                  <a:pt x="6546" y="12855"/>
                  <a:pt x="6409" y="12855"/>
                </a:cubicBezTo>
                <a:cubicBezTo>
                  <a:pt x="5892" y="12855"/>
                  <a:pt x="5444" y="12011"/>
                  <a:pt x="5307" y="11602"/>
                </a:cubicBezTo>
                <a:cubicBezTo>
                  <a:pt x="4991" y="10668"/>
                  <a:pt x="4828" y="9668"/>
                  <a:pt x="4784" y="8685"/>
                </a:cubicBezTo>
                <a:cubicBezTo>
                  <a:pt x="4768" y="8319"/>
                  <a:pt x="4762" y="7944"/>
                  <a:pt x="4780" y="7571"/>
                </a:cubicBezTo>
                <a:close/>
                <a:moveTo>
                  <a:pt x="8009" y="0"/>
                </a:moveTo>
                <a:cubicBezTo>
                  <a:pt x="7418" y="0"/>
                  <a:pt x="6811" y="262"/>
                  <a:pt x="6438" y="717"/>
                </a:cubicBezTo>
                <a:cubicBezTo>
                  <a:pt x="6056" y="1182"/>
                  <a:pt x="5992" y="1850"/>
                  <a:pt x="6003" y="2429"/>
                </a:cubicBezTo>
                <a:cubicBezTo>
                  <a:pt x="6012" y="2920"/>
                  <a:pt x="6072" y="3428"/>
                  <a:pt x="6180" y="3933"/>
                </a:cubicBezTo>
                <a:lnTo>
                  <a:pt x="6180" y="3933"/>
                </a:lnTo>
                <a:cubicBezTo>
                  <a:pt x="6101" y="3953"/>
                  <a:pt x="6023" y="3979"/>
                  <a:pt x="5945" y="4008"/>
                </a:cubicBezTo>
                <a:cubicBezTo>
                  <a:pt x="4897" y="4405"/>
                  <a:pt x="4409" y="5407"/>
                  <a:pt x="4213" y="6533"/>
                </a:cubicBezTo>
                <a:lnTo>
                  <a:pt x="4213" y="6533"/>
                </a:lnTo>
                <a:cubicBezTo>
                  <a:pt x="3918" y="6423"/>
                  <a:pt x="3611" y="6361"/>
                  <a:pt x="3297" y="6361"/>
                </a:cubicBezTo>
                <a:cubicBezTo>
                  <a:pt x="2931" y="6361"/>
                  <a:pt x="2555" y="6446"/>
                  <a:pt x="2177" y="6640"/>
                </a:cubicBezTo>
                <a:cubicBezTo>
                  <a:pt x="379" y="7563"/>
                  <a:pt x="25" y="10092"/>
                  <a:pt x="5" y="11896"/>
                </a:cubicBezTo>
                <a:cubicBezTo>
                  <a:pt x="0" y="12356"/>
                  <a:pt x="22" y="12817"/>
                  <a:pt x="78" y="13272"/>
                </a:cubicBezTo>
                <a:cubicBezTo>
                  <a:pt x="104" y="13478"/>
                  <a:pt x="281" y="13582"/>
                  <a:pt x="444" y="13582"/>
                </a:cubicBezTo>
                <a:cubicBezTo>
                  <a:pt x="606" y="13582"/>
                  <a:pt x="755" y="13479"/>
                  <a:pt x="729" y="13272"/>
                </a:cubicBezTo>
                <a:lnTo>
                  <a:pt x="731" y="13272"/>
                </a:lnTo>
                <a:cubicBezTo>
                  <a:pt x="537" y="11716"/>
                  <a:pt x="624" y="9912"/>
                  <a:pt x="1330" y="8487"/>
                </a:cubicBezTo>
                <a:cubicBezTo>
                  <a:pt x="1769" y="7601"/>
                  <a:pt x="2522" y="7034"/>
                  <a:pt x="3364" y="7034"/>
                </a:cubicBezTo>
                <a:cubicBezTo>
                  <a:pt x="3613" y="7034"/>
                  <a:pt x="3871" y="7084"/>
                  <a:pt x="4131" y="7190"/>
                </a:cubicBezTo>
                <a:lnTo>
                  <a:pt x="4131" y="7190"/>
                </a:lnTo>
                <a:cubicBezTo>
                  <a:pt x="4053" y="8146"/>
                  <a:pt x="4141" y="9124"/>
                  <a:pt x="4242" y="9854"/>
                </a:cubicBezTo>
                <a:cubicBezTo>
                  <a:pt x="4393" y="10920"/>
                  <a:pt x="4607" y="12339"/>
                  <a:pt x="5460" y="13092"/>
                </a:cubicBezTo>
                <a:cubicBezTo>
                  <a:pt x="5742" y="13341"/>
                  <a:pt x="6085" y="13475"/>
                  <a:pt x="6421" y="13475"/>
                </a:cubicBezTo>
                <a:cubicBezTo>
                  <a:pt x="6783" y="13475"/>
                  <a:pt x="7136" y="13321"/>
                  <a:pt x="7396" y="12990"/>
                </a:cubicBezTo>
                <a:cubicBezTo>
                  <a:pt x="8479" y="11607"/>
                  <a:pt x="7148" y="9333"/>
                  <a:pt x="6271" y="8185"/>
                </a:cubicBezTo>
                <a:cubicBezTo>
                  <a:pt x="5884" y="7677"/>
                  <a:pt x="5397" y="7192"/>
                  <a:pt x="4849" y="6850"/>
                </a:cubicBezTo>
                <a:lnTo>
                  <a:pt x="4849" y="6850"/>
                </a:lnTo>
                <a:cubicBezTo>
                  <a:pt x="4895" y="6544"/>
                  <a:pt x="4964" y="6243"/>
                  <a:pt x="5064" y="5951"/>
                </a:cubicBezTo>
                <a:cubicBezTo>
                  <a:pt x="5294" y="5281"/>
                  <a:pt x="5717" y="4757"/>
                  <a:pt x="6342" y="4573"/>
                </a:cubicBezTo>
                <a:lnTo>
                  <a:pt x="6342" y="4573"/>
                </a:lnTo>
                <a:cubicBezTo>
                  <a:pt x="6587" y="5403"/>
                  <a:pt x="6959" y="6198"/>
                  <a:pt x="7440" y="6867"/>
                </a:cubicBezTo>
                <a:cubicBezTo>
                  <a:pt x="7781" y="7341"/>
                  <a:pt x="8233" y="7825"/>
                  <a:pt x="8828" y="7958"/>
                </a:cubicBezTo>
                <a:cubicBezTo>
                  <a:pt x="8939" y="7982"/>
                  <a:pt x="9050" y="7994"/>
                  <a:pt x="9158" y="7994"/>
                </a:cubicBezTo>
                <a:cubicBezTo>
                  <a:pt x="9841" y="7994"/>
                  <a:pt x="10414" y="7519"/>
                  <a:pt x="10372" y="6768"/>
                </a:cubicBezTo>
                <a:cubicBezTo>
                  <a:pt x="10319" y="5818"/>
                  <a:pt x="9612" y="5084"/>
                  <a:pt x="8881" y="4562"/>
                </a:cubicBezTo>
                <a:cubicBezTo>
                  <a:pt x="8295" y="4142"/>
                  <a:pt x="7569" y="3852"/>
                  <a:pt x="6845" y="3849"/>
                </a:cubicBezTo>
                <a:lnTo>
                  <a:pt x="6845" y="3849"/>
                </a:lnTo>
                <a:cubicBezTo>
                  <a:pt x="6809" y="3692"/>
                  <a:pt x="6778" y="3535"/>
                  <a:pt x="6751" y="3380"/>
                </a:cubicBezTo>
                <a:cubicBezTo>
                  <a:pt x="6568" y="2351"/>
                  <a:pt x="6479" y="761"/>
                  <a:pt x="7900" y="650"/>
                </a:cubicBezTo>
                <a:cubicBezTo>
                  <a:pt x="7938" y="647"/>
                  <a:pt x="7976" y="645"/>
                  <a:pt x="8014" y="645"/>
                </a:cubicBezTo>
                <a:cubicBezTo>
                  <a:pt x="9335" y="645"/>
                  <a:pt x="10228" y="2448"/>
                  <a:pt x="10272" y="3571"/>
                </a:cubicBezTo>
                <a:cubicBezTo>
                  <a:pt x="10280" y="3781"/>
                  <a:pt x="10447" y="3886"/>
                  <a:pt x="10611" y="3886"/>
                </a:cubicBezTo>
                <a:cubicBezTo>
                  <a:pt x="10773" y="3886"/>
                  <a:pt x="10932" y="3781"/>
                  <a:pt x="10923" y="3571"/>
                </a:cubicBezTo>
                <a:cubicBezTo>
                  <a:pt x="10867" y="2149"/>
                  <a:pt x="9895" y="344"/>
                  <a:pt x="8389" y="38"/>
                </a:cubicBezTo>
                <a:cubicBezTo>
                  <a:pt x="8265" y="12"/>
                  <a:pt x="8138" y="0"/>
                  <a:pt x="8009" y="0"/>
                </a:cubicBezTo>
                <a:close/>
              </a:path>
            </a:pathLst>
          </a:custGeom>
          <a:solidFill>
            <a:srgbClr val="2A2A2A">
              <a:alpha val="798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3" name="Google Shape;1793;p15"/>
          <p:cNvGrpSpPr/>
          <p:nvPr/>
        </p:nvGrpSpPr>
        <p:grpSpPr>
          <a:xfrm rot="-4499947">
            <a:off x="8437555" y="332927"/>
            <a:ext cx="539079" cy="348101"/>
            <a:chOff x="3941313" y="681850"/>
            <a:chExt cx="282625" cy="182500"/>
          </a:xfrm>
        </p:grpSpPr>
        <p:sp>
          <p:nvSpPr>
            <p:cNvPr id="1794" name="Google Shape;1794;p15"/>
            <p:cNvSpPr/>
            <p:nvPr/>
          </p:nvSpPr>
          <p:spPr>
            <a:xfrm>
              <a:off x="4082563" y="737050"/>
              <a:ext cx="122750" cy="113225"/>
            </a:xfrm>
            <a:custGeom>
              <a:avLst/>
              <a:gdLst/>
              <a:ahLst/>
              <a:cxnLst/>
              <a:rect l="l" t="t" r="r" b="b"/>
              <a:pathLst>
                <a:path w="4910" h="4529" extrusionOk="0">
                  <a:moveTo>
                    <a:pt x="1274" y="0"/>
                  </a:moveTo>
                  <a:lnTo>
                    <a:pt x="0" y="2970"/>
                  </a:lnTo>
                  <a:lnTo>
                    <a:pt x="3637" y="4529"/>
                  </a:lnTo>
                  <a:lnTo>
                    <a:pt x="4909" y="1557"/>
                  </a:lnTo>
                  <a:lnTo>
                    <a:pt x="12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5"/>
            <p:cNvSpPr/>
            <p:nvPr/>
          </p:nvSpPr>
          <p:spPr>
            <a:xfrm>
              <a:off x="4150263" y="755375"/>
              <a:ext cx="68825" cy="106900"/>
            </a:xfrm>
            <a:custGeom>
              <a:avLst/>
              <a:gdLst/>
              <a:ahLst/>
              <a:cxnLst/>
              <a:rect l="l" t="t" r="r" b="b"/>
              <a:pathLst>
                <a:path w="2753" h="4276" extrusionOk="0">
                  <a:moveTo>
                    <a:pt x="2115" y="0"/>
                  </a:moveTo>
                  <a:cubicBezTo>
                    <a:pt x="1638" y="0"/>
                    <a:pt x="962" y="731"/>
                    <a:pt x="517" y="1769"/>
                  </a:cubicBezTo>
                  <a:cubicBezTo>
                    <a:pt x="20" y="2932"/>
                    <a:pt x="1" y="4040"/>
                    <a:pt x="475" y="4243"/>
                  </a:cubicBezTo>
                  <a:cubicBezTo>
                    <a:pt x="526" y="4265"/>
                    <a:pt x="580" y="4275"/>
                    <a:pt x="637" y="4275"/>
                  </a:cubicBezTo>
                  <a:cubicBezTo>
                    <a:pt x="1114" y="4275"/>
                    <a:pt x="1790" y="3544"/>
                    <a:pt x="2236" y="2505"/>
                  </a:cubicBezTo>
                  <a:cubicBezTo>
                    <a:pt x="2733" y="1342"/>
                    <a:pt x="2752" y="236"/>
                    <a:pt x="2278" y="32"/>
                  </a:cubicBezTo>
                  <a:cubicBezTo>
                    <a:pt x="2227" y="11"/>
                    <a:pt x="2173" y="0"/>
                    <a:pt x="2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5"/>
            <p:cNvSpPr/>
            <p:nvPr/>
          </p:nvSpPr>
          <p:spPr>
            <a:xfrm>
              <a:off x="4155138" y="757450"/>
              <a:ext cx="68800" cy="106900"/>
            </a:xfrm>
            <a:custGeom>
              <a:avLst/>
              <a:gdLst/>
              <a:ahLst/>
              <a:cxnLst/>
              <a:rect l="l" t="t" r="r" b="b"/>
              <a:pathLst>
                <a:path w="2752" h="4276" extrusionOk="0">
                  <a:moveTo>
                    <a:pt x="2115" y="0"/>
                  </a:moveTo>
                  <a:cubicBezTo>
                    <a:pt x="1637" y="0"/>
                    <a:pt x="961" y="732"/>
                    <a:pt x="516" y="1769"/>
                  </a:cubicBezTo>
                  <a:cubicBezTo>
                    <a:pt x="19" y="2932"/>
                    <a:pt x="0" y="4040"/>
                    <a:pt x="474" y="4243"/>
                  </a:cubicBezTo>
                  <a:cubicBezTo>
                    <a:pt x="525" y="4265"/>
                    <a:pt x="579" y="4276"/>
                    <a:pt x="636" y="4276"/>
                  </a:cubicBezTo>
                  <a:cubicBezTo>
                    <a:pt x="1112" y="4276"/>
                    <a:pt x="1789" y="3543"/>
                    <a:pt x="2235" y="2506"/>
                  </a:cubicBezTo>
                  <a:cubicBezTo>
                    <a:pt x="2732" y="1342"/>
                    <a:pt x="2751" y="236"/>
                    <a:pt x="2277" y="32"/>
                  </a:cubicBezTo>
                  <a:cubicBezTo>
                    <a:pt x="2226" y="11"/>
                    <a:pt x="2172" y="0"/>
                    <a:pt x="2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5"/>
            <p:cNvSpPr/>
            <p:nvPr/>
          </p:nvSpPr>
          <p:spPr>
            <a:xfrm>
              <a:off x="4009213" y="681850"/>
              <a:ext cx="137925" cy="154700"/>
            </a:xfrm>
            <a:custGeom>
              <a:avLst/>
              <a:gdLst/>
              <a:ahLst/>
              <a:cxnLst/>
              <a:rect l="l" t="t" r="r" b="b"/>
              <a:pathLst>
                <a:path w="5517" h="6188" extrusionOk="0">
                  <a:moveTo>
                    <a:pt x="3466" y="0"/>
                  </a:moveTo>
                  <a:cubicBezTo>
                    <a:pt x="1332" y="390"/>
                    <a:pt x="0" y="4244"/>
                    <a:pt x="853" y="5814"/>
                  </a:cubicBezTo>
                  <a:lnTo>
                    <a:pt x="906" y="5861"/>
                  </a:lnTo>
                  <a:cubicBezTo>
                    <a:pt x="906" y="5861"/>
                    <a:pt x="1478" y="6187"/>
                    <a:pt x="2133" y="6187"/>
                  </a:cubicBezTo>
                  <a:cubicBezTo>
                    <a:pt x="2618" y="6187"/>
                    <a:pt x="3149" y="6009"/>
                    <a:pt x="3527" y="5386"/>
                  </a:cubicBezTo>
                  <a:cubicBezTo>
                    <a:pt x="3527" y="5386"/>
                    <a:pt x="2989" y="3944"/>
                    <a:pt x="4749" y="2377"/>
                  </a:cubicBezTo>
                  <a:cubicBezTo>
                    <a:pt x="4749" y="2377"/>
                    <a:pt x="5516" y="779"/>
                    <a:pt x="3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5"/>
            <p:cNvSpPr/>
            <p:nvPr/>
          </p:nvSpPr>
          <p:spPr>
            <a:xfrm>
              <a:off x="3941313" y="710075"/>
              <a:ext cx="110250" cy="54075"/>
            </a:xfrm>
            <a:custGeom>
              <a:avLst/>
              <a:gdLst/>
              <a:ahLst/>
              <a:cxnLst/>
              <a:rect l="l" t="t" r="r" b="b"/>
              <a:pathLst>
                <a:path w="4410" h="2163" extrusionOk="0">
                  <a:moveTo>
                    <a:pt x="1" y="1"/>
                  </a:moveTo>
                  <a:lnTo>
                    <a:pt x="4149" y="2162"/>
                  </a:lnTo>
                  <a:cubicBezTo>
                    <a:pt x="4149" y="2162"/>
                    <a:pt x="4255" y="1711"/>
                    <a:pt x="4408" y="1559"/>
                  </a:cubicBezTo>
                  <a:lnTo>
                    <a:pt x="4408" y="1559"/>
                  </a:lnTo>
                  <a:lnTo>
                    <a:pt x="4409" y="1560"/>
                  </a:lnTo>
                  <a:lnTo>
                    <a:pt x="4409" y="1558"/>
                  </a:lnTo>
                  <a:cubicBezTo>
                    <a:pt x="4409" y="1558"/>
                    <a:pt x="4408" y="1559"/>
                    <a:pt x="4408" y="1559"/>
                  </a:cubicBezTo>
                  <a:lnTo>
                    <a:pt x="4408" y="15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5"/>
            <p:cNvSpPr/>
            <p:nvPr/>
          </p:nvSpPr>
          <p:spPr>
            <a:xfrm>
              <a:off x="4012088" y="683675"/>
              <a:ext cx="137950" cy="154725"/>
            </a:xfrm>
            <a:custGeom>
              <a:avLst/>
              <a:gdLst/>
              <a:ahLst/>
              <a:cxnLst/>
              <a:rect l="l" t="t" r="r" b="b"/>
              <a:pathLst>
                <a:path w="5518" h="6189" extrusionOk="0">
                  <a:moveTo>
                    <a:pt x="3465" y="1"/>
                  </a:moveTo>
                  <a:cubicBezTo>
                    <a:pt x="1333" y="390"/>
                    <a:pt x="1" y="4245"/>
                    <a:pt x="852" y="5814"/>
                  </a:cubicBezTo>
                  <a:lnTo>
                    <a:pt x="905" y="5863"/>
                  </a:lnTo>
                  <a:cubicBezTo>
                    <a:pt x="905" y="5863"/>
                    <a:pt x="1477" y="6188"/>
                    <a:pt x="2132" y="6188"/>
                  </a:cubicBezTo>
                  <a:cubicBezTo>
                    <a:pt x="2617" y="6188"/>
                    <a:pt x="3148" y="6010"/>
                    <a:pt x="3527" y="5387"/>
                  </a:cubicBezTo>
                  <a:cubicBezTo>
                    <a:pt x="3527" y="5387"/>
                    <a:pt x="2990" y="3944"/>
                    <a:pt x="4750" y="2379"/>
                  </a:cubicBezTo>
                  <a:cubicBezTo>
                    <a:pt x="4750" y="2379"/>
                    <a:pt x="5517" y="782"/>
                    <a:pt x="34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5"/>
            <p:cNvSpPr/>
            <p:nvPr/>
          </p:nvSpPr>
          <p:spPr>
            <a:xfrm>
              <a:off x="4089763" y="743150"/>
              <a:ext cx="41100" cy="75200"/>
            </a:xfrm>
            <a:custGeom>
              <a:avLst/>
              <a:gdLst/>
              <a:ahLst/>
              <a:cxnLst/>
              <a:rect l="l" t="t" r="r" b="b"/>
              <a:pathLst>
                <a:path w="1644" h="3008" extrusionOk="0">
                  <a:moveTo>
                    <a:pt x="1643" y="0"/>
                  </a:moveTo>
                  <a:cubicBezTo>
                    <a:pt x="988" y="100"/>
                    <a:pt x="132" y="1310"/>
                    <a:pt x="188" y="2097"/>
                  </a:cubicBezTo>
                  <a:cubicBezTo>
                    <a:pt x="246" y="2914"/>
                    <a:pt x="421" y="3008"/>
                    <a:pt x="421" y="3008"/>
                  </a:cubicBezTo>
                  <a:cubicBezTo>
                    <a:pt x="0" y="1157"/>
                    <a:pt x="1643" y="0"/>
                    <a:pt x="1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5"/>
            <p:cNvSpPr/>
            <p:nvPr/>
          </p:nvSpPr>
          <p:spPr>
            <a:xfrm>
              <a:off x="4188738" y="766275"/>
              <a:ext cx="26700" cy="24850"/>
            </a:xfrm>
            <a:custGeom>
              <a:avLst/>
              <a:gdLst/>
              <a:ahLst/>
              <a:cxnLst/>
              <a:rect l="l" t="t" r="r" b="b"/>
              <a:pathLst>
                <a:path w="1068" h="994" extrusionOk="0">
                  <a:moveTo>
                    <a:pt x="686" y="1"/>
                  </a:moveTo>
                  <a:cubicBezTo>
                    <a:pt x="547" y="1"/>
                    <a:pt x="424" y="79"/>
                    <a:pt x="332" y="149"/>
                  </a:cubicBezTo>
                  <a:cubicBezTo>
                    <a:pt x="199" y="250"/>
                    <a:pt x="93" y="374"/>
                    <a:pt x="0" y="509"/>
                  </a:cubicBezTo>
                  <a:cubicBezTo>
                    <a:pt x="133" y="415"/>
                    <a:pt x="255" y="312"/>
                    <a:pt x="390" y="235"/>
                  </a:cubicBezTo>
                  <a:cubicBezTo>
                    <a:pt x="483" y="178"/>
                    <a:pt x="589" y="130"/>
                    <a:pt x="679" y="130"/>
                  </a:cubicBezTo>
                  <a:cubicBezTo>
                    <a:pt x="714" y="130"/>
                    <a:pt x="746" y="137"/>
                    <a:pt x="773" y="153"/>
                  </a:cubicBezTo>
                  <a:cubicBezTo>
                    <a:pt x="878" y="211"/>
                    <a:pt x="928" y="371"/>
                    <a:pt x="955" y="520"/>
                  </a:cubicBezTo>
                  <a:cubicBezTo>
                    <a:pt x="983" y="673"/>
                    <a:pt x="992" y="833"/>
                    <a:pt x="1005" y="994"/>
                  </a:cubicBezTo>
                  <a:cubicBezTo>
                    <a:pt x="1049" y="837"/>
                    <a:pt x="1068" y="675"/>
                    <a:pt x="1058" y="507"/>
                  </a:cubicBezTo>
                  <a:cubicBezTo>
                    <a:pt x="1047" y="348"/>
                    <a:pt x="1014" y="157"/>
                    <a:pt x="841" y="35"/>
                  </a:cubicBezTo>
                  <a:cubicBezTo>
                    <a:pt x="787" y="11"/>
                    <a:pt x="736" y="1"/>
                    <a:pt x="6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5"/>
            <p:cNvSpPr/>
            <p:nvPr/>
          </p:nvSpPr>
          <p:spPr>
            <a:xfrm>
              <a:off x="4130513" y="749250"/>
              <a:ext cx="43875" cy="20825"/>
            </a:xfrm>
            <a:custGeom>
              <a:avLst/>
              <a:gdLst/>
              <a:ahLst/>
              <a:cxnLst/>
              <a:rect l="l" t="t" r="r" b="b"/>
              <a:pathLst>
                <a:path w="1755" h="833" extrusionOk="0">
                  <a:moveTo>
                    <a:pt x="1" y="0"/>
                  </a:moveTo>
                  <a:lnTo>
                    <a:pt x="1" y="0"/>
                  </a:lnTo>
                  <a:cubicBezTo>
                    <a:pt x="268" y="190"/>
                    <a:pt x="559" y="332"/>
                    <a:pt x="849" y="478"/>
                  </a:cubicBezTo>
                  <a:cubicBezTo>
                    <a:pt x="1145" y="609"/>
                    <a:pt x="1437" y="745"/>
                    <a:pt x="1753" y="833"/>
                  </a:cubicBezTo>
                  <a:lnTo>
                    <a:pt x="1755" y="833"/>
                  </a:lnTo>
                  <a:cubicBezTo>
                    <a:pt x="1486" y="642"/>
                    <a:pt x="1196" y="500"/>
                    <a:pt x="907" y="354"/>
                  </a:cubicBezTo>
                  <a:cubicBezTo>
                    <a:pt x="611" y="223"/>
                    <a:pt x="318" y="8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5"/>
            <p:cNvSpPr/>
            <p:nvPr/>
          </p:nvSpPr>
          <p:spPr>
            <a:xfrm>
              <a:off x="4096013" y="690325"/>
              <a:ext cx="32850" cy="50225"/>
            </a:xfrm>
            <a:custGeom>
              <a:avLst/>
              <a:gdLst/>
              <a:ahLst/>
              <a:cxnLst/>
              <a:rect l="l" t="t" r="r" b="b"/>
              <a:pathLst>
                <a:path w="1314" h="2009" extrusionOk="0">
                  <a:moveTo>
                    <a:pt x="1" y="1"/>
                  </a:moveTo>
                  <a:lnTo>
                    <a:pt x="1" y="1"/>
                  </a:lnTo>
                  <a:cubicBezTo>
                    <a:pt x="190" y="112"/>
                    <a:pt x="371" y="231"/>
                    <a:pt x="540" y="364"/>
                  </a:cubicBezTo>
                  <a:cubicBezTo>
                    <a:pt x="706" y="498"/>
                    <a:pt x="869" y="641"/>
                    <a:pt x="983" y="816"/>
                  </a:cubicBezTo>
                  <a:cubicBezTo>
                    <a:pt x="1108" y="982"/>
                    <a:pt x="1185" y="1179"/>
                    <a:pt x="1204" y="1384"/>
                  </a:cubicBezTo>
                  <a:cubicBezTo>
                    <a:pt x="1231" y="1594"/>
                    <a:pt x="1155" y="1800"/>
                    <a:pt x="1088" y="2008"/>
                  </a:cubicBezTo>
                  <a:cubicBezTo>
                    <a:pt x="1205" y="1827"/>
                    <a:pt x="1313" y="1617"/>
                    <a:pt x="1309" y="1381"/>
                  </a:cubicBezTo>
                  <a:cubicBezTo>
                    <a:pt x="1312" y="1149"/>
                    <a:pt x="1223" y="924"/>
                    <a:pt x="1094" y="736"/>
                  </a:cubicBezTo>
                  <a:cubicBezTo>
                    <a:pt x="960" y="552"/>
                    <a:pt x="788" y="400"/>
                    <a:pt x="601" y="279"/>
                  </a:cubicBezTo>
                  <a:cubicBezTo>
                    <a:pt x="414" y="159"/>
                    <a:pt x="213" y="6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4" name="Google Shape;1804;p15"/>
          <p:cNvGrpSpPr/>
          <p:nvPr/>
        </p:nvGrpSpPr>
        <p:grpSpPr>
          <a:xfrm rot="2700000">
            <a:off x="69507" y="4844356"/>
            <a:ext cx="837217" cy="380041"/>
            <a:chOff x="1425200" y="1299050"/>
            <a:chExt cx="1402515" cy="636649"/>
          </a:xfrm>
        </p:grpSpPr>
        <p:sp>
          <p:nvSpPr>
            <p:cNvPr id="1805" name="Google Shape;1805;p15"/>
            <p:cNvSpPr/>
            <p:nvPr/>
          </p:nvSpPr>
          <p:spPr>
            <a:xfrm>
              <a:off x="1427912" y="1299050"/>
              <a:ext cx="1399802" cy="608114"/>
            </a:xfrm>
            <a:custGeom>
              <a:avLst/>
              <a:gdLst/>
              <a:ahLst/>
              <a:cxnLst/>
              <a:rect l="l" t="t" r="r" b="b"/>
              <a:pathLst>
                <a:path w="12902" h="5605" extrusionOk="0">
                  <a:moveTo>
                    <a:pt x="4899" y="1"/>
                  </a:moveTo>
                  <a:lnTo>
                    <a:pt x="4783" y="467"/>
                  </a:lnTo>
                  <a:lnTo>
                    <a:pt x="11052" y="2035"/>
                  </a:lnTo>
                  <a:cubicBezTo>
                    <a:pt x="12021" y="2278"/>
                    <a:pt x="12321" y="3262"/>
                    <a:pt x="12246" y="3824"/>
                  </a:cubicBezTo>
                  <a:cubicBezTo>
                    <a:pt x="12180" y="4311"/>
                    <a:pt x="11833" y="4747"/>
                    <a:pt x="11611" y="4888"/>
                  </a:cubicBezTo>
                  <a:cubicBezTo>
                    <a:pt x="11368" y="5042"/>
                    <a:pt x="11068" y="5124"/>
                    <a:pt x="10773" y="5124"/>
                  </a:cubicBezTo>
                  <a:cubicBezTo>
                    <a:pt x="10651" y="5124"/>
                    <a:pt x="10529" y="5110"/>
                    <a:pt x="10413" y="5081"/>
                  </a:cubicBezTo>
                  <a:lnTo>
                    <a:pt x="1437" y="3053"/>
                  </a:lnTo>
                  <a:cubicBezTo>
                    <a:pt x="857" y="2905"/>
                    <a:pt x="545" y="2187"/>
                    <a:pt x="642" y="1630"/>
                  </a:cubicBezTo>
                  <a:cubicBezTo>
                    <a:pt x="694" y="1337"/>
                    <a:pt x="868" y="1089"/>
                    <a:pt x="1131" y="929"/>
                  </a:cubicBezTo>
                  <a:cubicBezTo>
                    <a:pt x="1316" y="816"/>
                    <a:pt x="1535" y="757"/>
                    <a:pt x="1758" y="757"/>
                  </a:cubicBezTo>
                  <a:cubicBezTo>
                    <a:pt x="1862" y="757"/>
                    <a:pt x="1968" y="770"/>
                    <a:pt x="2071" y="796"/>
                  </a:cubicBezTo>
                  <a:lnTo>
                    <a:pt x="8298" y="2367"/>
                  </a:lnTo>
                  <a:cubicBezTo>
                    <a:pt x="8905" y="2519"/>
                    <a:pt x="9072" y="2704"/>
                    <a:pt x="8989" y="3128"/>
                  </a:cubicBezTo>
                  <a:cubicBezTo>
                    <a:pt x="8955" y="3304"/>
                    <a:pt x="8855" y="3450"/>
                    <a:pt x="8709" y="3536"/>
                  </a:cubicBezTo>
                  <a:cubicBezTo>
                    <a:pt x="8609" y="3595"/>
                    <a:pt x="8490" y="3625"/>
                    <a:pt x="8359" y="3625"/>
                  </a:cubicBezTo>
                  <a:cubicBezTo>
                    <a:pt x="8279" y="3625"/>
                    <a:pt x="8195" y="3614"/>
                    <a:pt x="8107" y="3592"/>
                  </a:cubicBezTo>
                  <a:lnTo>
                    <a:pt x="3390" y="2400"/>
                  </a:lnTo>
                  <a:lnTo>
                    <a:pt x="3273" y="2866"/>
                  </a:lnTo>
                  <a:lnTo>
                    <a:pt x="7989" y="4059"/>
                  </a:lnTo>
                  <a:cubicBezTo>
                    <a:pt x="8118" y="4091"/>
                    <a:pt x="8245" y="4106"/>
                    <a:pt x="8368" y="4106"/>
                  </a:cubicBezTo>
                  <a:cubicBezTo>
                    <a:pt x="8595" y="4106"/>
                    <a:pt x="8807" y="4053"/>
                    <a:pt x="8986" y="3946"/>
                  </a:cubicBezTo>
                  <a:cubicBezTo>
                    <a:pt x="9249" y="3791"/>
                    <a:pt x="9428" y="3536"/>
                    <a:pt x="9487" y="3228"/>
                  </a:cubicBezTo>
                  <a:cubicBezTo>
                    <a:pt x="9687" y="2218"/>
                    <a:pt x="8763" y="1987"/>
                    <a:pt x="8415" y="1901"/>
                  </a:cubicBezTo>
                  <a:lnTo>
                    <a:pt x="2187" y="330"/>
                  </a:lnTo>
                  <a:cubicBezTo>
                    <a:pt x="2041" y="293"/>
                    <a:pt x="1893" y="275"/>
                    <a:pt x="1746" y="275"/>
                  </a:cubicBezTo>
                  <a:cubicBezTo>
                    <a:pt x="1428" y="275"/>
                    <a:pt x="1115" y="359"/>
                    <a:pt x="849" y="521"/>
                  </a:cubicBezTo>
                  <a:cubicBezTo>
                    <a:pt x="467" y="752"/>
                    <a:pt x="217" y="1114"/>
                    <a:pt x="142" y="1539"/>
                  </a:cubicBezTo>
                  <a:cubicBezTo>
                    <a:pt x="1" y="2345"/>
                    <a:pt x="483" y="3309"/>
                    <a:pt x="1325" y="3519"/>
                  </a:cubicBezTo>
                  <a:lnTo>
                    <a:pt x="10299" y="5547"/>
                  </a:lnTo>
                  <a:cubicBezTo>
                    <a:pt x="10455" y="5586"/>
                    <a:pt x="10619" y="5605"/>
                    <a:pt x="10783" y="5605"/>
                  </a:cubicBezTo>
                  <a:cubicBezTo>
                    <a:pt x="11177" y="5605"/>
                    <a:pt x="11578" y="5496"/>
                    <a:pt x="11900" y="5292"/>
                  </a:cubicBezTo>
                  <a:cubicBezTo>
                    <a:pt x="12280" y="5051"/>
                    <a:pt x="12601" y="4534"/>
                    <a:pt x="12709" y="4106"/>
                  </a:cubicBezTo>
                  <a:cubicBezTo>
                    <a:pt x="12726" y="4038"/>
                    <a:pt x="12739" y="3968"/>
                    <a:pt x="12750" y="3898"/>
                  </a:cubicBezTo>
                  <a:cubicBezTo>
                    <a:pt x="12902" y="2761"/>
                    <a:pt x="12043" y="1788"/>
                    <a:pt x="11168" y="1571"/>
                  </a:cubicBezTo>
                  <a:lnTo>
                    <a:pt x="4899" y="1"/>
                  </a:lnTo>
                  <a:close/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5"/>
            <p:cNvSpPr/>
            <p:nvPr/>
          </p:nvSpPr>
          <p:spPr>
            <a:xfrm>
              <a:off x="1425200" y="1327584"/>
              <a:ext cx="1399802" cy="608114"/>
            </a:xfrm>
            <a:custGeom>
              <a:avLst/>
              <a:gdLst/>
              <a:ahLst/>
              <a:cxnLst/>
              <a:rect l="l" t="t" r="r" b="b"/>
              <a:pathLst>
                <a:path w="12902" h="5605" extrusionOk="0">
                  <a:moveTo>
                    <a:pt x="4899" y="1"/>
                  </a:moveTo>
                  <a:lnTo>
                    <a:pt x="4783" y="467"/>
                  </a:lnTo>
                  <a:lnTo>
                    <a:pt x="11052" y="2035"/>
                  </a:lnTo>
                  <a:cubicBezTo>
                    <a:pt x="12021" y="2278"/>
                    <a:pt x="12319" y="3262"/>
                    <a:pt x="12246" y="3822"/>
                  </a:cubicBezTo>
                  <a:cubicBezTo>
                    <a:pt x="12180" y="4309"/>
                    <a:pt x="11833" y="4746"/>
                    <a:pt x="11611" y="4888"/>
                  </a:cubicBezTo>
                  <a:cubicBezTo>
                    <a:pt x="11368" y="5041"/>
                    <a:pt x="11069" y="5123"/>
                    <a:pt x="10775" y="5123"/>
                  </a:cubicBezTo>
                  <a:cubicBezTo>
                    <a:pt x="10652" y="5123"/>
                    <a:pt x="10529" y="5109"/>
                    <a:pt x="10412" y="5079"/>
                  </a:cubicBezTo>
                  <a:lnTo>
                    <a:pt x="1437" y="3052"/>
                  </a:lnTo>
                  <a:cubicBezTo>
                    <a:pt x="857" y="2905"/>
                    <a:pt x="545" y="2187"/>
                    <a:pt x="642" y="1630"/>
                  </a:cubicBezTo>
                  <a:cubicBezTo>
                    <a:pt x="694" y="1337"/>
                    <a:pt x="868" y="1087"/>
                    <a:pt x="1131" y="929"/>
                  </a:cubicBezTo>
                  <a:cubicBezTo>
                    <a:pt x="1316" y="816"/>
                    <a:pt x="1535" y="757"/>
                    <a:pt x="1758" y="757"/>
                  </a:cubicBezTo>
                  <a:cubicBezTo>
                    <a:pt x="1862" y="757"/>
                    <a:pt x="1968" y="770"/>
                    <a:pt x="2071" y="796"/>
                  </a:cubicBezTo>
                  <a:lnTo>
                    <a:pt x="8298" y="2365"/>
                  </a:lnTo>
                  <a:cubicBezTo>
                    <a:pt x="8905" y="2517"/>
                    <a:pt x="9072" y="2702"/>
                    <a:pt x="8989" y="3126"/>
                  </a:cubicBezTo>
                  <a:cubicBezTo>
                    <a:pt x="8955" y="3304"/>
                    <a:pt x="8855" y="3448"/>
                    <a:pt x="8709" y="3534"/>
                  </a:cubicBezTo>
                  <a:cubicBezTo>
                    <a:pt x="8608" y="3594"/>
                    <a:pt x="8489" y="3625"/>
                    <a:pt x="8356" y="3625"/>
                  </a:cubicBezTo>
                  <a:cubicBezTo>
                    <a:pt x="8277" y="3625"/>
                    <a:pt x="8194" y="3614"/>
                    <a:pt x="8107" y="3592"/>
                  </a:cubicBezTo>
                  <a:lnTo>
                    <a:pt x="3390" y="2400"/>
                  </a:lnTo>
                  <a:lnTo>
                    <a:pt x="3273" y="2865"/>
                  </a:lnTo>
                  <a:lnTo>
                    <a:pt x="7989" y="4057"/>
                  </a:lnTo>
                  <a:cubicBezTo>
                    <a:pt x="8118" y="4090"/>
                    <a:pt x="8246" y="4106"/>
                    <a:pt x="8369" y="4106"/>
                  </a:cubicBezTo>
                  <a:cubicBezTo>
                    <a:pt x="8595" y="4106"/>
                    <a:pt x="8807" y="4051"/>
                    <a:pt x="8986" y="3946"/>
                  </a:cubicBezTo>
                  <a:cubicBezTo>
                    <a:pt x="9249" y="3791"/>
                    <a:pt x="9428" y="3534"/>
                    <a:pt x="9487" y="3228"/>
                  </a:cubicBezTo>
                  <a:cubicBezTo>
                    <a:pt x="9687" y="2218"/>
                    <a:pt x="8762" y="1987"/>
                    <a:pt x="8415" y="1899"/>
                  </a:cubicBezTo>
                  <a:lnTo>
                    <a:pt x="2187" y="330"/>
                  </a:lnTo>
                  <a:cubicBezTo>
                    <a:pt x="2040" y="293"/>
                    <a:pt x="1891" y="275"/>
                    <a:pt x="1743" y="275"/>
                  </a:cubicBezTo>
                  <a:cubicBezTo>
                    <a:pt x="1426" y="275"/>
                    <a:pt x="1115" y="358"/>
                    <a:pt x="849" y="519"/>
                  </a:cubicBezTo>
                  <a:cubicBezTo>
                    <a:pt x="467" y="750"/>
                    <a:pt x="217" y="1112"/>
                    <a:pt x="142" y="1538"/>
                  </a:cubicBezTo>
                  <a:cubicBezTo>
                    <a:pt x="1" y="2345"/>
                    <a:pt x="483" y="3307"/>
                    <a:pt x="1325" y="3519"/>
                  </a:cubicBezTo>
                  <a:lnTo>
                    <a:pt x="10299" y="5547"/>
                  </a:lnTo>
                  <a:cubicBezTo>
                    <a:pt x="10455" y="5585"/>
                    <a:pt x="10618" y="5604"/>
                    <a:pt x="10781" y="5604"/>
                  </a:cubicBezTo>
                  <a:cubicBezTo>
                    <a:pt x="11176" y="5604"/>
                    <a:pt x="11577" y="5495"/>
                    <a:pt x="11900" y="5292"/>
                  </a:cubicBezTo>
                  <a:cubicBezTo>
                    <a:pt x="12280" y="5051"/>
                    <a:pt x="12601" y="4534"/>
                    <a:pt x="12709" y="4106"/>
                  </a:cubicBezTo>
                  <a:cubicBezTo>
                    <a:pt x="12726" y="4038"/>
                    <a:pt x="12739" y="3968"/>
                    <a:pt x="12748" y="3896"/>
                  </a:cubicBezTo>
                  <a:cubicBezTo>
                    <a:pt x="12902" y="2760"/>
                    <a:pt x="12042" y="1788"/>
                    <a:pt x="11168" y="1569"/>
                  </a:cubicBezTo>
                  <a:lnTo>
                    <a:pt x="48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5"/>
            <p:cNvSpPr/>
            <p:nvPr/>
          </p:nvSpPr>
          <p:spPr>
            <a:xfrm>
              <a:off x="2502666" y="1484468"/>
              <a:ext cx="292611" cy="266355"/>
            </a:xfrm>
            <a:custGeom>
              <a:avLst/>
              <a:gdLst/>
              <a:ahLst/>
              <a:cxnLst/>
              <a:rect l="l" t="t" r="r" b="b"/>
              <a:pathLst>
                <a:path w="2697" h="2455" extrusionOk="0">
                  <a:moveTo>
                    <a:pt x="0" y="1"/>
                  </a:moveTo>
                  <a:lnTo>
                    <a:pt x="0" y="1"/>
                  </a:lnTo>
                  <a:cubicBezTo>
                    <a:pt x="162" y="52"/>
                    <a:pt x="323" y="90"/>
                    <a:pt x="484" y="134"/>
                  </a:cubicBezTo>
                  <a:cubicBezTo>
                    <a:pt x="640" y="185"/>
                    <a:pt x="797" y="236"/>
                    <a:pt x="950" y="293"/>
                  </a:cubicBezTo>
                  <a:cubicBezTo>
                    <a:pt x="1248" y="428"/>
                    <a:pt x="1547" y="561"/>
                    <a:pt x="1791" y="771"/>
                  </a:cubicBezTo>
                  <a:cubicBezTo>
                    <a:pt x="2290" y="1168"/>
                    <a:pt x="2603" y="1780"/>
                    <a:pt x="2623" y="2455"/>
                  </a:cubicBezTo>
                  <a:cubicBezTo>
                    <a:pt x="2697" y="2124"/>
                    <a:pt x="2656" y="1769"/>
                    <a:pt x="2531" y="1445"/>
                  </a:cubicBezTo>
                  <a:cubicBezTo>
                    <a:pt x="2410" y="1118"/>
                    <a:pt x="2187" y="833"/>
                    <a:pt x="1919" y="611"/>
                  </a:cubicBezTo>
                  <a:cubicBezTo>
                    <a:pt x="1650" y="386"/>
                    <a:pt x="1326" y="250"/>
                    <a:pt x="1002" y="145"/>
                  </a:cubicBezTo>
                  <a:cubicBezTo>
                    <a:pt x="838" y="103"/>
                    <a:pt x="670" y="68"/>
                    <a:pt x="504" y="35"/>
                  </a:cubicBezTo>
                  <a:cubicBezTo>
                    <a:pt x="335" y="24"/>
                    <a:pt x="168" y="6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5"/>
            <p:cNvSpPr/>
            <p:nvPr/>
          </p:nvSpPr>
          <p:spPr>
            <a:xfrm>
              <a:off x="1652606" y="1385304"/>
              <a:ext cx="675598" cy="170663"/>
            </a:xfrm>
            <a:custGeom>
              <a:avLst/>
              <a:gdLst/>
              <a:ahLst/>
              <a:cxnLst/>
              <a:rect l="l" t="t" r="r" b="b"/>
              <a:pathLst>
                <a:path w="6227" h="1573" extrusionOk="0">
                  <a:moveTo>
                    <a:pt x="0" y="1"/>
                  </a:moveTo>
                  <a:cubicBezTo>
                    <a:pt x="509" y="173"/>
                    <a:pt x="1022" y="323"/>
                    <a:pt x="1537" y="470"/>
                  </a:cubicBezTo>
                  <a:cubicBezTo>
                    <a:pt x="2052" y="618"/>
                    <a:pt x="2571" y="747"/>
                    <a:pt x="3088" y="885"/>
                  </a:cubicBezTo>
                  <a:cubicBezTo>
                    <a:pt x="3609" y="1009"/>
                    <a:pt x="4128" y="1140"/>
                    <a:pt x="4651" y="1254"/>
                  </a:cubicBezTo>
                  <a:cubicBezTo>
                    <a:pt x="5171" y="1370"/>
                    <a:pt x="5692" y="1480"/>
                    <a:pt x="6218" y="1569"/>
                  </a:cubicBezTo>
                  <a:lnTo>
                    <a:pt x="6218" y="1569"/>
                  </a:lnTo>
                  <a:cubicBezTo>
                    <a:pt x="5712" y="1398"/>
                    <a:pt x="5202" y="1249"/>
                    <a:pt x="4690" y="1103"/>
                  </a:cubicBezTo>
                  <a:cubicBezTo>
                    <a:pt x="4175" y="956"/>
                    <a:pt x="3656" y="826"/>
                    <a:pt x="3138" y="686"/>
                  </a:cubicBezTo>
                  <a:cubicBezTo>
                    <a:pt x="2618" y="564"/>
                    <a:pt x="2099" y="433"/>
                    <a:pt x="1576" y="317"/>
                  </a:cubicBezTo>
                  <a:cubicBezTo>
                    <a:pt x="1053" y="203"/>
                    <a:pt x="529" y="90"/>
                    <a:pt x="0" y="1"/>
                  </a:cubicBezTo>
                  <a:close/>
                  <a:moveTo>
                    <a:pt x="6218" y="1569"/>
                  </a:moveTo>
                  <a:cubicBezTo>
                    <a:pt x="6221" y="1570"/>
                    <a:pt x="6224" y="1571"/>
                    <a:pt x="6227" y="1572"/>
                  </a:cubicBezTo>
                  <a:lnTo>
                    <a:pt x="6227" y="1571"/>
                  </a:lnTo>
                  <a:cubicBezTo>
                    <a:pt x="6224" y="1570"/>
                    <a:pt x="6221" y="1569"/>
                    <a:pt x="6218" y="15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9" name="Google Shape;1809;p15"/>
          <p:cNvGrpSpPr/>
          <p:nvPr/>
        </p:nvGrpSpPr>
        <p:grpSpPr>
          <a:xfrm>
            <a:off x="8377388" y="4699663"/>
            <a:ext cx="567575" cy="270050"/>
            <a:chOff x="4691100" y="1853125"/>
            <a:chExt cx="567575" cy="270050"/>
          </a:xfrm>
        </p:grpSpPr>
        <p:sp>
          <p:nvSpPr>
            <p:cNvPr id="1810" name="Google Shape;1810;p15"/>
            <p:cNvSpPr/>
            <p:nvPr/>
          </p:nvSpPr>
          <p:spPr>
            <a:xfrm>
              <a:off x="4691100" y="1888900"/>
              <a:ext cx="177550" cy="215500"/>
            </a:xfrm>
            <a:custGeom>
              <a:avLst/>
              <a:gdLst/>
              <a:ahLst/>
              <a:cxnLst/>
              <a:rect l="l" t="t" r="r" b="b"/>
              <a:pathLst>
                <a:path w="7102" h="8620" extrusionOk="0">
                  <a:moveTo>
                    <a:pt x="3579" y="4769"/>
                  </a:moveTo>
                  <a:lnTo>
                    <a:pt x="3579" y="4769"/>
                  </a:lnTo>
                  <a:cubicBezTo>
                    <a:pt x="3371" y="5759"/>
                    <a:pt x="3009" y="6984"/>
                    <a:pt x="2345" y="7639"/>
                  </a:cubicBezTo>
                  <a:cubicBezTo>
                    <a:pt x="2132" y="7849"/>
                    <a:pt x="1869" y="7980"/>
                    <a:pt x="1622" y="7980"/>
                  </a:cubicBezTo>
                  <a:cubicBezTo>
                    <a:pt x="1396" y="7980"/>
                    <a:pt x="1184" y="7871"/>
                    <a:pt x="1037" y="7614"/>
                  </a:cubicBezTo>
                  <a:cubicBezTo>
                    <a:pt x="737" y="7096"/>
                    <a:pt x="712" y="6766"/>
                    <a:pt x="846" y="6179"/>
                  </a:cubicBezTo>
                  <a:cubicBezTo>
                    <a:pt x="994" y="5522"/>
                    <a:pt x="1176" y="5362"/>
                    <a:pt x="1774" y="5128"/>
                  </a:cubicBezTo>
                  <a:cubicBezTo>
                    <a:pt x="2071" y="5010"/>
                    <a:pt x="2392" y="4919"/>
                    <a:pt x="2705" y="4858"/>
                  </a:cubicBezTo>
                  <a:cubicBezTo>
                    <a:pt x="2996" y="4800"/>
                    <a:pt x="3289" y="4770"/>
                    <a:pt x="3579" y="4769"/>
                  </a:cubicBezTo>
                  <a:close/>
                  <a:moveTo>
                    <a:pt x="3714" y="1"/>
                  </a:moveTo>
                  <a:cubicBezTo>
                    <a:pt x="3582" y="1"/>
                    <a:pt x="3445" y="109"/>
                    <a:pt x="3488" y="275"/>
                  </a:cubicBezTo>
                  <a:cubicBezTo>
                    <a:pt x="3834" y="1589"/>
                    <a:pt x="3915" y="2946"/>
                    <a:pt x="3673" y="4287"/>
                  </a:cubicBezTo>
                  <a:cubicBezTo>
                    <a:pt x="3670" y="4303"/>
                    <a:pt x="3667" y="4319"/>
                    <a:pt x="3664" y="4336"/>
                  </a:cubicBezTo>
                  <a:lnTo>
                    <a:pt x="3664" y="4336"/>
                  </a:lnTo>
                  <a:cubicBezTo>
                    <a:pt x="3636" y="4335"/>
                    <a:pt x="3607" y="4335"/>
                    <a:pt x="3579" y="4335"/>
                  </a:cubicBezTo>
                  <a:cubicBezTo>
                    <a:pt x="3144" y="4335"/>
                    <a:pt x="2703" y="4393"/>
                    <a:pt x="2272" y="4504"/>
                  </a:cubicBezTo>
                  <a:cubicBezTo>
                    <a:pt x="1593" y="4679"/>
                    <a:pt x="768" y="4972"/>
                    <a:pt x="404" y="5622"/>
                  </a:cubicBezTo>
                  <a:cubicBezTo>
                    <a:pt x="1" y="6345"/>
                    <a:pt x="315" y="7303"/>
                    <a:pt x="729" y="7956"/>
                  </a:cubicBezTo>
                  <a:cubicBezTo>
                    <a:pt x="1029" y="8431"/>
                    <a:pt x="1334" y="8619"/>
                    <a:pt x="1629" y="8619"/>
                  </a:cubicBezTo>
                  <a:cubicBezTo>
                    <a:pt x="2470" y="8619"/>
                    <a:pt x="3224" y="7085"/>
                    <a:pt x="3544" y="6304"/>
                  </a:cubicBezTo>
                  <a:cubicBezTo>
                    <a:pt x="3746" y="5810"/>
                    <a:pt x="3903" y="5304"/>
                    <a:pt x="4018" y="4791"/>
                  </a:cubicBezTo>
                  <a:lnTo>
                    <a:pt x="4018" y="4791"/>
                  </a:lnTo>
                  <a:cubicBezTo>
                    <a:pt x="5083" y="4901"/>
                    <a:pt x="6055" y="5427"/>
                    <a:pt x="6623" y="6429"/>
                  </a:cubicBezTo>
                  <a:cubicBezTo>
                    <a:pt x="6666" y="6505"/>
                    <a:pt x="6732" y="6537"/>
                    <a:pt x="6799" y="6537"/>
                  </a:cubicBezTo>
                  <a:cubicBezTo>
                    <a:pt x="6948" y="6537"/>
                    <a:pt x="7102" y="6377"/>
                    <a:pt x="7004" y="6206"/>
                  </a:cubicBezTo>
                  <a:cubicBezTo>
                    <a:pt x="6367" y="5081"/>
                    <a:pt x="5285" y="4495"/>
                    <a:pt x="4103" y="4364"/>
                  </a:cubicBezTo>
                  <a:lnTo>
                    <a:pt x="4103" y="4364"/>
                  </a:lnTo>
                  <a:cubicBezTo>
                    <a:pt x="4346" y="2974"/>
                    <a:pt x="4278" y="1540"/>
                    <a:pt x="3915" y="158"/>
                  </a:cubicBezTo>
                  <a:cubicBezTo>
                    <a:pt x="3886" y="48"/>
                    <a:pt x="3801" y="1"/>
                    <a:pt x="3714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5"/>
            <p:cNvSpPr/>
            <p:nvPr/>
          </p:nvSpPr>
          <p:spPr>
            <a:xfrm>
              <a:off x="4915650" y="1969050"/>
              <a:ext cx="80125" cy="21225"/>
            </a:xfrm>
            <a:custGeom>
              <a:avLst/>
              <a:gdLst/>
              <a:ahLst/>
              <a:cxnLst/>
              <a:rect l="l" t="t" r="r" b="b"/>
              <a:pathLst>
                <a:path w="3205" h="849" extrusionOk="0">
                  <a:moveTo>
                    <a:pt x="319" y="0"/>
                  </a:moveTo>
                  <a:cubicBezTo>
                    <a:pt x="84" y="0"/>
                    <a:pt x="0" y="373"/>
                    <a:pt x="258" y="434"/>
                  </a:cubicBezTo>
                  <a:cubicBezTo>
                    <a:pt x="1135" y="644"/>
                    <a:pt x="2021" y="780"/>
                    <a:pt x="2920" y="848"/>
                  </a:cubicBezTo>
                  <a:cubicBezTo>
                    <a:pt x="2927" y="848"/>
                    <a:pt x="2933" y="848"/>
                    <a:pt x="2939" y="848"/>
                  </a:cubicBezTo>
                  <a:cubicBezTo>
                    <a:pt x="3205" y="848"/>
                    <a:pt x="3197" y="426"/>
                    <a:pt x="2920" y="405"/>
                  </a:cubicBezTo>
                  <a:cubicBezTo>
                    <a:pt x="2061" y="342"/>
                    <a:pt x="1214" y="208"/>
                    <a:pt x="375" y="7"/>
                  </a:cubicBezTo>
                  <a:cubicBezTo>
                    <a:pt x="355" y="2"/>
                    <a:pt x="337" y="0"/>
                    <a:pt x="319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5"/>
            <p:cNvSpPr/>
            <p:nvPr/>
          </p:nvSpPr>
          <p:spPr>
            <a:xfrm>
              <a:off x="4956575" y="2023975"/>
              <a:ext cx="36675" cy="13625"/>
            </a:xfrm>
            <a:custGeom>
              <a:avLst/>
              <a:gdLst/>
              <a:ahLst/>
              <a:cxnLst/>
              <a:rect l="l" t="t" r="r" b="b"/>
              <a:pathLst>
                <a:path w="1467" h="545" extrusionOk="0">
                  <a:moveTo>
                    <a:pt x="1212" y="0"/>
                  </a:moveTo>
                  <a:cubicBezTo>
                    <a:pt x="1203" y="0"/>
                    <a:pt x="1193" y="1"/>
                    <a:pt x="1184" y="2"/>
                  </a:cubicBezTo>
                  <a:lnTo>
                    <a:pt x="283" y="102"/>
                  </a:lnTo>
                  <a:cubicBezTo>
                    <a:pt x="12" y="131"/>
                    <a:pt x="0" y="545"/>
                    <a:pt x="254" y="545"/>
                  </a:cubicBezTo>
                  <a:cubicBezTo>
                    <a:pt x="263" y="545"/>
                    <a:pt x="273" y="544"/>
                    <a:pt x="283" y="543"/>
                  </a:cubicBezTo>
                  <a:lnTo>
                    <a:pt x="1184" y="443"/>
                  </a:lnTo>
                  <a:cubicBezTo>
                    <a:pt x="1454" y="414"/>
                    <a:pt x="1466" y="0"/>
                    <a:pt x="1212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5"/>
            <p:cNvSpPr/>
            <p:nvPr/>
          </p:nvSpPr>
          <p:spPr>
            <a:xfrm>
              <a:off x="5116475" y="1863400"/>
              <a:ext cx="130225" cy="53475"/>
            </a:xfrm>
            <a:custGeom>
              <a:avLst/>
              <a:gdLst/>
              <a:ahLst/>
              <a:cxnLst/>
              <a:rect l="l" t="t" r="r" b="b"/>
              <a:pathLst>
                <a:path w="5209" h="2139" extrusionOk="0">
                  <a:moveTo>
                    <a:pt x="281" y="0"/>
                  </a:moveTo>
                  <a:cubicBezTo>
                    <a:pt x="70" y="0"/>
                    <a:pt x="0" y="354"/>
                    <a:pt x="240" y="441"/>
                  </a:cubicBezTo>
                  <a:lnTo>
                    <a:pt x="239" y="441"/>
                  </a:lnTo>
                  <a:cubicBezTo>
                    <a:pt x="1778" y="1003"/>
                    <a:pt x="3315" y="1563"/>
                    <a:pt x="4852" y="2124"/>
                  </a:cubicBezTo>
                  <a:cubicBezTo>
                    <a:pt x="4880" y="2134"/>
                    <a:pt x="4905" y="2138"/>
                    <a:pt x="4929" y="2138"/>
                  </a:cubicBezTo>
                  <a:cubicBezTo>
                    <a:pt x="5139" y="2138"/>
                    <a:pt x="5208" y="1785"/>
                    <a:pt x="4970" y="1697"/>
                  </a:cubicBezTo>
                  <a:cubicBezTo>
                    <a:pt x="3432" y="1136"/>
                    <a:pt x="1895" y="576"/>
                    <a:pt x="358" y="14"/>
                  </a:cubicBezTo>
                  <a:cubicBezTo>
                    <a:pt x="331" y="4"/>
                    <a:pt x="305" y="0"/>
                    <a:pt x="281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5"/>
            <p:cNvSpPr/>
            <p:nvPr/>
          </p:nvSpPr>
          <p:spPr>
            <a:xfrm>
              <a:off x="5139225" y="1853125"/>
              <a:ext cx="70425" cy="92400"/>
            </a:xfrm>
            <a:custGeom>
              <a:avLst/>
              <a:gdLst/>
              <a:ahLst/>
              <a:cxnLst/>
              <a:rect l="l" t="t" r="r" b="b"/>
              <a:pathLst>
                <a:path w="2817" h="3696" extrusionOk="0">
                  <a:moveTo>
                    <a:pt x="2517" y="0"/>
                  </a:moveTo>
                  <a:cubicBezTo>
                    <a:pt x="2451" y="0"/>
                    <a:pt x="2387" y="33"/>
                    <a:pt x="2348" y="113"/>
                  </a:cubicBezTo>
                  <a:cubicBezTo>
                    <a:pt x="1768" y="1285"/>
                    <a:pt x="1036" y="2353"/>
                    <a:pt x="149" y="3314"/>
                  </a:cubicBezTo>
                  <a:cubicBezTo>
                    <a:pt x="0" y="3473"/>
                    <a:pt x="149" y="3695"/>
                    <a:pt x="314" y="3695"/>
                  </a:cubicBezTo>
                  <a:cubicBezTo>
                    <a:pt x="365" y="3695"/>
                    <a:pt x="416" y="3675"/>
                    <a:pt x="461" y="3626"/>
                  </a:cubicBezTo>
                  <a:cubicBezTo>
                    <a:pt x="1374" y="2639"/>
                    <a:pt x="2134" y="1542"/>
                    <a:pt x="2731" y="336"/>
                  </a:cubicBezTo>
                  <a:cubicBezTo>
                    <a:pt x="2816" y="161"/>
                    <a:pt x="2662" y="0"/>
                    <a:pt x="2517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5"/>
            <p:cNvSpPr/>
            <p:nvPr/>
          </p:nvSpPr>
          <p:spPr>
            <a:xfrm>
              <a:off x="5119500" y="2034375"/>
              <a:ext cx="115150" cy="88800"/>
            </a:xfrm>
            <a:custGeom>
              <a:avLst/>
              <a:gdLst/>
              <a:ahLst/>
              <a:cxnLst/>
              <a:rect l="l" t="t" r="r" b="b"/>
              <a:pathLst>
                <a:path w="4606" h="3552" extrusionOk="0">
                  <a:moveTo>
                    <a:pt x="1768" y="0"/>
                  </a:moveTo>
                  <a:cubicBezTo>
                    <a:pt x="1736" y="0"/>
                    <a:pt x="1702" y="8"/>
                    <a:pt x="1667" y="24"/>
                  </a:cubicBezTo>
                  <a:cubicBezTo>
                    <a:pt x="589" y="538"/>
                    <a:pt x="0" y="2122"/>
                    <a:pt x="837" y="3111"/>
                  </a:cubicBezTo>
                  <a:cubicBezTo>
                    <a:pt x="1100" y="3422"/>
                    <a:pt x="1338" y="3551"/>
                    <a:pt x="1552" y="3551"/>
                  </a:cubicBezTo>
                  <a:cubicBezTo>
                    <a:pt x="2135" y="3551"/>
                    <a:pt x="2532" y="2593"/>
                    <a:pt x="2741" y="1786"/>
                  </a:cubicBezTo>
                  <a:lnTo>
                    <a:pt x="2741" y="1786"/>
                  </a:lnTo>
                  <a:cubicBezTo>
                    <a:pt x="3017" y="2171"/>
                    <a:pt x="3469" y="2415"/>
                    <a:pt x="3960" y="2415"/>
                  </a:cubicBezTo>
                  <a:cubicBezTo>
                    <a:pt x="4089" y="2415"/>
                    <a:pt x="4221" y="2398"/>
                    <a:pt x="4353" y="2363"/>
                  </a:cubicBezTo>
                  <a:cubicBezTo>
                    <a:pt x="4606" y="2295"/>
                    <a:pt x="4527" y="1927"/>
                    <a:pt x="4297" y="1927"/>
                  </a:cubicBezTo>
                  <a:cubicBezTo>
                    <a:pt x="4278" y="1927"/>
                    <a:pt x="4257" y="1930"/>
                    <a:pt x="4235" y="1936"/>
                  </a:cubicBezTo>
                  <a:cubicBezTo>
                    <a:pt x="4141" y="1961"/>
                    <a:pt x="4047" y="1973"/>
                    <a:pt x="3956" y="1973"/>
                  </a:cubicBezTo>
                  <a:cubicBezTo>
                    <a:pt x="3388" y="1973"/>
                    <a:pt x="2902" y="1514"/>
                    <a:pt x="2905" y="910"/>
                  </a:cubicBezTo>
                  <a:lnTo>
                    <a:pt x="2905" y="910"/>
                  </a:lnTo>
                  <a:cubicBezTo>
                    <a:pt x="2905" y="910"/>
                    <a:pt x="2905" y="910"/>
                    <a:pt x="2905" y="910"/>
                  </a:cubicBezTo>
                  <a:cubicBezTo>
                    <a:pt x="2906" y="767"/>
                    <a:pt x="2803" y="698"/>
                    <a:pt x="2697" y="698"/>
                  </a:cubicBezTo>
                  <a:cubicBezTo>
                    <a:pt x="2588" y="698"/>
                    <a:pt x="2475" y="770"/>
                    <a:pt x="2462" y="910"/>
                  </a:cubicBezTo>
                  <a:cubicBezTo>
                    <a:pt x="2462" y="910"/>
                    <a:pt x="2462" y="910"/>
                    <a:pt x="2462" y="910"/>
                  </a:cubicBezTo>
                  <a:lnTo>
                    <a:pt x="2462" y="910"/>
                  </a:lnTo>
                  <a:cubicBezTo>
                    <a:pt x="2421" y="1355"/>
                    <a:pt x="2336" y="1786"/>
                    <a:pt x="2185" y="2207"/>
                  </a:cubicBezTo>
                  <a:cubicBezTo>
                    <a:pt x="2091" y="2471"/>
                    <a:pt x="1927" y="3026"/>
                    <a:pt x="1532" y="3026"/>
                  </a:cubicBezTo>
                  <a:cubicBezTo>
                    <a:pt x="1482" y="3026"/>
                    <a:pt x="1429" y="3017"/>
                    <a:pt x="1372" y="2998"/>
                  </a:cubicBezTo>
                  <a:cubicBezTo>
                    <a:pt x="1162" y="2929"/>
                    <a:pt x="996" y="2540"/>
                    <a:pt x="948" y="2358"/>
                  </a:cubicBezTo>
                  <a:cubicBezTo>
                    <a:pt x="737" y="1568"/>
                    <a:pt x="1172" y="748"/>
                    <a:pt x="1891" y="406"/>
                  </a:cubicBezTo>
                  <a:cubicBezTo>
                    <a:pt x="2113" y="301"/>
                    <a:pt x="1976" y="0"/>
                    <a:pt x="1768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5"/>
            <p:cNvSpPr/>
            <p:nvPr/>
          </p:nvSpPr>
          <p:spPr>
            <a:xfrm>
              <a:off x="5074175" y="1998025"/>
              <a:ext cx="184500" cy="18500"/>
            </a:xfrm>
            <a:custGeom>
              <a:avLst/>
              <a:gdLst/>
              <a:ahLst/>
              <a:cxnLst/>
              <a:rect l="l" t="t" r="r" b="b"/>
              <a:pathLst>
                <a:path w="7380" h="740" extrusionOk="0">
                  <a:moveTo>
                    <a:pt x="2383" y="0"/>
                  </a:moveTo>
                  <a:cubicBezTo>
                    <a:pt x="1685" y="0"/>
                    <a:pt x="986" y="20"/>
                    <a:pt x="286" y="58"/>
                  </a:cubicBezTo>
                  <a:cubicBezTo>
                    <a:pt x="8" y="74"/>
                    <a:pt x="0" y="502"/>
                    <a:pt x="272" y="502"/>
                  </a:cubicBezTo>
                  <a:cubicBezTo>
                    <a:pt x="277" y="502"/>
                    <a:pt x="282" y="502"/>
                    <a:pt x="286" y="501"/>
                  </a:cubicBezTo>
                  <a:cubicBezTo>
                    <a:pt x="990" y="462"/>
                    <a:pt x="1693" y="442"/>
                    <a:pt x="2395" y="442"/>
                  </a:cubicBezTo>
                  <a:cubicBezTo>
                    <a:pt x="3966" y="442"/>
                    <a:pt x="5533" y="541"/>
                    <a:pt x="7099" y="738"/>
                  </a:cubicBezTo>
                  <a:cubicBezTo>
                    <a:pt x="7110" y="739"/>
                    <a:pt x="7120" y="740"/>
                    <a:pt x="7130" y="740"/>
                  </a:cubicBezTo>
                  <a:cubicBezTo>
                    <a:pt x="7380" y="740"/>
                    <a:pt x="7367" y="330"/>
                    <a:pt x="7099" y="296"/>
                  </a:cubicBezTo>
                  <a:cubicBezTo>
                    <a:pt x="5529" y="99"/>
                    <a:pt x="3958" y="0"/>
                    <a:pt x="2383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_1">
    <p:spTree>
      <p:nvGrpSpPr>
        <p:cNvPr id="1" name="Shape 2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3" name="Google Shape;2733;p23"/>
          <p:cNvGrpSpPr/>
          <p:nvPr/>
        </p:nvGrpSpPr>
        <p:grpSpPr>
          <a:xfrm>
            <a:off x="51" y="-11624"/>
            <a:ext cx="9144000" cy="5143500"/>
            <a:chOff x="51" y="-11624"/>
            <a:chExt cx="9144000" cy="5143500"/>
          </a:xfrm>
        </p:grpSpPr>
        <p:grpSp>
          <p:nvGrpSpPr>
            <p:cNvPr id="2734" name="Google Shape;2734;p23"/>
            <p:cNvGrpSpPr/>
            <p:nvPr/>
          </p:nvGrpSpPr>
          <p:grpSpPr>
            <a:xfrm>
              <a:off x="51" y="-11624"/>
              <a:ext cx="9144000" cy="5143500"/>
              <a:chOff x="51" y="-11624"/>
              <a:chExt cx="9144000" cy="5143500"/>
            </a:xfrm>
          </p:grpSpPr>
          <p:cxnSp>
            <p:nvCxnSpPr>
              <p:cNvPr id="2735" name="Google Shape;2735;p23"/>
              <p:cNvCxnSpPr/>
              <p:nvPr/>
            </p:nvCxnSpPr>
            <p:spPr>
              <a:xfrm>
                <a:off x="10177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6" name="Google Shape;2736;p23"/>
              <p:cNvCxnSpPr/>
              <p:nvPr/>
            </p:nvCxnSpPr>
            <p:spPr>
              <a:xfrm>
                <a:off x="24597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7" name="Google Shape;2737;p23"/>
              <p:cNvCxnSpPr/>
              <p:nvPr/>
            </p:nvCxnSpPr>
            <p:spPr>
              <a:xfrm>
                <a:off x="53437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8" name="Google Shape;2738;p23"/>
              <p:cNvCxnSpPr/>
              <p:nvPr/>
            </p:nvCxnSpPr>
            <p:spPr>
              <a:xfrm>
                <a:off x="67857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9" name="Google Shape;2739;p23"/>
              <p:cNvCxnSpPr/>
              <p:nvPr/>
            </p:nvCxnSpPr>
            <p:spPr>
              <a:xfrm>
                <a:off x="82277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0" name="Google Shape;2740;p23"/>
              <p:cNvCxnSpPr/>
              <p:nvPr/>
            </p:nvCxnSpPr>
            <p:spPr>
              <a:xfrm>
                <a:off x="96697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1" name="Google Shape;2741;p23"/>
              <p:cNvCxnSpPr/>
              <p:nvPr/>
            </p:nvCxnSpPr>
            <p:spPr>
              <a:xfrm>
                <a:off x="111117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2" name="Google Shape;2742;p23"/>
              <p:cNvCxnSpPr/>
              <p:nvPr/>
            </p:nvCxnSpPr>
            <p:spPr>
              <a:xfrm>
                <a:off x="125537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3" name="Google Shape;2743;p23"/>
              <p:cNvCxnSpPr/>
              <p:nvPr/>
            </p:nvCxnSpPr>
            <p:spPr>
              <a:xfrm>
                <a:off x="139958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4" name="Google Shape;2744;p23"/>
              <p:cNvCxnSpPr/>
              <p:nvPr/>
            </p:nvCxnSpPr>
            <p:spPr>
              <a:xfrm>
                <a:off x="154378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5" name="Google Shape;2745;p23"/>
              <p:cNvCxnSpPr/>
              <p:nvPr/>
            </p:nvCxnSpPr>
            <p:spPr>
              <a:xfrm>
                <a:off x="168798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6" name="Google Shape;2746;p23"/>
              <p:cNvCxnSpPr/>
              <p:nvPr/>
            </p:nvCxnSpPr>
            <p:spPr>
              <a:xfrm>
                <a:off x="183218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7" name="Google Shape;2747;p23"/>
              <p:cNvCxnSpPr/>
              <p:nvPr/>
            </p:nvCxnSpPr>
            <p:spPr>
              <a:xfrm>
                <a:off x="197638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8" name="Google Shape;2748;p23"/>
              <p:cNvCxnSpPr/>
              <p:nvPr/>
            </p:nvCxnSpPr>
            <p:spPr>
              <a:xfrm>
                <a:off x="212058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9" name="Google Shape;2749;p23"/>
              <p:cNvCxnSpPr/>
              <p:nvPr/>
            </p:nvCxnSpPr>
            <p:spPr>
              <a:xfrm>
                <a:off x="226478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0" name="Google Shape;2750;p23"/>
              <p:cNvCxnSpPr/>
              <p:nvPr/>
            </p:nvCxnSpPr>
            <p:spPr>
              <a:xfrm>
                <a:off x="240898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1" name="Google Shape;2751;p23"/>
              <p:cNvCxnSpPr/>
              <p:nvPr/>
            </p:nvCxnSpPr>
            <p:spPr>
              <a:xfrm>
                <a:off x="255318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2" name="Google Shape;2752;p23"/>
              <p:cNvCxnSpPr/>
              <p:nvPr/>
            </p:nvCxnSpPr>
            <p:spPr>
              <a:xfrm>
                <a:off x="269738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3" name="Google Shape;2753;p23"/>
              <p:cNvCxnSpPr/>
              <p:nvPr/>
            </p:nvCxnSpPr>
            <p:spPr>
              <a:xfrm>
                <a:off x="284158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4" name="Google Shape;2754;p23"/>
              <p:cNvCxnSpPr/>
              <p:nvPr/>
            </p:nvCxnSpPr>
            <p:spPr>
              <a:xfrm>
                <a:off x="298579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5" name="Google Shape;2755;p23"/>
              <p:cNvCxnSpPr/>
              <p:nvPr/>
            </p:nvCxnSpPr>
            <p:spPr>
              <a:xfrm>
                <a:off x="312999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6" name="Google Shape;2756;p23"/>
              <p:cNvCxnSpPr/>
              <p:nvPr/>
            </p:nvCxnSpPr>
            <p:spPr>
              <a:xfrm>
                <a:off x="327419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7" name="Google Shape;2757;p23"/>
              <p:cNvCxnSpPr/>
              <p:nvPr/>
            </p:nvCxnSpPr>
            <p:spPr>
              <a:xfrm>
                <a:off x="341839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8" name="Google Shape;2758;p23"/>
              <p:cNvCxnSpPr/>
              <p:nvPr/>
            </p:nvCxnSpPr>
            <p:spPr>
              <a:xfrm>
                <a:off x="356259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9" name="Google Shape;2759;p23"/>
              <p:cNvCxnSpPr/>
              <p:nvPr/>
            </p:nvCxnSpPr>
            <p:spPr>
              <a:xfrm>
                <a:off x="370679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0" name="Google Shape;2760;p23"/>
              <p:cNvCxnSpPr/>
              <p:nvPr/>
            </p:nvCxnSpPr>
            <p:spPr>
              <a:xfrm>
                <a:off x="385099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1" name="Google Shape;2761;p23"/>
              <p:cNvCxnSpPr/>
              <p:nvPr/>
            </p:nvCxnSpPr>
            <p:spPr>
              <a:xfrm>
                <a:off x="399519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2" name="Google Shape;2762;p23"/>
              <p:cNvCxnSpPr/>
              <p:nvPr/>
            </p:nvCxnSpPr>
            <p:spPr>
              <a:xfrm>
                <a:off x="413939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3" name="Google Shape;2763;p23"/>
              <p:cNvCxnSpPr/>
              <p:nvPr/>
            </p:nvCxnSpPr>
            <p:spPr>
              <a:xfrm>
                <a:off x="428359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4" name="Google Shape;2764;p23"/>
              <p:cNvCxnSpPr/>
              <p:nvPr/>
            </p:nvCxnSpPr>
            <p:spPr>
              <a:xfrm>
                <a:off x="442779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5" name="Google Shape;2765;p23"/>
              <p:cNvCxnSpPr/>
              <p:nvPr/>
            </p:nvCxnSpPr>
            <p:spPr>
              <a:xfrm>
                <a:off x="457200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6" name="Google Shape;2766;p23"/>
              <p:cNvCxnSpPr/>
              <p:nvPr/>
            </p:nvCxnSpPr>
            <p:spPr>
              <a:xfrm>
                <a:off x="471620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7" name="Google Shape;2767;p23"/>
              <p:cNvCxnSpPr/>
              <p:nvPr/>
            </p:nvCxnSpPr>
            <p:spPr>
              <a:xfrm>
                <a:off x="486040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8" name="Google Shape;2768;p23"/>
              <p:cNvCxnSpPr/>
              <p:nvPr/>
            </p:nvCxnSpPr>
            <p:spPr>
              <a:xfrm>
                <a:off x="500460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9" name="Google Shape;2769;p23"/>
              <p:cNvCxnSpPr/>
              <p:nvPr/>
            </p:nvCxnSpPr>
            <p:spPr>
              <a:xfrm>
                <a:off x="514880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0" name="Google Shape;2770;p23"/>
              <p:cNvCxnSpPr/>
              <p:nvPr/>
            </p:nvCxnSpPr>
            <p:spPr>
              <a:xfrm>
                <a:off x="529300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1" name="Google Shape;2771;p23"/>
              <p:cNvCxnSpPr/>
              <p:nvPr/>
            </p:nvCxnSpPr>
            <p:spPr>
              <a:xfrm>
                <a:off x="543720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2" name="Google Shape;2772;p23"/>
              <p:cNvCxnSpPr/>
              <p:nvPr/>
            </p:nvCxnSpPr>
            <p:spPr>
              <a:xfrm>
                <a:off x="558140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3" name="Google Shape;2773;p23"/>
              <p:cNvCxnSpPr/>
              <p:nvPr/>
            </p:nvCxnSpPr>
            <p:spPr>
              <a:xfrm>
                <a:off x="572560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4" name="Google Shape;2774;p23"/>
              <p:cNvCxnSpPr/>
              <p:nvPr/>
            </p:nvCxnSpPr>
            <p:spPr>
              <a:xfrm>
                <a:off x="586980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5" name="Google Shape;2775;p23"/>
              <p:cNvCxnSpPr/>
              <p:nvPr/>
            </p:nvCxnSpPr>
            <p:spPr>
              <a:xfrm>
                <a:off x="601400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6" name="Google Shape;2776;p23"/>
              <p:cNvCxnSpPr/>
              <p:nvPr/>
            </p:nvCxnSpPr>
            <p:spPr>
              <a:xfrm>
                <a:off x="615821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7" name="Google Shape;2777;p23"/>
              <p:cNvCxnSpPr/>
              <p:nvPr/>
            </p:nvCxnSpPr>
            <p:spPr>
              <a:xfrm>
                <a:off x="630241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8" name="Google Shape;2778;p23"/>
              <p:cNvCxnSpPr/>
              <p:nvPr/>
            </p:nvCxnSpPr>
            <p:spPr>
              <a:xfrm>
                <a:off x="644661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9" name="Google Shape;2779;p23"/>
              <p:cNvCxnSpPr/>
              <p:nvPr/>
            </p:nvCxnSpPr>
            <p:spPr>
              <a:xfrm>
                <a:off x="659081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0" name="Google Shape;2780;p23"/>
              <p:cNvCxnSpPr/>
              <p:nvPr/>
            </p:nvCxnSpPr>
            <p:spPr>
              <a:xfrm>
                <a:off x="673501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1" name="Google Shape;2781;p23"/>
              <p:cNvCxnSpPr/>
              <p:nvPr/>
            </p:nvCxnSpPr>
            <p:spPr>
              <a:xfrm>
                <a:off x="687921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2" name="Google Shape;2782;p23"/>
              <p:cNvCxnSpPr/>
              <p:nvPr/>
            </p:nvCxnSpPr>
            <p:spPr>
              <a:xfrm>
                <a:off x="702341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3" name="Google Shape;2783;p23"/>
              <p:cNvCxnSpPr/>
              <p:nvPr/>
            </p:nvCxnSpPr>
            <p:spPr>
              <a:xfrm>
                <a:off x="716761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4" name="Google Shape;2784;p23"/>
              <p:cNvCxnSpPr/>
              <p:nvPr/>
            </p:nvCxnSpPr>
            <p:spPr>
              <a:xfrm>
                <a:off x="731181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5" name="Google Shape;2785;p23"/>
              <p:cNvCxnSpPr/>
              <p:nvPr/>
            </p:nvCxnSpPr>
            <p:spPr>
              <a:xfrm>
                <a:off x="745601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6" name="Google Shape;2786;p23"/>
              <p:cNvCxnSpPr/>
              <p:nvPr/>
            </p:nvCxnSpPr>
            <p:spPr>
              <a:xfrm>
                <a:off x="760022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7" name="Google Shape;2787;p23"/>
              <p:cNvCxnSpPr/>
              <p:nvPr/>
            </p:nvCxnSpPr>
            <p:spPr>
              <a:xfrm>
                <a:off x="774442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8" name="Google Shape;2788;p23"/>
              <p:cNvCxnSpPr/>
              <p:nvPr/>
            </p:nvCxnSpPr>
            <p:spPr>
              <a:xfrm>
                <a:off x="788862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9" name="Google Shape;2789;p23"/>
              <p:cNvCxnSpPr/>
              <p:nvPr/>
            </p:nvCxnSpPr>
            <p:spPr>
              <a:xfrm>
                <a:off x="803282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0" name="Google Shape;2790;p23"/>
              <p:cNvCxnSpPr/>
              <p:nvPr/>
            </p:nvCxnSpPr>
            <p:spPr>
              <a:xfrm>
                <a:off x="817702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1" name="Google Shape;2791;p23"/>
              <p:cNvCxnSpPr/>
              <p:nvPr/>
            </p:nvCxnSpPr>
            <p:spPr>
              <a:xfrm>
                <a:off x="832122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2" name="Google Shape;2792;p23"/>
              <p:cNvCxnSpPr/>
              <p:nvPr/>
            </p:nvCxnSpPr>
            <p:spPr>
              <a:xfrm>
                <a:off x="846542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3" name="Google Shape;2793;p23"/>
              <p:cNvCxnSpPr/>
              <p:nvPr/>
            </p:nvCxnSpPr>
            <p:spPr>
              <a:xfrm>
                <a:off x="860962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4" name="Google Shape;2794;p23"/>
              <p:cNvCxnSpPr/>
              <p:nvPr/>
            </p:nvCxnSpPr>
            <p:spPr>
              <a:xfrm>
                <a:off x="875382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5" name="Google Shape;2795;p23"/>
              <p:cNvCxnSpPr/>
              <p:nvPr/>
            </p:nvCxnSpPr>
            <p:spPr>
              <a:xfrm>
                <a:off x="889802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6" name="Google Shape;2796;p23"/>
              <p:cNvCxnSpPr/>
              <p:nvPr/>
            </p:nvCxnSpPr>
            <p:spPr>
              <a:xfrm>
                <a:off x="904222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2797" name="Google Shape;2797;p23"/>
              <p:cNvGrpSpPr/>
              <p:nvPr/>
            </p:nvGrpSpPr>
            <p:grpSpPr>
              <a:xfrm>
                <a:off x="51" y="126563"/>
                <a:ext cx="9144000" cy="4890373"/>
                <a:chOff x="51" y="126563"/>
                <a:chExt cx="9144000" cy="4890373"/>
              </a:xfrm>
            </p:grpSpPr>
            <p:cxnSp>
              <p:nvCxnSpPr>
                <p:cNvPr id="2798" name="Google Shape;2798;p23"/>
                <p:cNvCxnSpPr/>
                <p:nvPr/>
              </p:nvCxnSpPr>
              <p:spPr>
                <a:xfrm rot="10800000">
                  <a:off x="51" y="211327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99" name="Google Shape;2799;p23"/>
                <p:cNvCxnSpPr/>
                <p:nvPr/>
              </p:nvCxnSpPr>
              <p:spPr>
                <a:xfrm rot="10800000">
                  <a:off x="51" y="196045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00" name="Google Shape;2800;p23"/>
                <p:cNvCxnSpPr/>
                <p:nvPr/>
              </p:nvCxnSpPr>
              <p:spPr>
                <a:xfrm rot="10800000">
                  <a:off x="51" y="180762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01" name="Google Shape;2801;p23"/>
                <p:cNvCxnSpPr/>
                <p:nvPr/>
              </p:nvCxnSpPr>
              <p:spPr>
                <a:xfrm rot="10800000">
                  <a:off x="51" y="165480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02" name="Google Shape;2802;p23"/>
                <p:cNvCxnSpPr/>
                <p:nvPr/>
              </p:nvCxnSpPr>
              <p:spPr>
                <a:xfrm rot="10800000">
                  <a:off x="51" y="150198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03" name="Google Shape;2803;p23"/>
                <p:cNvCxnSpPr/>
                <p:nvPr/>
              </p:nvCxnSpPr>
              <p:spPr>
                <a:xfrm rot="10800000">
                  <a:off x="51" y="134915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04" name="Google Shape;2804;p23"/>
                <p:cNvCxnSpPr/>
                <p:nvPr/>
              </p:nvCxnSpPr>
              <p:spPr>
                <a:xfrm rot="10800000">
                  <a:off x="51" y="119633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05" name="Google Shape;2805;p23"/>
                <p:cNvCxnSpPr/>
                <p:nvPr/>
              </p:nvCxnSpPr>
              <p:spPr>
                <a:xfrm rot="10800000">
                  <a:off x="51" y="104350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06" name="Google Shape;2806;p23"/>
                <p:cNvCxnSpPr/>
                <p:nvPr/>
              </p:nvCxnSpPr>
              <p:spPr>
                <a:xfrm rot="10800000">
                  <a:off x="51" y="89068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07" name="Google Shape;2807;p23"/>
                <p:cNvCxnSpPr/>
                <p:nvPr/>
              </p:nvCxnSpPr>
              <p:spPr>
                <a:xfrm rot="10800000">
                  <a:off x="51" y="73786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08" name="Google Shape;2808;p23"/>
                <p:cNvCxnSpPr/>
                <p:nvPr/>
              </p:nvCxnSpPr>
              <p:spPr>
                <a:xfrm rot="10800000">
                  <a:off x="51" y="58503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09" name="Google Shape;2809;p23"/>
                <p:cNvCxnSpPr/>
                <p:nvPr/>
              </p:nvCxnSpPr>
              <p:spPr>
                <a:xfrm rot="10800000">
                  <a:off x="51" y="43221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10" name="Google Shape;2810;p23"/>
                <p:cNvCxnSpPr/>
                <p:nvPr/>
              </p:nvCxnSpPr>
              <p:spPr>
                <a:xfrm rot="10800000">
                  <a:off x="51" y="27938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11" name="Google Shape;2811;p23"/>
                <p:cNvCxnSpPr/>
                <p:nvPr/>
              </p:nvCxnSpPr>
              <p:spPr>
                <a:xfrm rot="10800000">
                  <a:off x="51" y="12656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12" name="Google Shape;2812;p23"/>
                <p:cNvCxnSpPr/>
                <p:nvPr/>
              </p:nvCxnSpPr>
              <p:spPr>
                <a:xfrm rot="10800000">
                  <a:off x="51" y="425281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13" name="Google Shape;2813;p23"/>
                <p:cNvCxnSpPr/>
                <p:nvPr/>
              </p:nvCxnSpPr>
              <p:spPr>
                <a:xfrm rot="10800000">
                  <a:off x="51" y="409999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14" name="Google Shape;2814;p23"/>
                <p:cNvCxnSpPr/>
                <p:nvPr/>
              </p:nvCxnSpPr>
              <p:spPr>
                <a:xfrm rot="10800000">
                  <a:off x="51" y="394716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15" name="Google Shape;2815;p23"/>
                <p:cNvCxnSpPr/>
                <p:nvPr/>
              </p:nvCxnSpPr>
              <p:spPr>
                <a:xfrm rot="10800000">
                  <a:off x="51" y="379434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16" name="Google Shape;2816;p23"/>
                <p:cNvCxnSpPr/>
                <p:nvPr/>
              </p:nvCxnSpPr>
              <p:spPr>
                <a:xfrm rot="10800000">
                  <a:off x="51" y="364151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17" name="Google Shape;2817;p23"/>
                <p:cNvCxnSpPr/>
                <p:nvPr/>
              </p:nvCxnSpPr>
              <p:spPr>
                <a:xfrm rot="10800000">
                  <a:off x="51" y="348869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18" name="Google Shape;2818;p23"/>
                <p:cNvCxnSpPr/>
                <p:nvPr/>
              </p:nvCxnSpPr>
              <p:spPr>
                <a:xfrm rot="10800000">
                  <a:off x="51" y="333587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19" name="Google Shape;2819;p23"/>
                <p:cNvCxnSpPr/>
                <p:nvPr/>
              </p:nvCxnSpPr>
              <p:spPr>
                <a:xfrm rot="10800000">
                  <a:off x="51" y="318304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20" name="Google Shape;2820;p23"/>
                <p:cNvCxnSpPr/>
                <p:nvPr/>
              </p:nvCxnSpPr>
              <p:spPr>
                <a:xfrm rot="10800000">
                  <a:off x="51" y="303022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21" name="Google Shape;2821;p23"/>
                <p:cNvCxnSpPr/>
                <p:nvPr/>
              </p:nvCxnSpPr>
              <p:spPr>
                <a:xfrm rot="10800000">
                  <a:off x="51" y="287739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22" name="Google Shape;2822;p23"/>
                <p:cNvCxnSpPr/>
                <p:nvPr/>
              </p:nvCxnSpPr>
              <p:spPr>
                <a:xfrm rot="10800000">
                  <a:off x="51" y="272457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23" name="Google Shape;2823;p23"/>
                <p:cNvCxnSpPr/>
                <p:nvPr/>
              </p:nvCxnSpPr>
              <p:spPr>
                <a:xfrm rot="10800000">
                  <a:off x="51" y="25717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24" name="Google Shape;2824;p23"/>
                <p:cNvCxnSpPr/>
                <p:nvPr/>
              </p:nvCxnSpPr>
              <p:spPr>
                <a:xfrm rot="10800000">
                  <a:off x="51" y="241892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25" name="Google Shape;2825;p23"/>
                <p:cNvCxnSpPr/>
                <p:nvPr/>
              </p:nvCxnSpPr>
              <p:spPr>
                <a:xfrm rot="10800000">
                  <a:off x="51" y="226610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26" name="Google Shape;2826;p23"/>
                <p:cNvCxnSpPr/>
                <p:nvPr/>
              </p:nvCxnSpPr>
              <p:spPr>
                <a:xfrm rot="10800000">
                  <a:off x="51" y="501693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27" name="Google Shape;2827;p23"/>
                <p:cNvCxnSpPr/>
                <p:nvPr/>
              </p:nvCxnSpPr>
              <p:spPr>
                <a:xfrm rot="10800000">
                  <a:off x="51" y="486411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28" name="Google Shape;2828;p23"/>
                <p:cNvCxnSpPr/>
                <p:nvPr/>
              </p:nvCxnSpPr>
              <p:spPr>
                <a:xfrm rot="10800000">
                  <a:off x="51" y="471128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29" name="Google Shape;2829;p23"/>
                <p:cNvCxnSpPr/>
                <p:nvPr/>
              </p:nvCxnSpPr>
              <p:spPr>
                <a:xfrm rot="10800000">
                  <a:off x="51" y="455846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30" name="Google Shape;2830;p23"/>
                <p:cNvCxnSpPr/>
                <p:nvPr/>
              </p:nvCxnSpPr>
              <p:spPr>
                <a:xfrm rot="10800000">
                  <a:off x="51" y="440564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2831" name="Google Shape;2831;p23"/>
            <p:cNvCxnSpPr/>
            <p:nvPr/>
          </p:nvCxnSpPr>
          <p:spPr>
            <a:xfrm>
              <a:off x="390173" y="-11624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832" name="Google Shape;2832;p23"/>
          <p:cNvGrpSpPr/>
          <p:nvPr/>
        </p:nvGrpSpPr>
        <p:grpSpPr>
          <a:xfrm rot="10800000" flipH="1">
            <a:off x="-484400" y="4359700"/>
            <a:ext cx="998650" cy="1061025"/>
            <a:chOff x="238125" y="1333450"/>
            <a:chExt cx="998650" cy="1061025"/>
          </a:xfrm>
        </p:grpSpPr>
        <p:sp>
          <p:nvSpPr>
            <p:cNvPr id="2833" name="Google Shape;2833;p23"/>
            <p:cNvSpPr/>
            <p:nvPr/>
          </p:nvSpPr>
          <p:spPr>
            <a:xfrm>
              <a:off x="255475" y="1333450"/>
              <a:ext cx="980550" cy="1048800"/>
            </a:xfrm>
            <a:custGeom>
              <a:avLst/>
              <a:gdLst/>
              <a:ahLst/>
              <a:cxnLst/>
              <a:rect l="l" t="t" r="r" b="b"/>
              <a:pathLst>
                <a:path w="39222" h="41952" extrusionOk="0">
                  <a:moveTo>
                    <a:pt x="3512" y="1"/>
                  </a:moveTo>
                  <a:lnTo>
                    <a:pt x="1933" y="1239"/>
                  </a:lnTo>
                  <a:lnTo>
                    <a:pt x="1753" y="4170"/>
                  </a:lnTo>
                  <a:lnTo>
                    <a:pt x="1" y="4173"/>
                  </a:lnTo>
                  <a:lnTo>
                    <a:pt x="33037" y="38661"/>
                  </a:lnTo>
                  <a:lnTo>
                    <a:pt x="34040" y="39043"/>
                  </a:lnTo>
                  <a:lnTo>
                    <a:pt x="34057" y="37423"/>
                  </a:lnTo>
                  <a:lnTo>
                    <a:pt x="35206" y="37645"/>
                  </a:lnTo>
                  <a:lnTo>
                    <a:pt x="35264" y="36087"/>
                  </a:lnTo>
                  <a:lnTo>
                    <a:pt x="39221" y="41952"/>
                  </a:lnTo>
                  <a:lnTo>
                    <a:pt x="39221" y="41952"/>
                  </a:lnTo>
                  <a:lnTo>
                    <a:pt x="36395" y="34697"/>
                  </a:lnTo>
                  <a:lnTo>
                    <a:pt x="3512" y="1"/>
                  </a:lnTo>
                  <a:close/>
                </a:path>
              </a:pathLst>
            </a:custGeom>
            <a:solidFill>
              <a:srgbClr val="061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23"/>
            <p:cNvSpPr/>
            <p:nvPr/>
          </p:nvSpPr>
          <p:spPr>
            <a:xfrm>
              <a:off x="1037100" y="2200825"/>
              <a:ext cx="198100" cy="193650"/>
            </a:xfrm>
            <a:custGeom>
              <a:avLst/>
              <a:gdLst/>
              <a:ahLst/>
              <a:cxnLst/>
              <a:rect l="l" t="t" r="r" b="b"/>
              <a:pathLst>
                <a:path w="7924" h="7746" extrusionOk="0">
                  <a:moveTo>
                    <a:pt x="1939" y="1"/>
                  </a:moveTo>
                  <a:cubicBezTo>
                    <a:pt x="1746" y="1"/>
                    <a:pt x="1" y="1556"/>
                    <a:pt x="1" y="1556"/>
                  </a:cubicBezTo>
                  <a:lnTo>
                    <a:pt x="1077" y="4556"/>
                  </a:lnTo>
                  <a:lnTo>
                    <a:pt x="5105" y="6653"/>
                  </a:lnTo>
                  <a:lnTo>
                    <a:pt x="7207" y="7745"/>
                  </a:lnTo>
                  <a:lnTo>
                    <a:pt x="7924" y="6981"/>
                  </a:lnTo>
                  <a:lnTo>
                    <a:pt x="6870" y="5052"/>
                  </a:lnTo>
                  <a:lnTo>
                    <a:pt x="4437" y="592"/>
                  </a:lnTo>
                  <a:cubicBezTo>
                    <a:pt x="4437" y="592"/>
                    <a:pt x="2065" y="87"/>
                    <a:pt x="1950" y="4"/>
                  </a:cubicBezTo>
                  <a:cubicBezTo>
                    <a:pt x="1948" y="2"/>
                    <a:pt x="1944" y="1"/>
                    <a:pt x="19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23"/>
            <p:cNvSpPr/>
            <p:nvPr/>
          </p:nvSpPr>
          <p:spPr>
            <a:xfrm>
              <a:off x="238125" y="1350000"/>
              <a:ext cx="913275" cy="974325"/>
            </a:xfrm>
            <a:custGeom>
              <a:avLst/>
              <a:gdLst/>
              <a:ahLst/>
              <a:cxnLst/>
              <a:rect l="l" t="t" r="r" b="b"/>
              <a:pathLst>
                <a:path w="36531" h="38973" extrusionOk="0">
                  <a:moveTo>
                    <a:pt x="3530" y="1"/>
                  </a:moveTo>
                  <a:lnTo>
                    <a:pt x="2886" y="1746"/>
                  </a:lnTo>
                  <a:lnTo>
                    <a:pt x="1200" y="3666"/>
                  </a:lnTo>
                  <a:lnTo>
                    <a:pt x="0" y="4102"/>
                  </a:lnTo>
                  <a:lnTo>
                    <a:pt x="33036" y="38589"/>
                  </a:lnTo>
                  <a:lnTo>
                    <a:pt x="34041" y="38972"/>
                  </a:lnTo>
                  <a:lnTo>
                    <a:pt x="34056" y="37351"/>
                  </a:lnTo>
                  <a:lnTo>
                    <a:pt x="35205" y="37575"/>
                  </a:lnTo>
                  <a:lnTo>
                    <a:pt x="35265" y="36016"/>
                  </a:lnTo>
                  <a:lnTo>
                    <a:pt x="36531" y="36357"/>
                  </a:lnTo>
                  <a:lnTo>
                    <a:pt x="36396" y="34625"/>
                  </a:lnTo>
                  <a:lnTo>
                    <a:pt x="35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23"/>
            <p:cNvSpPr/>
            <p:nvPr/>
          </p:nvSpPr>
          <p:spPr>
            <a:xfrm>
              <a:off x="238850" y="1350000"/>
              <a:ext cx="87550" cy="102375"/>
            </a:xfrm>
            <a:custGeom>
              <a:avLst/>
              <a:gdLst/>
              <a:ahLst/>
              <a:cxnLst/>
              <a:rect l="l" t="t" r="r" b="b"/>
              <a:pathLst>
                <a:path w="3502" h="4095" extrusionOk="0">
                  <a:moveTo>
                    <a:pt x="3501" y="1"/>
                  </a:moveTo>
                  <a:lnTo>
                    <a:pt x="2295" y="871"/>
                  </a:lnTo>
                  <a:lnTo>
                    <a:pt x="869" y="2512"/>
                  </a:lnTo>
                  <a:lnTo>
                    <a:pt x="1" y="4094"/>
                  </a:lnTo>
                  <a:lnTo>
                    <a:pt x="1" y="4094"/>
                  </a:lnTo>
                  <a:lnTo>
                    <a:pt x="1171" y="3666"/>
                  </a:lnTo>
                  <a:lnTo>
                    <a:pt x="2857" y="1746"/>
                  </a:lnTo>
                  <a:lnTo>
                    <a:pt x="35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23"/>
            <p:cNvSpPr/>
            <p:nvPr/>
          </p:nvSpPr>
          <p:spPr>
            <a:xfrm>
              <a:off x="264475" y="1380650"/>
              <a:ext cx="39650" cy="44675"/>
            </a:xfrm>
            <a:custGeom>
              <a:avLst/>
              <a:gdLst/>
              <a:ahLst/>
              <a:cxnLst/>
              <a:rect l="l" t="t" r="r" b="b"/>
              <a:pathLst>
                <a:path w="1586" h="1787" extrusionOk="0">
                  <a:moveTo>
                    <a:pt x="1510" y="1"/>
                  </a:moveTo>
                  <a:cubicBezTo>
                    <a:pt x="1410" y="1"/>
                    <a:pt x="1065" y="322"/>
                    <a:pt x="692" y="768"/>
                  </a:cubicBezTo>
                  <a:cubicBezTo>
                    <a:pt x="286" y="1257"/>
                    <a:pt x="1" y="1709"/>
                    <a:pt x="55" y="1778"/>
                  </a:cubicBezTo>
                  <a:cubicBezTo>
                    <a:pt x="60" y="1784"/>
                    <a:pt x="68" y="1787"/>
                    <a:pt x="77" y="1787"/>
                  </a:cubicBezTo>
                  <a:cubicBezTo>
                    <a:pt x="177" y="1787"/>
                    <a:pt x="521" y="1465"/>
                    <a:pt x="894" y="1019"/>
                  </a:cubicBezTo>
                  <a:cubicBezTo>
                    <a:pt x="1301" y="530"/>
                    <a:pt x="1586" y="80"/>
                    <a:pt x="1531" y="9"/>
                  </a:cubicBezTo>
                  <a:cubicBezTo>
                    <a:pt x="1526" y="3"/>
                    <a:pt x="1519" y="1"/>
                    <a:pt x="1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23"/>
            <p:cNvSpPr/>
            <p:nvPr/>
          </p:nvSpPr>
          <p:spPr>
            <a:xfrm>
              <a:off x="1174075" y="2327125"/>
              <a:ext cx="62700" cy="67350"/>
            </a:xfrm>
            <a:custGeom>
              <a:avLst/>
              <a:gdLst/>
              <a:ahLst/>
              <a:cxnLst/>
              <a:rect l="l" t="t" r="r" b="b"/>
              <a:pathLst>
                <a:path w="2508" h="2694" extrusionOk="0">
                  <a:moveTo>
                    <a:pt x="1391" y="0"/>
                  </a:moveTo>
                  <a:cubicBezTo>
                    <a:pt x="1096" y="1293"/>
                    <a:pt x="0" y="1784"/>
                    <a:pt x="0" y="1784"/>
                  </a:cubicBezTo>
                  <a:lnTo>
                    <a:pt x="1728" y="2693"/>
                  </a:lnTo>
                  <a:cubicBezTo>
                    <a:pt x="2507" y="2504"/>
                    <a:pt x="2445" y="1929"/>
                    <a:pt x="2445" y="1929"/>
                  </a:cubicBezTo>
                  <a:lnTo>
                    <a:pt x="13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23"/>
            <p:cNvSpPr/>
            <p:nvPr/>
          </p:nvSpPr>
          <p:spPr>
            <a:xfrm>
              <a:off x="736650" y="1920725"/>
              <a:ext cx="338625" cy="365325"/>
            </a:xfrm>
            <a:custGeom>
              <a:avLst/>
              <a:gdLst/>
              <a:ahLst/>
              <a:cxnLst/>
              <a:rect l="l" t="t" r="r" b="b"/>
              <a:pathLst>
                <a:path w="13545" h="14613" extrusionOk="0">
                  <a:moveTo>
                    <a:pt x="0" y="0"/>
                  </a:moveTo>
                  <a:cubicBezTo>
                    <a:pt x="1085" y="1257"/>
                    <a:pt x="2194" y="2494"/>
                    <a:pt x="3305" y="3728"/>
                  </a:cubicBezTo>
                  <a:lnTo>
                    <a:pt x="6667" y="7402"/>
                  </a:lnTo>
                  <a:lnTo>
                    <a:pt x="10078" y="11032"/>
                  </a:lnTo>
                  <a:cubicBezTo>
                    <a:pt x="11224" y="12236"/>
                    <a:pt x="12372" y="13435"/>
                    <a:pt x="13544" y="14613"/>
                  </a:cubicBezTo>
                  <a:cubicBezTo>
                    <a:pt x="12458" y="13355"/>
                    <a:pt x="11350" y="12118"/>
                    <a:pt x="10238" y="10885"/>
                  </a:cubicBezTo>
                  <a:lnTo>
                    <a:pt x="6876" y="7209"/>
                  </a:lnTo>
                  <a:lnTo>
                    <a:pt x="3466" y="3577"/>
                  </a:lnTo>
                  <a:cubicBezTo>
                    <a:pt x="2321" y="2376"/>
                    <a:pt x="1172" y="117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23"/>
            <p:cNvSpPr/>
            <p:nvPr/>
          </p:nvSpPr>
          <p:spPr>
            <a:xfrm>
              <a:off x="521950" y="1687275"/>
              <a:ext cx="175750" cy="189300"/>
            </a:xfrm>
            <a:custGeom>
              <a:avLst/>
              <a:gdLst/>
              <a:ahLst/>
              <a:cxnLst/>
              <a:rect l="l" t="t" r="r" b="b"/>
              <a:pathLst>
                <a:path w="7030" h="7572" extrusionOk="0">
                  <a:moveTo>
                    <a:pt x="0" y="0"/>
                  </a:moveTo>
                  <a:lnTo>
                    <a:pt x="0" y="0"/>
                  </a:lnTo>
                  <a:cubicBezTo>
                    <a:pt x="543" y="672"/>
                    <a:pt x="1108" y="1321"/>
                    <a:pt x="1678" y="1968"/>
                  </a:cubicBezTo>
                  <a:cubicBezTo>
                    <a:pt x="2247" y="2614"/>
                    <a:pt x="2834" y="3244"/>
                    <a:pt x="3412" y="3883"/>
                  </a:cubicBezTo>
                  <a:cubicBezTo>
                    <a:pt x="4005" y="4506"/>
                    <a:pt x="4590" y="5138"/>
                    <a:pt x="5192" y="5753"/>
                  </a:cubicBezTo>
                  <a:cubicBezTo>
                    <a:pt x="5795" y="6368"/>
                    <a:pt x="6401" y="6980"/>
                    <a:pt x="7030" y="7571"/>
                  </a:cubicBezTo>
                  <a:cubicBezTo>
                    <a:pt x="6487" y="6900"/>
                    <a:pt x="5922" y="6251"/>
                    <a:pt x="5352" y="5604"/>
                  </a:cubicBezTo>
                  <a:cubicBezTo>
                    <a:pt x="4784" y="4958"/>
                    <a:pt x="4197" y="4327"/>
                    <a:pt x="3620" y="3689"/>
                  </a:cubicBezTo>
                  <a:cubicBezTo>
                    <a:pt x="3027" y="3066"/>
                    <a:pt x="2441" y="2434"/>
                    <a:pt x="1839" y="1819"/>
                  </a:cubicBezTo>
                  <a:cubicBezTo>
                    <a:pt x="1236" y="1204"/>
                    <a:pt x="629" y="592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1" name="Google Shape;2841;p23"/>
          <p:cNvGrpSpPr/>
          <p:nvPr/>
        </p:nvGrpSpPr>
        <p:grpSpPr>
          <a:xfrm>
            <a:off x="7115388" y="4905563"/>
            <a:ext cx="1908275" cy="124700"/>
            <a:chOff x="2807150" y="2231875"/>
            <a:chExt cx="1908275" cy="124700"/>
          </a:xfrm>
        </p:grpSpPr>
        <p:sp>
          <p:nvSpPr>
            <p:cNvPr id="2842" name="Google Shape;2842;p23"/>
            <p:cNvSpPr/>
            <p:nvPr/>
          </p:nvSpPr>
          <p:spPr>
            <a:xfrm>
              <a:off x="3279350" y="2271975"/>
              <a:ext cx="77675" cy="82100"/>
            </a:xfrm>
            <a:custGeom>
              <a:avLst/>
              <a:gdLst/>
              <a:ahLst/>
              <a:cxnLst/>
              <a:rect l="l" t="t" r="r" b="b"/>
              <a:pathLst>
                <a:path w="3107" h="3284" extrusionOk="0">
                  <a:moveTo>
                    <a:pt x="1527" y="330"/>
                  </a:moveTo>
                  <a:lnTo>
                    <a:pt x="1523" y="331"/>
                  </a:lnTo>
                  <a:lnTo>
                    <a:pt x="1523" y="331"/>
                  </a:lnTo>
                  <a:cubicBezTo>
                    <a:pt x="1524" y="331"/>
                    <a:pt x="1526" y="330"/>
                    <a:pt x="1527" y="330"/>
                  </a:cubicBezTo>
                  <a:close/>
                  <a:moveTo>
                    <a:pt x="1578" y="334"/>
                  </a:moveTo>
                  <a:lnTo>
                    <a:pt x="1578" y="334"/>
                  </a:lnTo>
                  <a:cubicBezTo>
                    <a:pt x="1580" y="336"/>
                    <a:pt x="1582" y="337"/>
                    <a:pt x="1584" y="339"/>
                  </a:cubicBezTo>
                  <a:lnTo>
                    <a:pt x="1584" y="339"/>
                  </a:lnTo>
                  <a:lnTo>
                    <a:pt x="1578" y="334"/>
                  </a:lnTo>
                  <a:close/>
                  <a:moveTo>
                    <a:pt x="1589" y="343"/>
                  </a:moveTo>
                  <a:cubicBezTo>
                    <a:pt x="1589" y="343"/>
                    <a:pt x="1589" y="343"/>
                    <a:pt x="1589" y="343"/>
                  </a:cubicBezTo>
                  <a:lnTo>
                    <a:pt x="1589" y="343"/>
                  </a:lnTo>
                  <a:cubicBezTo>
                    <a:pt x="1589" y="343"/>
                    <a:pt x="1589" y="343"/>
                    <a:pt x="1589" y="343"/>
                  </a:cubicBezTo>
                  <a:lnTo>
                    <a:pt x="1589" y="343"/>
                  </a:lnTo>
                  <a:lnTo>
                    <a:pt x="1589" y="343"/>
                  </a:lnTo>
                  <a:close/>
                  <a:moveTo>
                    <a:pt x="1590" y="343"/>
                  </a:moveTo>
                  <a:lnTo>
                    <a:pt x="1590" y="343"/>
                  </a:lnTo>
                  <a:cubicBezTo>
                    <a:pt x="1593" y="344"/>
                    <a:pt x="1595" y="345"/>
                    <a:pt x="1598" y="346"/>
                  </a:cubicBezTo>
                  <a:lnTo>
                    <a:pt x="1598" y="346"/>
                  </a:lnTo>
                  <a:cubicBezTo>
                    <a:pt x="1598" y="347"/>
                    <a:pt x="1598" y="347"/>
                    <a:pt x="1599" y="347"/>
                  </a:cubicBezTo>
                  <a:lnTo>
                    <a:pt x="1599" y="347"/>
                  </a:lnTo>
                  <a:lnTo>
                    <a:pt x="1590" y="343"/>
                  </a:lnTo>
                  <a:lnTo>
                    <a:pt x="1590" y="343"/>
                  </a:lnTo>
                  <a:lnTo>
                    <a:pt x="1590" y="343"/>
                  </a:lnTo>
                  <a:close/>
                  <a:moveTo>
                    <a:pt x="1598" y="347"/>
                  </a:moveTo>
                  <a:cubicBezTo>
                    <a:pt x="1600" y="347"/>
                    <a:pt x="1602" y="348"/>
                    <a:pt x="1603" y="349"/>
                  </a:cubicBezTo>
                  <a:lnTo>
                    <a:pt x="1599" y="347"/>
                  </a:lnTo>
                  <a:lnTo>
                    <a:pt x="1599" y="347"/>
                  </a:lnTo>
                  <a:lnTo>
                    <a:pt x="1598" y="347"/>
                  </a:lnTo>
                  <a:close/>
                  <a:moveTo>
                    <a:pt x="1605" y="355"/>
                  </a:moveTo>
                  <a:lnTo>
                    <a:pt x="1605" y="355"/>
                  </a:lnTo>
                  <a:cubicBezTo>
                    <a:pt x="1608" y="357"/>
                    <a:pt x="1610" y="358"/>
                    <a:pt x="1613" y="360"/>
                  </a:cubicBezTo>
                  <a:lnTo>
                    <a:pt x="1613" y="360"/>
                  </a:lnTo>
                  <a:cubicBezTo>
                    <a:pt x="1613" y="361"/>
                    <a:pt x="1613" y="361"/>
                    <a:pt x="1613" y="361"/>
                  </a:cubicBezTo>
                  <a:lnTo>
                    <a:pt x="1613" y="361"/>
                  </a:lnTo>
                  <a:lnTo>
                    <a:pt x="1605" y="355"/>
                  </a:lnTo>
                  <a:lnTo>
                    <a:pt x="1605" y="355"/>
                  </a:lnTo>
                  <a:close/>
                  <a:moveTo>
                    <a:pt x="1613" y="361"/>
                  </a:moveTo>
                  <a:cubicBezTo>
                    <a:pt x="1613" y="361"/>
                    <a:pt x="1613" y="361"/>
                    <a:pt x="1613" y="361"/>
                  </a:cubicBezTo>
                  <a:lnTo>
                    <a:pt x="1613" y="361"/>
                  </a:lnTo>
                  <a:lnTo>
                    <a:pt x="1613" y="361"/>
                  </a:lnTo>
                  <a:close/>
                  <a:moveTo>
                    <a:pt x="1616" y="369"/>
                  </a:moveTo>
                  <a:lnTo>
                    <a:pt x="1616" y="369"/>
                  </a:lnTo>
                  <a:cubicBezTo>
                    <a:pt x="1619" y="371"/>
                    <a:pt x="1621" y="374"/>
                    <a:pt x="1624" y="377"/>
                  </a:cubicBezTo>
                  <a:lnTo>
                    <a:pt x="1616" y="369"/>
                  </a:lnTo>
                  <a:close/>
                  <a:moveTo>
                    <a:pt x="2882" y="2810"/>
                  </a:moveTo>
                  <a:cubicBezTo>
                    <a:pt x="2879" y="2811"/>
                    <a:pt x="2877" y="2811"/>
                    <a:pt x="2875" y="2812"/>
                  </a:cubicBezTo>
                  <a:lnTo>
                    <a:pt x="2869" y="2812"/>
                  </a:lnTo>
                  <a:lnTo>
                    <a:pt x="2882" y="2810"/>
                  </a:lnTo>
                  <a:close/>
                  <a:moveTo>
                    <a:pt x="1547" y="0"/>
                  </a:moveTo>
                  <a:cubicBezTo>
                    <a:pt x="1498" y="0"/>
                    <a:pt x="1449" y="7"/>
                    <a:pt x="1402" y="18"/>
                  </a:cubicBezTo>
                  <a:cubicBezTo>
                    <a:pt x="1317" y="39"/>
                    <a:pt x="1237" y="73"/>
                    <a:pt x="1161" y="115"/>
                  </a:cubicBezTo>
                  <a:cubicBezTo>
                    <a:pt x="847" y="283"/>
                    <a:pt x="555" y="497"/>
                    <a:pt x="284" y="727"/>
                  </a:cubicBezTo>
                  <a:cubicBezTo>
                    <a:pt x="268" y="741"/>
                    <a:pt x="251" y="756"/>
                    <a:pt x="235" y="768"/>
                  </a:cubicBezTo>
                  <a:cubicBezTo>
                    <a:pt x="229" y="776"/>
                    <a:pt x="220" y="782"/>
                    <a:pt x="214" y="788"/>
                  </a:cubicBezTo>
                  <a:cubicBezTo>
                    <a:pt x="198" y="803"/>
                    <a:pt x="185" y="817"/>
                    <a:pt x="171" y="836"/>
                  </a:cubicBezTo>
                  <a:lnTo>
                    <a:pt x="192" y="809"/>
                  </a:lnTo>
                  <a:lnTo>
                    <a:pt x="192" y="809"/>
                  </a:lnTo>
                  <a:cubicBezTo>
                    <a:pt x="159" y="844"/>
                    <a:pt x="128" y="881"/>
                    <a:pt x="95" y="916"/>
                  </a:cubicBezTo>
                  <a:cubicBezTo>
                    <a:pt x="58" y="959"/>
                    <a:pt x="50" y="1018"/>
                    <a:pt x="87" y="1064"/>
                  </a:cubicBezTo>
                  <a:cubicBezTo>
                    <a:pt x="108" y="1092"/>
                    <a:pt x="142" y="1108"/>
                    <a:pt x="177" y="1108"/>
                  </a:cubicBezTo>
                  <a:cubicBezTo>
                    <a:pt x="195" y="1108"/>
                    <a:pt x="214" y="1103"/>
                    <a:pt x="231" y="1092"/>
                  </a:cubicBezTo>
                  <a:cubicBezTo>
                    <a:pt x="280" y="1060"/>
                    <a:pt x="332" y="1032"/>
                    <a:pt x="377" y="997"/>
                  </a:cubicBezTo>
                  <a:lnTo>
                    <a:pt x="377" y="997"/>
                  </a:lnTo>
                  <a:cubicBezTo>
                    <a:pt x="501" y="905"/>
                    <a:pt x="628" y="814"/>
                    <a:pt x="759" y="731"/>
                  </a:cubicBezTo>
                  <a:cubicBezTo>
                    <a:pt x="894" y="643"/>
                    <a:pt x="1030" y="560"/>
                    <a:pt x="1167" y="482"/>
                  </a:cubicBezTo>
                  <a:cubicBezTo>
                    <a:pt x="1234" y="445"/>
                    <a:pt x="1301" y="406"/>
                    <a:pt x="1371" y="375"/>
                  </a:cubicBezTo>
                  <a:lnTo>
                    <a:pt x="1371" y="375"/>
                  </a:lnTo>
                  <a:cubicBezTo>
                    <a:pt x="1413" y="358"/>
                    <a:pt x="1456" y="343"/>
                    <a:pt x="1501" y="335"/>
                  </a:cubicBezTo>
                  <a:lnTo>
                    <a:pt x="1501" y="335"/>
                  </a:lnTo>
                  <a:cubicBezTo>
                    <a:pt x="1511" y="334"/>
                    <a:pt x="1522" y="333"/>
                    <a:pt x="1532" y="333"/>
                  </a:cubicBezTo>
                  <a:cubicBezTo>
                    <a:pt x="1540" y="333"/>
                    <a:pt x="1548" y="334"/>
                    <a:pt x="1556" y="334"/>
                  </a:cubicBezTo>
                  <a:lnTo>
                    <a:pt x="1556" y="334"/>
                  </a:lnTo>
                  <a:cubicBezTo>
                    <a:pt x="1563" y="336"/>
                    <a:pt x="1571" y="337"/>
                    <a:pt x="1578" y="339"/>
                  </a:cubicBezTo>
                  <a:lnTo>
                    <a:pt x="1578" y="339"/>
                  </a:lnTo>
                  <a:cubicBezTo>
                    <a:pt x="1585" y="343"/>
                    <a:pt x="1591" y="346"/>
                    <a:pt x="1597" y="350"/>
                  </a:cubicBezTo>
                  <a:lnTo>
                    <a:pt x="1597" y="350"/>
                  </a:lnTo>
                  <a:cubicBezTo>
                    <a:pt x="1600" y="352"/>
                    <a:pt x="1604" y="355"/>
                    <a:pt x="1607" y="358"/>
                  </a:cubicBezTo>
                  <a:lnTo>
                    <a:pt x="1607" y="358"/>
                  </a:lnTo>
                  <a:cubicBezTo>
                    <a:pt x="1611" y="365"/>
                    <a:pt x="1615" y="372"/>
                    <a:pt x="1619" y="379"/>
                  </a:cubicBezTo>
                  <a:lnTo>
                    <a:pt x="1619" y="379"/>
                  </a:lnTo>
                  <a:cubicBezTo>
                    <a:pt x="1622" y="387"/>
                    <a:pt x="1624" y="395"/>
                    <a:pt x="1625" y="403"/>
                  </a:cubicBezTo>
                  <a:lnTo>
                    <a:pt x="1625" y="403"/>
                  </a:lnTo>
                  <a:cubicBezTo>
                    <a:pt x="1626" y="423"/>
                    <a:pt x="1626" y="445"/>
                    <a:pt x="1624" y="466"/>
                  </a:cubicBezTo>
                  <a:lnTo>
                    <a:pt x="1624" y="466"/>
                  </a:lnTo>
                  <a:cubicBezTo>
                    <a:pt x="1615" y="513"/>
                    <a:pt x="1601" y="559"/>
                    <a:pt x="1584" y="604"/>
                  </a:cubicBezTo>
                  <a:lnTo>
                    <a:pt x="1584" y="604"/>
                  </a:lnTo>
                  <a:cubicBezTo>
                    <a:pt x="1558" y="662"/>
                    <a:pt x="1529" y="716"/>
                    <a:pt x="1500" y="770"/>
                  </a:cubicBezTo>
                  <a:cubicBezTo>
                    <a:pt x="1467" y="836"/>
                    <a:pt x="1433" y="901"/>
                    <a:pt x="1396" y="965"/>
                  </a:cubicBezTo>
                  <a:cubicBezTo>
                    <a:pt x="1326" y="1092"/>
                    <a:pt x="1252" y="1220"/>
                    <a:pt x="1176" y="1345"/>
                  </a:cubicBezTo>
                  <a:cubicBezTo>
                    <a:pt x="1026" y="1598"/>
                    <a:pt x="863" y="1844"/>
                    <a:pt x="695" y="2085"/>
                  </a:cubicBezTo>
                  <a:cubicBezTo>
                    <a:pt x="598" y="2218"/>
                    <a:pt x="500" y="2352"/>
                    <a:pt x="399" y="2481"/>
                  </a:cubicBezTo>
                  <a:lnTo>
                    <a:pt x="428" y="2446"/>
                  </a:lnTo>
                  <a:lnTo>
                    <a:pt x="428" y="2446"/>
                  </a:lnTo>
                  <a:cubicBezTo>
                    <a:pt x="307" y="2600"/>
                    <a:pt x="183" y="2752"/>
                    <a:pt x="56" y="2902"/>
                  </a:cubicBezTo>
                  <a:cubicBezTo>
                    <a:pt x="38" y="2925"/>
                    <a:pt x="19" y="2952"/>
                    <a:pt x="11" y="2980"/>
                  </a:cubicBezTo>
                  <a:cubicBezTo>
                    <a:pt x="1" y="3019"/>
                    <a:pt x="5" y="3061"/>
                    <a:pt x="19" y="3096"/>
                  </a:cubicBezTo>
                  <a:cubicBezTo>
                    <a:pt x="31" y="3126"/>
                    <a:pt x="50" y="3149"/>
                    <a:pt x="75" y="3167"/>
                  </a:cubicBezTo>
                  <a:cubicBezTo>
                    <a:pt x="85" y="3178"/>
                    <a:pt x="99" y="3186"/>
                    <a:pt x="114" y="3190"/>
                  </a:cubicBezTo>
                  <a:cubicBezTo>
                    <a:pt x="134" y="3200"/>
                    <a:pt x="157" y="3206"/>
                    <a:pt x="181" y="3206"/>
                  </a:cubicBezTo>
                  <a:cubicBezTo>
                    <a:pt x="539" y="3252"/>
                    <a:pt x="896" y="3276"/>
                    <a:pt x="1256" y="3282"/>
                  </a:cubicBezTo>
                  <a:cubicBezTo>
                    <a:pt x="1310" y="3283"/>
                    <a:pt x="1364" y="3284"/>
                    <a:pt x="1418" y="3284"/>
                  </a:cubicBezTo>
                  <a:cubicBezTo>
                    <a:pt x="1722" y="3284"/>
                    <a:pt x="2027" y="3269"/>
                    <a:pt x="2330" y="3241"/>
                  </a:cubicBezTo>
                  <a:cubicBezTo>
                    <a:pt x="2429" y="3233"/>
                    <a:pt x="2530" y="3221"/>
                    <a:pt x="2630" y="3208"/>
                  </a:cubicBezTo>
                  <a:cubicBezTo>
                    <a:pt x="2692" y="3200"/>
                    <a:pt x="2756" y="3192"/>
                    <a:pt x="2819" y="3184"/>
                  </a:cubicBezTo>
                  <a:cubicBezTo>
                    <a:pt x="2844" y="3182"/>
                    <a:pt x="2869" y="3178"/>
                    <a:pt x="2893" y="3174"/>
                  </a:cubicBezTo>
                  <a:cubicBezTo>
                    <a:pt x="2918" y="3169"/>
                    <a:pt x="2943" y="3159"/>
                    <a:pt x="2969" y="3155"/>
                  </a:cubicBezTo>
                  <a:cubicBezTo>
                    <a:pt x="3010" y="3149"/>
                    <a:pt x="3056" y="3108"/>
                    <a:pt x="3076" y="3073"/>
                  </a:cubicBezTo>
                  <a:cubicBezTo>
                    <a:pt x="3099" y="3036"/>
                    <a:pt x="3107" y="2978"/>
                    <a:pt x="3092" y="2937"/>
                  </a:cubicBezTo>
                  <a:cubicBezTo>
                    <a:pt x="3080" y="2894"/>
                    <a:pt x="3053" y="2851"/>
                    <a:pt x="3012" y="2830"/>
                  </a:cubicBezTo>
                  <a:lnTo>
                    <a:pt x="2969" y="2812"/>
                  </a:lnTo>
                  <a:cubicBezTo>
                    <a:pt x="2953" y="2808"/>
                    <a:pt x="2937" y="2806"/>
                    <a:pt x="2921" y="2806"/>
                  </a:cubicBezTo>
                  <a:cubicBezTo>
                    <a:pt x="2919" y="2806"/>
                    <a:pt x="2917" y="2806"/>
                    <a:pt x="2915" y="2806"/>
                  </a:cubicBezTo>
                  <a:lnTo>
                    <a:pt x="2915" y="2806"/>
                  </a:lnTo>
                  <a:lnTo>
                    <a:pt x="2916" y="2806"/>
                  </a:lnTo>
                  <a:cubicBezTo>
                    <a:pt x="2860" y="2806"/>
                    <a:pt x="2803" y="2816"/>
                    <a:pt x="2749" y="2824"/>
                  </a:cubicBezTo>
                  <a:cubicBezTo>
                    <a:pt x="2706" y="2830"/>
                    <a:pt x="2665" y="2837"/>
                    <a:pt x="2624" y="2843"/>
                  </a:cubicBezTo>
                  <a:lnTo>
                    <a:pt x="2673" y="2835"/>
                  </a:lnTo>
                  <a:lnTo>
                    <a:pt x="2673" y="2835"/>
                  </a:lnTo>
                  <a:cubicBezTo>
                    <a:pt x="2351" y="2878"/>
                    <a:pt x="2026" y="2906"/>
                    <a:pt x="1702" y="2917"/>
                  </a:cubicBezTo>
                  <a:cubicBezTo>
                    <a:pt x="1589" y="2920"/>
                    <a:pt x="1475" y="2922"/>
                    <a:pt x="1362" y="2922"/>
                  </a:cubicBezTo>
                  <a:cubicBezTo>
                    <a:pt x="1151" y="2922"/>
                    <a:pt x="939" y="2916"/>
                    <a:pt x="728" y="2902"/>
                  </a:cubicBezTo>
                  <a:cubicBezTo>
                    <a:pt x="661" y="2898"/>
                    <a:pt x="594" y="2892"/>
                    <a:pt x="527" y="2886"/>
                  </a:cubicBezTo>
                  <a:lnTo>
                    <a:pt x="527" y="2886"/>
                  </a:lnTo>
                  <a:cubicBezTo>
                    <a:pt x="680" y="2695"/>
                    <a:pt x="828" y="2498"/>
                    <a:pt x="970" y="2298"/>
                  </a:cubicBezTo>
                  <a:cubicBezTo>
                    <a:pt x="1170" y="2015"/>
                    <a:pt x="1356" y="1723"/>
                    <a:pt x="1531" y="1423"/>
                  </a:cubicBezTo>
                  <a:cubicBezTo>
                    <a:pt x="1619" y="1271"/>
                    <a:pt x="1704" y="1119"/>
                    <a:pt x="1784" y="963"/>
                  </a:cubicBezTo>
                  <a:cubicBezTo>
                    <a:pt x="1827" y="885"/>
                    <a:pt x="1866" y="805"/>
                    <a:pt x="1901" y="721"/>
                  </a:cubicBezTo>
                  <a:cubicBezTo>
                    <a:pt x="1934" y="643"/>
                    <a:pt x="1952" y="564"/>
                    <a:pt x="1963" y="480"/>
                  </a:cubicBezTo>
                  <a:cubicBezTo>
                    <a:pt x="1973" y="388"/>
                    <a:pt x="1954" y="297"/>
                    <a:pt x="1915" y="215"/>
                  </a:cubicBezTo>
                  <a:cubicBezTo>
                    <a:pt x="1907" y="203"/>
                    <a:pt x="1901" y="188"/>
                    <a:pt x="1891" y="178"/>
                  </a:cubicBezTo>
                  <a:cubicBezTo>
                    <a:pt x="1874" y="156"/>
                    <a:pt x="1858" y="131"/>
                    <a:pt x="1835" y="110"/>
                  </a:cubicBezTo>
                  <a:cubicBezTo>
                    <a:pt x="1790" y="69"/>
                    <a:pt x="1739" y="41"/>
                    <a:pt x="1679" y="20"/>
                  </a:cubicBezTo>
                  <a:cubicBezTo>
                    <a:pt x="1637" y="6"/>
                    <a:pt x="1592" y="0"/>
                    <a:pt x="1547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23"/>
            <p:cNvSpPr/>
            <p:nvPr/>
          </p:nvSpPr>
          <p:spPr>
            <a:xfrm>
              <a:off x="3381050" y="2286325"/>
              <a:ext cx="56000" cy="58600"/>
            </a:xfrm>
            <a:custGeom>
              <a:avLst/>
              <a:gdLst/>
              <a:ahLst/>
              <a:cxnLst/>
              <a:rect l="l" t="t" r="r" b="b"/>
              <a:pathLst>
                <a:path w="2240" h="2344" extrusionOk="0">
                  <a:moveTo>
                    <a:pt x="115" y="1"/>
                  </a:moveTo>
                  <a:cubicBezTo>
                    <a:pt x="91" y="3"/>
                    <a:pt x="68" y="9"/>
                    <a:pt x="48" y="25"/>
                  </a:cubicBezTo>
                  <a:cubicBezTo>
                    <a:pt x="29" y="40"/>
                    <a:pt x="13" y="60"/>
                    <a:pt x="7" y="83"/>
                  </a:cubicBezTo>
                  <a:cubicBezTo>
                    <a:pt x="0" y="112"/>
                    <a:pt x="0" y="147"/>
                    <a:pt x="19" y="169"/>
                  </a:cubicBezTo>
                  <a:cubicBezTo>
                    <a:pt x="119" y="306"/>
                    <a:pt x="222" y="441"/>
                    <a:pt x="328" y="576"/>
                  </a:cubicBezTo>
                  <a:lnTo>
                    <a:pt x="328" y="576"/>
                  </a:lnTo>
                  <a:cubicBezTo>
                    <a:pt x="349" y="605"/>
                    <a:pt x="370" y="636"/>
                    <a:pt x="391" y="664"/>
                  </a:cubicBezTo>
                  <a:cubicBezTo>
                    <a:pt x="417" y="703"/>
                    <a:pt x="448" y="738"/>
                    <a:pt x="479" y="775"/>
                  </a:cubicBezTo>
                  <a:cubicBezTo>
                    <a:pt x="526" y="837"/>
                    <a:pt x="576" y="896"/>
                    <a:pt x="625" y="956"/>
                  </a:cubicBezTo>
                  <a:cubicBezTo>
                    <a:pt x="724" y="1073"/>
                    <a:pt x="824" y="1192"/>
                    <a:pt x="927" y="1305"/>
                  </a:cubicBezTo>
                  <a:cubicBezTo>
                    <a:pt x="1134" y="1531"/>
                    <a:pt x="1350" y="1749"/>
                    <a:pt x="1570" y="1963"/>
                  </a:cubicBezTo>
                  <a:cubicBezTo>
                    <a:pt x="1632" y="2022"/>
                    <a:pt x="1695" y="2082"/>
                    <a:pt x="1759" y="2139"/>
                  </a:cubicBezTo>
                  <a:cubicBezTo>
                    <a:pt x="1790" y="2170"/>
                    <a:pt x="1823" y="2197"/>
                    <a:pt x="1858" y="2224"/>
                  </a:cubicBezTo>
                  <a:cubicBezTo>
                    <a:pt x="1899" y="2259"/>
                    <a:pt x="1942" y="2300"/>
                    <a:pt x="1991" y="2322"/>
                  </a:cubicBezTo>
                  <a:cubicBezTo>
                    <a:pt x="2018" y="2336"/>
                    <a:pt x="2044" y="2344"/>
                    <a:pt x="2074" y="2344"/>
                  </a:cubicBezTo>
                  <a:cubicBezTo>
                    <a:pt x="2081" y="2344"/>
                    <a:pt x="2087" y="2343"/>
                    <a:pt x="2094" y="2343"/>
                  </a:cubicBezTo>
                  <a:cubicBezTo>
                    <a:pt x="2127" y="2337"/>
                    <a:pt x="2162" y="2324"/>
                    <a:pt x="2186" y="2298"/>
                  </a:cubicBezTo>
                  <a:cubicBezTo>
                    <a:pt x="2205" y="2277"/>
                    <a:pt x="2219" y="2252"/>
                    <a:pt x="2227" y="2226"/>
                  </a:cubicBezTo>
                  <a:cubicBezTo>
                    <a:pt x="2240" y="2189"/>
                    <a:pt x="2234" y="2135"/>
                    <a:pt x="2211" y="2102"/>
                  </a:cubicBezTo>
                  <a:cubicBezTo>
                    <a:pt x="2192" y="2072"/>
                    <a:pt x="2170" y="2045"/>
                    <a:pt x="2145" y="2020"/>
                  </a:cubicBezTo>
                  <a:cubicBezTo>
                    <a:pt x="2127" y="2004"/>
                    <a:pt x="2110" y="1987"/>
                    <a:pt x="2094" y="1971"/>
                  </a:cubicBezTo>
                  <a:cubicBezTo>
                    <a:pt x="2059" y="1938"/>
                    <a:pt x="2026" y="1907"/>
                    <a:pt x="1991" y="1876"/>
                  </a:cubicBezTo>
                  <a:cubicBezTo>
                    <a:pt x="1921" y="1815"/>
                    <a:pt x="1853" y="1753"/>
                    <a:pt x="1786" y="1689"/>
                  </a:cubicBezTo>
                  <a:cubicBezTo>
                    <a:pt x="1648" y="1564"/>
                    <a:pt x="1512" y="1435"/>
                    <a:pt x="1381" y="1303"/>
                  </a:cubicBezTo>
                  <a:cubicBezTo>
                    <a:pt x="1249" y="1172"/>
                    <a:pt x="1118" y="1038"/>
                    <a:pt x="989" y="907"/>
                  </a:cubicBezTo>
                  <a:cubicBezTo>
                    <a:pt x="859" y="773"/>
                    <a:pt x="736" y="638"/>
                    <a:pt x="611" y="504"/>
                  </a:cubicBezTo>
                  <a:cubicBezTo>
                    <a:pt x="574" y="465"/>
                    <a:pt x="535" y="430"/>
                    <a:pt x="500" y="391"/>
                  </a:cubicBezTo>
                  <a:cubicBezTo>
                    <a:pt x="465" y="350"/>
                    <a:pt x="434" y="313"/>
                    <a:pt x="399" y="276"/>
                  </a:cubicBezTo>
                  <a:cubicBezTo>
                    <a:pt x="331" y="196"/>
                    <a:pt x="261" y="116"/>
                    <a:pt x="196" y="34"/>
                  </a:cubicBezTo>
                  <a:cubicBezTo>
                    <a:pt x="179" y="13"/>
                    <a:pt x="140" y="1"/>
                    <a:pt x="115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23"/>
            <p:cNvSpPr/>
            <p:nvPr/>
          </p:nvSpPr>
          <p:spPr>
            <a:xfrm>
              <a:off x="3384950" y="2285675"/>
              <a:ext cx="47125" cy="57000"/>
            </a:xfrm>
            <a:custGeom>
              <a:avLst/>
              <a:gdLst/>
              <a:ahLst/>
              <a:cxnLst/>
              <a:rect l="l" t="t" r="r" b="b"/>
              <a:pathLst>
                <a:path w="1885" h="2280" extrusionOk="0">
                  <a:moveTo>
                    <a:pt x="1748" y="0"/>
                  </a:moveTo>
                  <a:cubicBezTo>
                    <a:pt x="1716" y="0"/>
                    <a:pt x="1685" y="11"/>
                    <a:pt x="1665" y="37"/>
                  </a:cubicBezTo>
                  <a:cubicBezTo>
                    <a:pt x="1455" y="288"/>
                    <a:pt x="1243" y="540"/>
                    <a:pt x="1034" y="791"/>
                  </a:cubicBezTo>
                  <a:cubicBezTo>
                    <a:pt x="822" y="1044"/>
                    <a:pt x="607" y="1290"/>
                    <a:pt x="391" y="1537"/>
                  </a:cubicBezTo>
                  <a:cubicBezTo>
                    <a:pt x="331" y="1607"/>
                    <a:pt x="272" y="1674"/>
                    <a:pt x="212" y="1744"/>
                  </a:cubicBezTo>
                  <a:cubicBezTo>
                    <a:pt x="196" y="1763"/>
                    <a:pt x="181" y="1779"/>
                    <a:pt x="165" y="1798"/>
                  </a:cubicBezTo>
                  <a:cubicBezTo>
                    <a:pt x="140" y="1824"/>
                    <a:pt x="118" y="1855"/>
                    <a:pt x="95" y="1886"/>
                  </a:cubicBezTo>
                  <a:cubicBezTo>
                    <a:pt x="81" y="1904"/>
                    <a:pt x="66" y="1923"/>
                    <a:pt x="52" y="1941"/>
                  </a:cubicBezTo>
                  <a:cubicBezTo>
                    <a:pt x="35" y="1964"/>
                    <a:pt x="27" y="1976"/>
                    <a:pt x="19" y="2007"/>
                  </a:cubicBezTo>
                  <a:cubicBezTo>
                    <a:pt x="11" y="2033"/>
                    <a:pt x="10" y="2059"/>
                    <a:pt x="13" y="2084"/>
                  </a:cubicBezTo>
                  <a:lnTo>
                    <a:pt x="13" y="2084"/>
                  </a:lnTo>
                  <a:lnTo>
                    <a:pt x="11" y="2091"/>
                  </a:lnTo>
                  <a:cubicBezTo>
                    <a:pt x="5" y="2108"/>
                    <a:pt x="0" y="2126"/>
                    <a:pt x="0" y="2143"/>
                  </a:cubicBezTo>
                  <a:cubicBezTo>
                    <a:pt x="0" y="2159"/>
                    <a:pt x="3" y="2173"/>
                    <a:pt x="7" y="2187"/>
                  </a:cubicBezTo>
                  <a:lnTo>
                    <a:pt x="7" y="2187"/>
                  </a:lnTo>
                  <a:cubicBezTo>
                    <a:pt x="9" y="2211"/>
                    <a:pt x="16" y="2234"/>
                    <a:pt x="35" y="2252"/>
                  </a:cubicBezTo>
                  <a:cubicBezTo>
                    <a:pt x="50" y="2265"/>
                    <a:pt x="71" y="2279"/>
                    <a:pt x="93" y="2279"/>
                  </a:cubicBezTo>
                  <a:cubicBezTo>
                    <a:pt x="96" y="2279"/>
                    <a:pt x="99" y="2279"/>
                    <a:pt x="101" y="2278"/>
                  </a:cubicBezTo>
                  <a:cubicBezTo>
                    <a:pt x="109" y="2278"/>
                    <a:pt x="116" y="2276"/>
                    <a:pt x="124" y="2276"/>
                  </a:cubicBezTo>
                  <a:cubicBezTo>
                    <a:pt x="127" y="2277"/>
                    <a:pt x="130" y="2277"/>
                    <a:pt x="133" y="2277"/>
                  </a:cubicBezTo>
                  <a:cubicBezTo>
                    <a:pt x="158" y="2277"/>
                    <a:pt x="184" y="2269"/>
                    <a:pt x="208" y="2256"/>
                  </a:cubicBezTo>
                  <a:cubicBezTo>
                    <a:pt x="213" y="2253"/>
                    <a:pt x="218" y="2250"/>
                    <a:pt x="223" y="2247"/>
                  </a:cubicBezTo>
                  <a:lnTo>
                    <a:pt x="223" y="2247"/>
                  </a:lnTo>
                  <a:cubicBezTo>
                    <a:pt x="270" y="2242"/>
                    <a:pt x="315" y="2219"/>
                    <a:pt x="348" y="2182"/>
                  </a:cubicBezTo>
                  <a:cubicBezTo>
                    <a:pt x="362" y="2165"/>
                    <a:pt x="374" y="2149"/>
                    <a:pt x="389" y="2133"/>
                  </a:cubicBezTo>
                  <a:cubicBezTo>
                    <a:pt x="426" y="2089"/>
                    <a:pt x="459" y="2046"/>
                    <a:pt x="492" y="2001"/>
                  </a:cubicBezTo>
                  <a:cubicBezTo>
                    <a:pt x="539" y="1935"/>
                    <a:pt x="588" y="1870"/>
                    <a:pt x="635" y="1806"/>
                  </a:cubicBezTo>
                  <a:cubicBezTo>
                    <a:pt x="734" y="1674"/>
                    <a:pt x="830" y="1543"/>
                    <a:pt x="929" y="1411"/>
                  </a:cubicBezTo>
                  <a:cubicBezTo>
                    <a:pt x="1026" y="1280"/>
                    <a:pt x="1122" y="1148"/>
                    <a:pt x="1223" y="1019"/>
                  </a:cubicBezTo>
                  <a:cubicBezTo>
                    <a:pt x="1324" y="890"/>
                    <a:pt x="1422" y="760"/>
                    <a:pt x="1523" y="629"/>
                  </a:cubicBezTo>
                  <a:cubicBezTo>
                    <a:pt x="1636" y="483"/>
                    <a:pt x="1749" y="335"/>
                    <a:pt x="1862" y="189"/>
                  </a:cubicBezTo>
                  <a:cubicBezTo>
                    <a:pt x="1880" y="166"/>
                    <a:pt x="1884" y="119"/>
                    <a:pt x="1874" y="92"/>
                  </a:cubicBezTo>
                  <a:cubicBezTo>
                    <a:pt x="1866" y="66"/>
                    <a:pt x="1852" y="43"/>
                    <a:pt x="1829" y="27"/>
                  </a:cubicBezTo>
                  <a:cubicBezTo>
                    <a:pt x="1807" y="10"/>
                    <a:pt x="1777" y="0"/>
                    <a:pt x="1748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23"/>
            <p:cNvSpPr/>
            <p:nvPr/>
          </p:nvSpPr>
          <p:spPr>
            <a:xfrm>
              <a:off x="3473400" y="2253550"/>
              <a:ext cx="96575" cy="36425"/>
            </a:xfrm>
            <a:custGeom>
              <a:avLst/>
              <a:gdLst/>
              <a:ahLst/>
              <a:cxnLst/>
              <a:rect l="l" t="t" r="r" b="b"/>
              <a:pathLst>
                <a:path w="3863" h="1457" extrusionOk="0">
                  <a:moveTo>
                    <a:pt x="3577" y="381"/>
                  </a:moveTo>
                  <a:lnTo>
                    <a:pt x="3577" y="381"/>
                  </a:lnTo>
                  <a:cubicBezTo>
                    <a:pt x="3576" y="384"/>
                    <a:pt x="3576" y="388"/>
                    <a:pt x="3575" y="391"/>
                  </a:cubicBezTo>
                  <a:lnTo>
                    <a:pt x="3575" y="391"/>
                  </a:lnTo>
                  <a:lnTo>
                    <a:pt x="3577" y="381"/>
                  </a:lnTo>
                  <a:close/>
                  <a:moveTo>
                    <a:pt x="3540" y="531"/>
                  </a:moveTo>
                  <a:cubicBezTo>
                    <a:pt x="3536" y="540"/>
                    <a:pt x="3532" y="549"/>
                    <a:pt x="3529" y="557"/>
                  </a:cubicBezTo>
                  <a:lnTo>
                    <a:pt x="3529" y="557"/>
                  </a:lnTo>
                  <a:lnTo>
                    <a:pt x="3540" y="531"/>
                  </a:lnTo>
                  <a:close/>
                  <a:moveTo>
                    <a:pt x="633" y="685"/>
                  </a:moveTo>
                  <a:lnTo>
                    <a:pt x="628" y="686"/>
                  </a:lnTo>
                  <a:lnTo>
                    <a:pt x="628" y="686"/>
                  </a:lnTo>
                  <a:cubicBezTo>
                    <a:pt x="630" y="686"/>
                    <a:pt x="631" y="685"/>
                    <a:pt x="633" y="685"/>
                  </a:cubicBezTo>
                  <a:close/>
                  <a:moveTo>
                    <a:pt x="678" y="685"/>
                  </a:moveTo>
                  <a:lnTo>
                    <a:pt x="678" y="685"/>
                  </a:lnTo>
                  <a:cubicBezTo>
                    <a:pt x="683" y="686"/>
                    <a:pt x="687" y="687"/>
                    <a:pt x="692" y="687"/>
                  </a:cubicBezTo>
                  <a:lnTo>
                    <a:pt x="692" y="687"/>
                  </a:lnTo>
                  <a:lnTo>
                    <a:pt x="678" y="685"/>
                  </a:lnTo>
                  <a:close/>
                  <a:moveTo>
                    <a:pt x="489" y="723"/>
                  </a:moveTo>
                  <a:lnTo>
                    <a:pt x="481" y="726"/>
                  </a:lnTo>
                  <a:cubicBezTo>
                    <a:pt x="484" y="725"/>
                    <a:pt x="486" y="724"/>
                    <a:pt x="489" y="723"/>
                  </a:cubicBezTo>
                  <a:close/>
                  <a:moveTo>
                    <a:pt x="3443" y="706"/>
                  </a:moveTo>
                  <a:lnTo>
                    <a:pt x="3443" y="706"/>
                  </a:lnTo>
                  <a:cubicBezTo>
                    <a:pt x="3436" y="715"/>
                    <a:pt x="3429" y="724"/>
                    <a:pt x="3422" y="733"/>
                  </a:cubicBezTo>
                  <a:lnTo>
                    <a:pt x="3422" y="733"/>
                  </a:lnTo>
                  <a:lnTo>
                    <a:pt x="3443" y="706"/>
                  </a:lnTo>
                  <a:close/>
                  <a:moveTo>
                    <a:pt x="902" y="749"/>
                  </a:moveTo>
                  <a:cubicBezTo>
                    <a:pt x="907" y="751"/>
                    <a:pt x="912" y="753"/>
                    <a:pt x="917" y="755"/>
                  </a:cubicBezTo>
                  <a:lnTo>
                    <a:pt x="902" y="749"/>
                  </a:lnTo>
                  <a:close/>
                  <a:moveTo>
                    <a:pt x="409" y="772"/>
                  </a:moveTo>
                  <a:lnTo>
                    <a:pt x="384" y="790"/>
                  </a:lnTo>
                  <a:cubicBezTo>
                    <a:pt x="393" y="784"/>
                    <a:pt x="401" y="778"/>
                    <a:pt x="409" y="772"/>
                  </a:cubicBezTo>
                  <a:close/>
                  <a:moveTo>
                    <a:pt x="3686" y="0"/>
                  </a:moveTo>
                  <a:cubicBezTo>
                    <a:pt x="3673" y="0"/>
                    <a:pt x="3662" y="2"/>
                    <a:pt x="3651" y="5"/>
                  </a:cubicBezTo>
                  <a:cubicBezTo>
                    <a:pt x="3581" y="28"/>
                    <a:pt x="3536" y="100"/>
                    <a:pt x="3556" y="174"/>
                  </a:cubicBezTo>
                  <a:cubicBezTo>
                    <a:pt x="3563" y="196"/>
                    <a:pt x="3568" y="220"/>
                    <a:pt x="3572" y="244"/>
                  </a:cubicBezTo>
                  <a:lnTo>
                    <a:pt x="3572" y="244"/>
                  </a:lnTo>
                  <a:cubicBezTo>
                    <a:pt x="3579" y="299"/>
                    <a:pt x="3579" y="355"/>
                    <a:pt x="3572" y="410"/>
                  </a:cubicBezTo>
                  <a:lnTo>
                    <a:pt x="3572" y="410"/>
                  </a:lnTo>
                  <a:cubicBezTo>
                    <a:pt x="3562" y="462"/>
                    <a:pt x="3547" y="512"/>
                    <a:pt x="3527" y="560"/>
                  </a:cubicBezTo>
                  <a:lnTo>
                    <a:pt x="3527" y="560"/>
                  </a:lnTo>
                  <a:cubicBezTo>
                    <a:pt x="3499" y="622"/>
                    <a:pt x="3462" y="680"/>
                    <a:pt x="3420" y="735"/>
                  </a:cubicBezTo>
                  <a:lnTo>
                    <a:pt x="3420" y="735"/>
                  </a:lnTo>
                  <a:cubicBezTo>
                    <a:pt x="3380" y="783"/>
                    <a:pt x="3336" y="827"/>
                    <a:pt x="3287" y="867"/>
                  </a:cubicBezTo>
                  <a:lnTo>
                    <a:pt x="3287" y="867"/>
                  </a:lnTo>
                  <a:cubicBezTo>
                    <a:pt x="3213" y="920"/>
                    <a:pt x="3133" y="964"/>
                    <a:pt x="3051" y="1001"/>
                  </a:cubicBezTo>
                  <a:lnTo>
                    <a:pt x="3051" y="1001"/>
                  </a:lnTo>
                  <a:cubicBezTo>
                    <a:pt x="2976" y="1031"/>
                    <a:pt x="2901" y="1053"/>
                    <a:pt x="2822" y="1065"/>
                  </a:cubicBezTo>
                  <a:lnTo>
                    <a:pt x="2822" y="1065"/>
                  </a:lnTo>
                  <a:cubicBezTo>
                    <a:pt x="2764" y="1071"/>
                    <a:pt x="2706" y="1074"/>
                    <a:pt x="2648" y="1074"/>
                  </a:cubicBezTo>
                  <a:cubicBezTo>
                    <a:pt x="2583" y="1074"/>
                    <a:pt x="2518" y="1070"/>
                    <a:pt x="2453" y="1061"/>
                  </a:cubicBezTo>
                  <a:lnTo>
                    <a:pt x="2453" y="1061"/>
                  </a:lnTo>
                  <a:lnTo>
                    <a:pt x="2505" y="1069"/>
                  </a:lnTo>
                  <a:cubicBezTo>
                    <a:pt x="2320" y="1045"/>
                    <a:pt x="2141" y="989"/>
                    <a:pt x="1970" y="917"/>
                  </a:cubicBezTo>
                  <a:lnTo>
                    <a:pt x="1970" y="917"/>
                  </a:lnTo>
                  <a:lnTo>
                    <a:pt x="2016" y="936"/>
                  </a:lnTo>
                  <a:cubicBezTo>
                    <a:pt x="1864" y="872"/>
                    <a:pt x="1718" y="794"/>
                    <a:pt x="1578" y="706"/>
                  </a:cubicBezTo>
                  <a:cubicBezTo>
                    <a:pt x="1436" y="619"/>
                    <a:pt x="1313" y="529"/>
                    <a:pt x="1171" y="455"/>
                  </a:cubicBezTo>
                  <a:cubicBezTo>
                    <a:pt x="1089" y="412"/>
                    <a:pt x="1003" y="373"/>
                    <a:pt x="912" y="348"/>
                  </a:cubicBezTo>
                  <a:cubicBezTo>
                    <a:pt x="869" y="336"/>
                    <a:pt x="824" y="330"/>
                    <a:pt x="779" y="324"/>
                  </a:cubicBezTo>
                  <a:cubicBezTo>
                    <a:pt x="743" y="318"/>
                    <a:pt x="708" y="313"/>
                    <a:pt x="671" y="313"/>
                  </a:cubicBezTo>
                  <a:cubicBezTo>
                    <a:pt x="665" y="313"/>
                    <a:pt x="659" y="313"/>
                    <a:pt x="654" y="313"/>
                  </a:cubicBezTo>
                  <a:cubicBezTo>
                    <a:pt x="485" y="319"/>
                    <a:pt x="321" y="381"/>
                    <a:pt x="193" y="492"/>
                  </a:cubicBezTo>
                  <a:cubicBezTo>
                    <a:pt x="158" y="523"/>
                    <a:pt x="130" y="558"/>
                    <a:pt x="101" y="595"/>
                  </a:cubicBezTo>
                  <a:cubicBezTo>
                    <a:pt x="82" y="621"/>
                    <a:pt x="66" y="648"/>
                    <a:pt x="52" y="679"/>
                  </a:cubicBezTo>
                  <a:cubicBezTo>
                    <a:pt x="31" y="728"/>
                    <a:pt x="17" y="773"/>
                    <a:pt x="8" y="827"/>
                  </a:cubicBezTo>
                  <a:cubicBezTo>
                    <a:pt x="0" y="882"/>
                    <a:pt x="4" y="930"/>
                    <a:pt x="13" y="985"/>
                  </a:cubicBezTo>
                  <a:cubicBezTo>
                    <a:pt x="19" y="1020"/>
                    <a:pt x="54" y="1061"/>
                    <a:pt x="84" y="1078"/>
                  </a:cubicBezTo>
                  <a:cubicBezTo>
                    <a:pt x="108" y="1090"/>
                    <a:pt x="135" y="1098"/>
                    <a:pt x="162" y="1098"/>
                  </a:cubicBezTo>
                  <a:cubicBezTo>
                    <a:pt x="169" y="1098"/>
                    <a:pt x="177" y="1097"/>
                    <a:pt x="185" y="1096"/>
                  </a:cubicBezTo>
                  <a:cubicBezTo>
                    <a:pt x="259" y="1086"/>
                    <a:pt x="325" y="1020"/>
                    <a:pt x="321" y="942"/>
                  </a:cubicBezTo>
                  <a:cubicBezTo>
                    <a:pt x="319" y="929"/>
                    <a:pt x="320" y="917"/>
                    <a:pt x="321" y="904"/>
                  </a:cubicBezTo>
                  <a:lnTo>
                    <a:pt x="321" y="904"/>
                  </a:lnTo>
                  <a:cubicBezTo>
                    <a:pt x="323" y="892"/>
                    <a:pt x="327" y="880"/>
                    <a:pt x="331" y="869"/>
                  </a:cubicBezTo>
                  <a:lnTo>
                    <a:pt x="331" y="869"/>
                  </a:lnTo>
                  <a:cubicBezTo>
                    <a:pt x="338" y="853"/>
                    <a:pt x="347" y="838"/>
                    <a:pt x="356" y="824"/>
                  </a:cubicBezTo>
                  <a:lnTo>
                    <a:pt x="356" y="824"/>
                  </a:lnTo>
                  <a:cubicBezTo>
                    <a:pt x="373" y="804"/>
                    <a:pt x="393" y="785"/>
                    <a:pt x="414" y="769"/>
                  </a:cubicBezTo>
                  <a:lnTo>
                    <a:pt x="414" y="769"/>
                  </a:lnTo>
                  <a:cubicBezTo>
                    <a:pt x="445" y="748"/>
                    <a:pt x="477" y="730"/>
                    <a:pt x="511" y="715"/>
                  </a:cubicBezTo>
                  <a:lnTo>
                    <a:pt x="511" y="715"/>
                  </a:lnTo>
                  <a:cubicBezTo>
                    <a:pt x="543" y="703"/>
                    <a:pt x="575" y="695"/>
                    <a:pt x="607" y="689"/>
                  </a:cubicBezTo>
                  <a:lnTo>
                    <a:pt x="607" y="689"/>
                  </a:lnTo>
                  <a:cubicBezTo>
                    <a:pt x="620" y="688"/>
                    <a:pt x="632" y="688"/>
                    <a:pt x="645" y="688"/>
                  </a:cubicBezTo>
                  <a:cubicBezTo>
                    <a:pt x="668" y="688"/>
                    <a:pt x="692" y="689"/>
                    <a:pt x="715" y="692"/>
                  </a:cubicBezTo>
                  <a:lnTo>
                    <a:pt x="715" y="692"/>
                  </a:lnTo>
                  <a:cubicBezTo>
                    <a:pt x="771" y="703"/>
                    <a:pt x="825" y="720"/>
                    <a:pt x="878" y="740"/>
                  </a:cubicBezTo>
                  <a:lnTo>
                    <a:pt x="878" y="740"/>
                  </a:lnTo>
                  <a:cubicBezTo>
                    <a:pt x="994" y="789"/>
                    <a:pt x="1100" y="857"/>
                    <a:pt x="1204" y="925"/>
                  </a:cubicBezTo>
                  <a:cubicBezTo>
                    <a:pt x="1315" y="997"/>
                    <a:pt x="1424" y="1069"/>
                    <a:pt x="1541" y="1135"/>
                  </a:cubicBezTo>
                  <a:cubicBezTo>
                    <a:pt x="1670" y="1207"/>
                    <a:pt x="1806" y="1271"/>
                    <a:pt x="1944" y="1324"/>
                  </a:cubicBezTo>
                  <a:cubicBezTo>
                    <a:pt x="2067" y="1371"/>
                    <a:pt x="2194" y="1408"/>
                    <a:pt x="2326" y="1431"/>
                  </a:cubicBezTo>
                  <a:cubicBezTo>
                    <a:pt x="2424" y="1446"/>
                    <a:pt x="2522" y="1457"/>
                    <a:pt x="2621" y="1457"/>
                  </a:cubicBezTo>
                  <a:cubicBezTo>
                    <a:pt x="2667" y="1457"/>
                    <a:pt x="2713" y="1455"/>
                    <a:pt x="2759" y="1449"/>
                  </a:cubicBezTo>
                  <a:cubicBezTo>
                    <a:pt x="2835" y="1443"/>
                    <a:pt x="2911" y="1431"/>
                    <a:pt x="2985" y="1410"/>
                  </a:cubicBezTo>
                  <a:cubicBezTo>
                    <a:pt x="3051" y="1392"/>
                    <a:pt x="3115" y="1367"/>
                    <a:pt x="3176" y="1338"/>
                  </a:cubicBezTo>
                  <a:cubicBezTo>
                    <a:pt x="3287" y="1287"/>
                    <a:pt x="3386" y="1215"/>
                    <a:pt x="3474" y="1133"/>
                  </a:cubicBezTo>
                  <a:cubicBezTo>
                    <a:pt x="3561" y="1049"/>
                    <a:pt x="3637" y="958"/>
                    <a:pt x="3700" y="860"/>
                  </a:cubicBezTo>
                  <a:cubicBezTo>
                    <a:pt x="3762" y="759"/>
                    <a:pt x="3805" y="654"/>
                    <a:pt x="3830" y="545"/>
                  </a:cubicBezTo>
                  <a:cubicBezTo>
                    <a:pt x="3858" y="422"/>
                    <a:pt x="3863" y="299"/>
                    <a:pt x="3838" y="176"/>
                  </a:cubicBezTo>
                  <a:cubicBezTo>
                    <a:pt x="3834" y="151"/>
                    <a:pt x="3828" y="124"/>
                    <a:pt x="3819" y="100"/>
                  </a:cubicBezTo>
                  <a:cubicBezTo>
                    <a:pt x="3809" y="67"/>
                    <a:pt x="3787" y="36"/>
                    <a:pt x="3758" y="19"/>
                  </a:cubicBezTo>
                  <a:cubicBezTo>
                    <a:pt x="3737" y="7"/>
                    <a:pt x="3711" y="0"/>
                    <a:pt x="3686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23"/>
            <p:cNvSpPr/>
            <p:nvPr/>
          </p:nvSpPr>
          <p:spPr>
            <a:xfrm>
              <a:off x="3500300" y="2290825"/>
              <a:ext cx="11025" cy="52725"/>
            </a:xfrm>
            <a:custGeom>
              <a:avLst/>
              <a:gdLst/>
              <a:ahLst/>
              <a:cxnLst/>
              <a:rect l="l" t="t" r="r" b="b"/>
              <a:pathLst>
                <a:path w="441" h="2109" extrusionOk="0">
                  <a:moveTo>
                    <a:pt x="216" y="1"/>
                  </a:moveTo>
                  <a:cubicBezTo>
                    <a:pt x="179" y="1"/>
                    <a:pt x="151" y="24"/>
                    <a:pt x="138" y="59"/>
                  </a:cubicBezTo>
                  <a:lnTo>
                    <a:pt x="138" y="61"/>
                  </a:lnTo>
                  <a:cubicBezTo>
                    <a:pt x="126" y="94"/>
                    <a:pt x="116" y="127"/>
                    <a:pt x="108" y="164"/>
                  </a:cubicBezTo>
                  <a:cubicBezTo>
                    <a:pt x="100" y="195"/>
                    <a:pt x="94" y="227"/>
                    <a:pt x="87" y="257"/>
                  </a:cubicBezTo>
                  <a:lnTo>
                    <a:pt x="87" y="257"/>
                  </a:lnTo>
                  <a:cubicBezTo>
                    <a:pt x="81" y="270"/>
                    <a:pt x="76" y="282"/>
                    <a:pt x="73" y="295"/>
                  </a:cubicBezTo>
                  <a:cubicBezTo>
                    <a:pt x="69" y="306"/>
                    <a:pt x="67" y="316"/>
                    <a:pt x="67" y="326"/>
                  </a:cubicBezTo>
                  <a:cubicBezTo>
                    <a:pt x="62" y="349"/>
                    <a:pt x="58" y="371"/>
                    <a:pt x="56" y="394"/>
                  </a:cubicBezTo>
                  <a:cubicBezTo>
                    <a:pt x="48" y="451"/>
                    <a:pt x="40" y="507"/>
                    <a:pt x="32" y="562"/>
                  </a:cubicBezTo>
                  <a:lnTo>
                    <a:pt x="38" y="525"/>
                  </a:lnTo>
                  <a:lnTo>
                    <a:pt x="38" y="525"/>
                  </a:lnTo>
                  <a:cubicBezTo>
                    <a:pt x="34" y="558"/>
                    <a:pt x="25" y="591"/>
                    <a:pt x="21" y="624"/>
                  </a:cubicBezTo>
                  <a:cubicBezTo>
                    <a:pt x="19" y="647"/>
                    <a:pt x="17" y="671"/>
                    <a:pt x="15" y="694"/>
                  </a:cubicBezTo>
                  <a:cubicBezTo>
                    <a:pt x="13" y="737"/>
                    <a:pt x="9" y="780"/>
                    <a:pt x="7" y="823"/>
                  </a:cubicBezTo>
                  <a:cubicBezTo>
                    <a:pt x="1" y="912"/>
                    <a:pt x="1" y="998"/>
                    <a:pt x="3" y="1086"/>
                  </a:cubicBezTo>
                  <a:cubicBezTo>
                    <a:pt x="5" y="1175"/>
                    <a:pt x="9" y="1261"/>
                    <a:pt x="15" y="1349"/>
                  </a:cubicBezTo>
                  <a:cubicBezTo>
                    <a:pt x="23" y="1452"/>
                    <a:pt x="34" y="1553"/>
                    <a:pt x="48" y="1655"/>
                  </a:cubicBezTo>
                  <a:cubicBezTo>
                    <a:pt x="56" y="1705"/>
                    <a:pt x="64" y="1754"/>
                    <a:pt x="75" y="1801"/>
                  </a:cubicBezTo>
                  <a:cubicBezTo>
                    <a:pt x="81" y="1824"/>
                    <a:pt x="85" y="1846"/>
                    <a:pt x="91" y="1871"/>
                  </a:cubicBezTo>
                  <a:cubicBezTo>
                    <a:pt x="95" y="1881"/>
                    <a:pt x="97" y="1894"/>
                    <a:pt x="101" y="1906"/>
                  </a:cubicBezTo>
                  <a:cubicBezTo>
                    <a:pt x="112" y="1947"/>
                    <a:pt x="135" y="1981"/>
                    <a:pt x="167" y="2005"/>
                  </a:cubicBezTo>
                  <a:lnTo>
                    <a:pt x="167" y="2005"/>
                  </a:lnTo>
                  <a:cubicBezTo>
                    <a:pt x="172" y="2013"/>
                    <a:pt x="177" y="2021"/>
                    <a:pt x="182" y="2029"/>
                  </a:cubicBezTo>
                  <a:cubicBezTo>
                    <a:pt x="206" y="2066"/>
                    <a:pt x="235" y="2093"/>
                    <a:pt x="276" y="2105"/>
                  </a:cubicBezTo>
                  <a:cubicBezTo>
                    <a:pt x="284" y="2108"/>
                    <a:pt x="291" y="2109"/>
                    <a:pt x="299" y="2109"/>
                  </a:cubicBezTo>
                  <a:cubicBezTo>
                    <a:pt x="322" y="2109"/>
                    <a:pt x="345" y="2098"/>
                    <a:pt x="362" y="2083"/>
                  </a:cubicBezTo>
                  <a:cubicBezTo>
                    <a:pt x="387" y="2060"/>
                    <a:pt x="401" y="2029"/>
                    <a:pt x="408" y="1996"/>
                  </a:cubicBezTo>
                  <a:cubicBezTo>
                    <a:pt x="409" y="1986"/>
                    <a:pt x="410" y="1975"/>
                    <a:pt x="412" y="1964"/>
                  </a:cubicBezTo>
                  <a:lnTo>
                    <a:pt x="412" y="1964"/>
                  </a:lnTo>
                  <a:cubicBezTo>
                    <a:pt x="422" y="1948"/>
                    <a:pt x="429" y="1932"/>
                    <a:pt x="434" y="1914"/>
                  </a:cubicBezTo>
                  <a:cubicBezTo>
                    <a:pt x="438" y="1898"/>
                    <a:pt x="440" y="1877"/>
                    <a:pt x="440" y="1857"/>
                  </a:cubicBezTo>
                  <a:cubicBezTo>
                    <a:pt x="438" y="1842"/>
                    <a:pt x="436" y="1830"/>
                    <a:pt x="434" y="1816"/>
                  </a:cubicBezTo>
                  <a:cubicBezTo>
                    <a:pt x="432" y="1787"/>
                    <a:pt x="428" y="1760"/>
                    <a:pt x="426" y="1733"/>
                  </a:cubicBezTo>
                  <a:cubicBezTo>
                    <a:pt x="419" y="1670"/>
                    <a:pt x="408" y="1608"/>
                    <a:pt x="400" y="1546"/>
                  </a:cubicBezTo>
                  <a:lnTo>
                    <a:pt x="400" y="1546"/>
                  </a:lnTo>
                  <a:cubicBezTo>
                    <a:pt x="401" y="1554"/>
                    <a:pt x="402" y="1561"/>
                    <a:pt x="403" y="1569"/>
                  </a:cubicBezTo>
                  <a:lnTo>
                    <a:pt x="397" y="1522"/>
                  </a:lnTo>
                  <a:lnTo>
                    <a:pt x="397" y="1522"/>
                  </a:lnTo>
                  <a:cubicBezTo>
                    <a:pt x="398" y="1530"/>
                    <a:pt x="399" y="1538"/>
                    <a:pt x="400" y="1546"/>
                  </a:cubicBezTo>
                  <a:lnTo>
                    <a:pt x="400" y="1546"/>
                  </a:lnTo>
                  <a:cubicBezTo>
                    <a:pt x="394" y="1497"/>
                    <a:pt x="387" y="1448"/>
                    <a:pt x="380" y="1398"/>
                  </a:cubicBezTo>
                  <a:lnTo>
                    <a:pt x="380" y="1398"/>
                  </a:lnTo>
                  <a:cubicBezTo>
                    <a:pt x="364" y="1262"/>
                    <a:pt x="351" y="1125"/>
                    <a:pt x="344" y="990"/>
                  </a:cubicBezTo>
                  <a:cubicBezTo>
                    <a:pt x="340" y="916"/>
                    <a:pt x="334" y="842"/>
                    <a:pt x="329" y="768"/>
                  </a:cubicBezTo>
                  <a:cubicBezTo>
                    <a:pt x="327" y="729"/>
                    <a:pt x="325" y="692"/>
                    <a:pt x="325" y="655"/>
                  </a:cubicBezTo>
                  <a:cubicBezTo>
                    <a:pt x="323" y="618"/>
                    <a:pt x="319" y="581"/>
                    <a:pt x="317" y="544"/>
                  </a:cubicBezTo>
                  <a:cubicBezTo>
                    <a:pt x="315" y="503"/>
                    <a:pt x="315" y="462"/>
                    <a:pt x="315" y="421"/>
                  </a:cubicBezTo>
                  <a:cubicBezTo>
                    <a:pt x="315" y="398"/>
                    <a:pt x="315" y="377"/>
                    <a:pt x="315" y="355"/>
                  </a:cubicBezTo>
                  <a:cubicBezTo>
                    <a:pt x="315" y="328"/>
                    <a:pt x="310" y="303"/>
                    <a:pt x="305" y="278"/>
                  </a:cubicBezTo>
                  <a:lnTo>
                    <a:pt x="305" y="278"/>
                  </a:lnTo>
                  <a:cubicBezTo>
                    <a:pt x="303" y="248"/>
                    <a:pt x="305" y="219"/>
                    <a:pt x="305" y="188"/>
                  </a:cubicBezTo>
                  <a:cubicBezTo>
                    <a:pt x="303" y="154"/>
                    <a:pt x="301" y="117"/>
                    <a:pt x="299" y="82"/>
                  </a:cubicBezTo>
                  <a:cubicBezTo>
                    <a:pt x="295" y="41"/>
                    <a:pt x="270" y="8"/>
                    <a:pt x="229" y="2"/>
                  </a:cubicBezTo>
                  <a:cubicBezTo>
                    <a:pt x="224" y="1"/>
                    <a:pt x="220" y="1"/>
                    <a:pt x="216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23"/>
            <p:cNvSpPr/>
            <p:nvPr/>
          </p:nvSpPr>
          <p:spPr>
            <a:xfrm>
              <a:off x="3537075" y="2295150"/>
              <a:ext cx="9225" cy="53550"/>
            </a:xfrm>
            <a:custGeom>
              <a:avLst/>
              <a:gdLst/>
              <a:ahLst/>
              <a:cxnLst/>
              <a:rect l="l" t="t" r="r" b="b"/>
              <a:pathLst>
                <a:path w="369" h="2142" extrusionOk="0">
                  <a:moveTo>
                    <a:pt x="240" y="380"/>
                  </a:moveTo>
                  <a:lnTo>
                    <a:pt x="249" y="391"/>
                  </a:lnTo>
                  <a:lnTo>
                    <a:pt x="247" y="389"/>
                  </a:lnTo>
                  <a:lnTo>
                    <a:pt x="247" y="389"/>
                  </a:lnTo>
                  <a:cubicBezTo>
                    <a:pt x="245" y="386"/>
                    <a:pt x="242" y="383"/>
                    <a:pt x="240" y="380"/>
                  </a:cubicBezTo>
                  <a:close/>
                  <a:moveTo>
                    <a:pt x="115" y="0"/>
                  </a:moveTo>
                  <a:cubicBezTo>
                    <a:pt x="87" y="0"/>
                    <a:pt x="57" y="20"/>
                    <a:pt x="58" y="54"/>
                  </a:cubicBezTo>
                  <a:lnTo>
                    <a:pt x="60" y="54"/>
                  </a:lnTo>
                  <a:cubicBezTo>
                    <a:pt x="62" y="118"/>
                    <a:pt x="62" y="182"/>
                    <a:pt x="62" y="246"/>
                  </a:cubicBezTo>
                  <a:cubicBezTo>
                    <a:pt x="62" y="301"/>
                    <a:pt x="64" y="357"/>
                    <a:pt x="60" y="413"/>
                  </a:cubicBezTo>
                  <a:lnTo>
                    <a:pt x="60" y="413"/>
                  </a:lnTo>
                  <a:cubicBezTo>
                    <a:pt x="53" y="431"/>
                    <a:pt x="49" y="447"/>
                    <a:pt x="48" y="469"/>
                  </a:cubicBezTo>
                  <a:cubicBezTo>
                    <a:pt x="48" y="482"/>
                    <a:pt x="48" y="494"/>
                    <a:pt x="48" y="506"/>
                  </a:cubicBezTo>
                  <a:cubicBezTo>
                    <a:pt x="48" y="531"/>
                    <a:pt x="48" y="556"/>
                    <a:pt x="48" y="582"/>
                  </a:cubicBezTo>
                  <a:cubicBezTo>
                    <a:pt x="48" y="607"/>
                    <a:pt x="50" y="632"/>
                    <a:pt x="48" y="656"/>
                  </a:cubicBezTo>
                  <a:cubicBezTo>
                    <a:pt x="46" y="683"/>
                    <a:pt x="42" y="708"/>
                    <a:pt x="42" y="732"/>
                  </a:cubicBezTo>
                  <a:cubicBezTo>
                    <a:pt x="42" y="833"/>
                    <a:pt x="38" y="936"/>
                    <a:pt x="38" y="1037"/>
                  </a:cubicBezTo>
                  <a:cubicBezTo>
                    <a:pt x="40" y="1238"/>
                    <a:pt x="34" y="1441"/>
                    <a:pt x="19" y="1643"/>
                  </a:cubicBezTo>
                  <a:cubicBezTo>
                    <a:pt x="17" y="1698"/>
                    <a:pt x="11" y="1756"/>
                    <a:pt x="7" y="1813"/>
                  </a:cubicBezTo>
                  <a:cubicBezTo>
                    <a:pt x="5" y="1840"/>
                    <a:pt x="7" y="1867"/>
                    <a:pt x="5" y="1895"/>
                  </a:cubicBezTo>
                  <a:cubicBezTo>
                    <a:pt x="5" y="1936"/>
                    <a:pt x="1" y="1982"/>
                    <a:pt x="15" y="2021"/>
                  </a:cubicBezTo>
                  <a:cubicBezTo>
                    <a:pt x="27" y="2047"/>
                    <a:pt x="38" y="2072"/>
                    <a:pt x="58" y="2092"/>
                  </a:cubicBezTo>
                  <a:cubicBezTo>
                    <a:pt x="85" y="2119"/>
                    <a:pt x="118" y="2134"/>
                    <a:pt x="153" y="2140"/>
                  </a:cubicBezTo>
                  <a:cubicBezTo>
                    <a:pt x="160" y="2141"/>
                    <a:pt x="168" y="2141"/>
                    <a:pt x="175" y="2141"/>
                  </a:cubicBezTo>
                  <a:cubicBezTo>
                    <a:pt x="197" y="2141"/>
                    <a:pt x="217" y="2137"/>
                    <a:pt x="239" y="2127"/>
                  </a:cubicBezTo>
                  <a:cubicBezTo>
                    <a:pt x="272" y="2113"/>
                    <a:pt x="299" y="2090"/>
                    <a:pt x="317" y="2060"/>
                  </a:cubicBezTo>
                  <a:cubicBezTo>
                    <a:pt x="340" y="2023"/>
                    <a:pt x="344" y="1994"/>
                    <a:pt x="348" y="1951"/>
                  </a:cubicBezTo>
                  <a:cubicBezTo>
                    <a:pt x="350" y="1938"/>
                    <a:pt x="352" y="1926"/>
                    <a:pt x="354" y="1914"/>
                  </a:cubicBezTo>
                  <a:cubicBezTo>
                    <a:pt x="356" y="1887"/>
                    <a:pt x="358" y="1858"/>
                    <a:pt x="362" y="1832"/>
                  </a:cubicBezTo>
                  <a:cubicBezTo>
                    <a:pt x="366" y="1782"/>
                    <a:pt x="364" y="1731"/>
                    <a:pt x="366" y="1680"/>
                  </a:cubicBezTo>
                  <a:cubicBezTo>
                    <a:pt x="368" y="1579"/>
                    <a:pt x="366" y="1478"/>
                    <a:pt x="364" y="1378"/>
                  </a:cubicBezTo>
                  <a:cubicBezTo>
                    <a:pt x="362" y="1277"/>
                    <a:pt x="360" y="1176"/>
                    <a:pt x="354" y="1073"/>
                  </a:cubicBezTo>
                  <a:cubicBezTo>
                    <a:pt x="350" y="973"/>
                    <a:pt x="338" y="872"/>
                    <a:pt x="325" y="771"/>
                  </a:cubicBezTo>
                  <a:cubicBezTo>
                    <a:pt x="321" y="732"/>
                    <a:pt x="319" y="691"/>
                    <a:pt x="311" y="652"/>
                  </a:cubicBezTo>
                  <a:cubicBezTo>
                    <a:pt x="303" y="626"/>
                    <a:pt x="299" y="601"/>
                    <a:pt x="295" y="574"/>
                  </a:cubicBezTo>
                  <a:cubicBezTo>
                    <a:pt x="288" y="546"/>
                    <a:pt x="284" y="517"/>
                    <a:pt x="280" y="488"/>
                  </a:cubicBezTo>
                  <a:cubicBezTo>
                    <a:pt x="276" y="474"/>
                    <a:pt x="274" y="459"/>
                    <a:pt x="272" y="445"/>
                  </a:cubicBezTo>
                  <a:cubicBezTo>
                    <a:pt x="268" y="425"/>
                    <a:pt x="261" y="410"/>
                    <a:pt x="251" y="395"/>
                  </a:cubicBezTo>
                  <a:lnTo>
                    <a:pt x="251" y="395"/>
                  </a:lnTo>
                  <a:cubicBezTo>
                    <a:pt x="235" y="340"/>
                    <a:pt x="226" y="282"/>
                    <a:pt x="212" y="225"/>
                  </a:cubicBezTo>
                  <a:cubicBezTo>
                    <a:pt x="198" y="163"/>
                    <a:pt x="184" y="102"/>
                    <a:pt x="167" y="40"/>
                  </a:cubicBezTo>
                  <a:cubicBezTo>
                    <a:pt x="161" y="1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23"/>
            <p:cNvSpPr/>
            <p:nvPr/>
          </p:nvSpPr>
          <p:spPr>
            <a:xfrm>
              <a:off x="3596975" y="2285575"/>
              <a:ext cx="66950" cy="51650"/>
            </a:xfrm>
            <a:custGeom>
              <a:avLst/>
              <a:gdLst/>
              <a:ahLst/>
              <a:cxnLst/>
              <a:rect l="l" t="t" r="r" b="b"/>
              <a:pathLst>
                <a:path w="2678" h="2066" extrusionOk="0">
                  <a:moveTo>
                    <a:pt x="84" y="1"/>
                  </a:moveTo>
                  <a:cubicBezTo>
                    <a:pt x="63" y="1"/>
                    <a:pt x="41" y="9"/>
                    <a:pt x="27" y="25"/>
                  </a:cubicBezTo>
                  <a:cubicBezTo>
                    <a:pt x="17" y="35"/>
                    <a:pt x="10" y="47"/>
                    <a:pt x="6" y="62"/>
                  </a:cubicBezTo>
                  <a:cubicBezTo>
                    <a:pt x="0" y="78"/>
                    <a:pt x="2" y="109"/>
                    <a:pt x="15" y="123"/>
                  </a:cubicBezTo>
                  <a:cubicBezTo>
                    <a:pt x="29" y="142"/>
                    <a:pt x="41" y="160"/>
                    <a:pt x="56" y="179"/>
                  </a:cubicBezTo>
                  <a:cubicBezTo>
                    <a:pt x="74" y="203"/>
                    <a:pt x="89" y="230"/>
                    <a:pt x="109" y="253"/>
                  </a:cubicBezTo>
                  <a:cubicBezTo>
                    <a:pt x="138" y="283"/>
                    <a:pt x="167" y="312"/>
                    <a:pt x="194" y="342"/>
                  </a:cubicBezTo>
                  <a:lnTo>
                    <a:pt x="194" y="342"/>
                  </a:lnTo>
                  <a:lnTo>
                    <a:pt x="194" y="342"/>
                  </a:lnTo>
                  <a:lnTo>
                    <a:pt x="194" y="342"/>
                  </a:lnTo>
                  <a:cubicBezTo>
                    <a:pt x="194" y="342"/>
                    <a:pt x="194" y="342"/>
                    <a:pt x="194" y="343"/>
                  </a:cubicBezTo>
                  <a:lnTo>
                    <a:pt x="194" y="343"/>
                  </a:lnTo>
                  <a:cubicBezTo>
                    <a:pt x="194" y="343"/>
                    <a:pt x="194" y="343"/>
                    <a:pt x="194" y="342"/>
                  </a:cubicBezTo>
                  <a:lnTo>
                    <a:pt x="194" y="342"/>
                  </a:lnTo>
                  <a:lnTo>
                    <a:pt x="197" y="351"/>
                  </a:lnTo>
                  <a:cubicBezTo>
                    <a:pt x="197" y="348"/>
                    <a:pt x="196" y="345"/>
                    <a:pt x="194" y="343"/>
                  </a:cubicBezTo>
                  <a:lnTo>
                    <a:pt x="194" y="343"/>
                  </a:lnTo>
                  <a:cubicBezTo>
                    <a:pt x="195" y="343"/>
                    <a:pt x="195" y="343"/>
                    <a:pt x="195" y="343"/>
                  </a:cubicBezTo>
                  <a:lnTo>
                    <a:pt x="195" y="343"/>
                  </a:lnTo>
                  <a:cubicBezTo>
                    <a:pt x="205" y="364"/>
                    <a:pt x="218" y="380"/>
                    <a:pt x="234" y="396"/>
                  </a:cubicBezTo>
                  <a:cubicBezTo>
                    <a:pt x="241" y="403"/>
                    <a:pt x="249" y="409"/>
                    <a:pt x="255" y="417"/>
                  </a:cubicBezTo>
                  <a:cubicBezTo>
                    <a:pt x="273" y="433"/>
                    <a:pt x="290" y="448"/>
                    <a:pt x="308" y="464"/>
                  </a:cubicBezTo>
                  <a:cubicBezTo>
                    <a:pt x="341" y="497"/>
                    <a:pt x="374" y="528"/>
                    <a:pt x="407" y="559"/>
                  </a:cubicBezTo>
                  <a:cubicBezTo>
                    <a:pt x="475" y="620"/>
                    <a:pt x="541" y="684"/>
                    <a:pt x="608" y="744"/>
                  </a:cubicBezTo>
                  <a:cubicBezTo>
                    <a:pt x="746" y="861"/>
                    <a:pt x="886" y="976"/>
                    <a:pt x="1025" y="1089"/>
                  </a:cubicBezTo>
                  <a:cubicBezTo>
                    <a:pt x="1319" y="1325"/>
                    <a:pt x="1619" y="1553"/>
                    <a:pt x="1929" y="1769"/>
                  </a:cubicBezTo>
                  <a:cubicBezTo>
                    <a:pt x="2012" y="1826"/>
                    <a:pt x="2096" y="1884"/>
                    <a:pt x="2180" y="1939"/>
                  </a:cubicBezTo>
                  <a:cubicBezTo>
                    <a:pt x="2201" y="1954"/>
                    <a:pt x="2223" y="1970"/>
                    <a:pt x="2244" y="1982"/>
                  </a:cubicBezTo>
                  <a:cubicBezTo>
                    <a:pt x="2266" y="1995"/>
                    <a:pt x="2291" y="2007"/>
                    <a:pt x="2314" y="2019"/>
                  </a:cubicBezTo>
                  <a:cubicBezTo>
                    <a:pt x="2324" y="2024"/>
                    <a:pt x="2334" y="2030"/>
                    <a:pt x="2344" y="2036"/>
                  </a:cubicBezTo>
                  <a:cubicBezTo>
                    <a:pt x="2363" y="2044"/>
                    <a:pt x="2379" y="2052"/>
                    <a:pt x="2400" y="2058"/>
                  </a:cubicBezTo>
                  <a:cubicBezTo>
                    <a:pt x="2422" y="2065"/>
                    <a:pt x="2441" y="2065"/>
                    <a:pt x="2461" y="2065"/>
                  </a:cubicBezTo>
                  <a:cubicBezTo>
                    <a:pt x="2475" y="2065"/>
                    <a:pt x="2490" y="2065"/>
                    <a:pt x="2505" y="2065"/>
                  </a:cubicBezTo>
                  <a:cubicBezTo>
                    <a:pt x="2516" y="2065"/>
                    <a:pt x="2528" y="2065"/>
                    <a:pt x="2539" y="2063"/>
                  </a:cubicBezTo>
                  <a:lnTo>
                    <a:pt x="2539" y="2063"/>
                  </a:lnTo>
                  <a:cubicBezTo>
                    <a:pt x="2542" y="2063"/>
                    <a:pt x="2545" y="2063"/>
                    <a:pt x="2548" y="2063"/>
                  </a:cubicBezTo>
                  <a:cubicBezTo>
                    <a:pt x="2558" y="2060"/>
                    <a:pt x="2568" y="2060"/>
                    <a:pt x="2579" y="2060"/>
                  </a:cubicBezTo>
                  <a:cubicBezTo>
                    <a:pt x="2607" y="2058"/>
                    <a:pt x="2632" y="2046"/>
                    <a:pt x="2650" y="2024"/>
                  </a:cubicBezTo>
                  <a:cubicBezTo>
                    <a:pt x="2667" y="2001"/>
                    <a:pt x="2677" y="1970"/>
                    <a:pt x="2667" y="1943"/>
                  </a:cubicBezTo>
                  <a:cubicBezTo>
                    <a:pt x="2663" y="1933"/>
                    <a:pt x="2659" y="1925"/>
                    <a:pt x="2657" y="1915"/>
                  </a:cubicBezTo>
                  <a:cubicBezTo>
                    <a:pt x="2655" y="1913"/>
                    <a:pt x="2655" y="1906"/>
                    <a:pt x="2653" y="1902"/>
                  </a:cubicBezTo>
                  <a:cubicBezTo>
                    <a:pt x="2651" y="1899"/>
                    <a:pt x="2650" y="1896"/>
                    <a:pt x="2648" y="1892"/>
                  </a:cubicBezTo>
                  <a:lnTo>
                    <a:pt x="2648" y="1892"/>
                  </a:lnTo>
                  <a:cubicBezTo>
                    <a:pt x="2648" y="1892"/>
                    <a:pt x="2648" y="1892"/>
                    <a:pt x="2648" y="1892"/>
                  </a:cubicBezTo>
                  <a:cubicBezTo>
                    <a:pt x="2644" y="1882"/>
                    <a:pt x="2636" y="1865"/>
                    <a:pt x="2632" y="1853"/>
                  </a:cubicBezTo>
                  <a:cubicBezTo>
                    <a:pt x="2628" y="1847"/>
                    <a:pt x="2626" y="1841"/>
                    <a:pt x="2622" y="1835"/>
                  </a:cubicBezTo>
                  <a:cubicBezTo>
                    <a:pt x="2611" y="1812"/>
                    <a:pt x="2603" y="1793"/>
                    <a:pt x="2589" y="1775"/>
                  </a:cubicBezTo>
                  <a:cubicBezTo>
                    <a:pt x="2564" y="1742"/>
                    <a:pt x="2529" y="1719"/>
                    <a:pt x="2496" y="1693"/>
                  </a:cubicBezTo>
                  <a:cubicBezTo>
                    <a:pt x="2459" y="1662"/>
                    <a:pt x="2418" y="1635"/>
                    <a:pt x="2377" y="1609"/>
                  </a:cubicBezTo>
                  <a:cubicBezTo>
                    <a:pt x="2348" y="1590"/>
                    <a:pt x="2320" y="1569"/>
                    <a:pt x="2291" y="1551"/>
                  </a:cubicBezTo>
                  <a:cubicBezTo>
                    <a:pt x="2174" y="1475"/>
                    <a:pt x="2061" y="1399"/>
                    <a:pt x="1946" y="1321"/>
                  </a:cubicBezTo>
                  <a:cubicBezTo>
                    <a:pt x="1720" y="1165"/>
                    <a:pt x="1492" y="1007"/>
                    <a:pt x="1270" y="844"/>
                  </a:cubicBezTo>
                  <a:cubicBezTo>
                    <a:pt x="1145" y="752"/>
                    <a:pt x="1021" y="659"/>
                    <a:pt x="898" y="563"/>
                  </a:cubicBezTo>
                  <a:lnTo>
                    <a:pt x="898" y="563"/>
                  </a:lnTo>
                  <a:lnTo>
                    <a:pt x="931" y="590"/>
                  </a:lnTo>
                  <a:cubicBezTo>
                    <a:pt x="785" y="477"/>
                    <a:pt x="639" y="368"/>
                    <a:pt x="493" y="255"/>
                  </a:cubicBezTo>
                  <a:lnTo>
                    <a:pt x="493" y="255"/>
                  </a:lnTo>
                  <a:lnTo>
                    <a:pt x="522" y="277"/>
                  </a:lnTo>
                  <a:lnTo>
                    <a:pt x="452" y="224"/>
                  </a:lnTo>
                  <a:cubicBezTo>
                    <a:pt x="442" y="216"/>
                    <a:pt x="432" y="205"/>
                    <a:pt x="419" y="197"/>
                  </a:cubicBezTo>
                  <a:cubicBezTo>
                    <a:pt x="399" y="179"/>
                    <a:pt x="380" y="166"/>
                    <a:pt x="354" y="156"/>
                  </a:cubicBezTo>
                  <a:cubicBezTo>
                    <a:pt x="352" y="156"/>
                    <a:pt x="350" y="155"/>
                    <a:pt x="349" y="155"/>
                  </a:cubicBezTo>
                  <a:lnTo>
                    <a:pt x="349" y="155"/>
                  </a:lnTo>
                  <a:cubicBezTo>
                    <a:pt x="333" y="145"/>
                    <a:pt x="319" y="133"/>
                    <a:pt x="304" y="123"/>
                  </a:cubicBezTo>
                  <a:cubicBezTo>
                    <a:pt x="286" y="109"/>
                    <a:pt x="267" y="94"/>
                    <a:pt x="247" y="82"/>
                  </a:cubicBezTo>
                  <a:cubicBezTo>
                    <a:pt x="228" y="68"/>
                    <a:pt x="206" y="59"/>
                    <a:pt x="185" y="47"/>
                  </a:cubicBezTo>
                  <a:cubicBezTo>
                    <a:pt x="165" y="35"/>
                    <a:pt x="146" y="25"/>
                    <a:pt x="126" y="12"/>
                  </a:cubicBezTo>
                  <a:cubicBezTo>
                    <a:pt x="113" y="5"/>
                    <a:pt x="98" y="1"/>
                    <a:pt x="84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23"/>
            <p:cNvSpPr/>
            <p:nvPr/>
          </p:nvSpPr>
          <p:spPr>
            <a:xfrm>
              <a:off x="3596400" y="2286275"/>
              <a:ext cx="53250" cy="53850"/>
            </a:xfrm>
            <a:custGeom>
              <a:avLst/>
              <a:gdLst/>
              <a:ahLst/>
              <a:cxnLst/>
              <a:rect l="l" t="t" r="r" b="b"/>
              <a:pathLst>
                <a:path w="2130" h="2154" extrusionOk="0">
                  <a:moveTo>
                    <a:pt x="1707" y="443"/>
                  </a:moveTo>
                  <a:lnTo>
                    <a:pt x="1696" y="453"/>
                  </a:lnTo>
                  <a:cubicBezTo>
                    <a:pt x="1700" y="450"/>
                    <a:pt x="1703" y="447"/>
                    <a:pt x="1707" y="443"/>
                  </a:cubicBezTo>
                  <a:close/>
                  <a:moveTo>
                    <a:pt x="2003" y="1"/>
                  </a:moveTo>
                  <a:cubicBezTo>
                    <a:pt x="1985" y="1"/>
                    <a:pt x="1966" y="5"/>
                    <a:pt x="1948" y="15"/>
                  </a:cubicBezTo>
                  <a:cubicBezTo>
                    <a:pt x="1794" y="93"/>
                    <a:pt x="1644" y="181"/>
                    <a:pt x="1500" y="276"/>
                  </a:cubicBezTo>
                  <a:cubicBezTo>
                    <a:pt x="1346" y="377"/>
                    <a:pt x="1198" y="486"/>
                    <a:pt x="1059" y="607"/>
                  </a:cubicBezTo>
                  <a:cubicBezTo>
                    <a:pt x="929" y="720"/>
                    <a:pt x="804" y="841"/>
                    <a:pt x="687" y="968"/>
                  </a:cubicBezTo>
                  <a:cubicBezTo>
                    <a:pt x="561" y="1104"/>
                    <a:pt x="442" y="1248"/>
                    <a:pt x="331" y="1396"/>
                  </a:cubicBezTo>
                  <a:cubicBezTo>
                    <a:pt x="280" y="1465"/>
                    <a:pt x="229" y="1535"/>
                    <a:pt x="183" y="1609"/>
                  </a:cubicBezTo>
                  <a:cubicBezTo>
                    <a:pt x="159" y="1646"/>
                    <a:pt x="136" y="1683"/>
                    <a:pt x="114" y="1720"/>
                  </a:cubicBezTo>
                  <a:cubicBezTo>
                    <a:pt x="93" y="1759"/>
                    <a:pt x="75" y="1796"/>
                    <a:pt x="54" y="1835"/>
                  </a:cubicBezTo>
                  <a:cubicBezTo>
                    <a:pt x="40" y="1866"/>
                    <a:pt x="21" y="1899"/>
                    <a:pt x="11" y="1932"/>
                  </a:cubicBezTo>
                  <a:cubicBezTo>
                    <a:pt x="1" y="1969"/>
                    <a:pt x="5" y="2010"/>
                    <a:pt x="21" y="2045"/>
                  </a:cubicBezTo>
                  <a:cubicBezTo>
                    <a:pt x="36" y="2080"/>
                    <a:pt x="58" y="2113"/>
                    <a:pt x="93" y="2129"/>
                  </a:cubicBezTo>
                  <a:cubicBezTo>
                    <a:pt x="120" y="2143"/>
                    <a:pt x="151" y="2152"/>
                    <a:pt x="181" y="2154"/>
                  </a:cubicBezTo>
                  <a:cubicBezTo>
                    <a:pt x="183" y="2154"/>
                    <a:pt x="185" y="2154"/>
                    <a:pt x="186" y="2154"/>
                  </a:cubicBezTo>
                  <a:cubicBezTo>
                    <a:pt x="225" y="2154"/>
                    <a:pt x="279" y="2132"/>
                    <a:pt x="305" y="2102"/>
                  </a:cubicBezTo>
                  <a:cubicBezTo>
                    <a:pt x="333" y="2067"/>
                    <a:pt x="354" y="2030"/>
                    <a:pt x="379" y="1993"/>
                  </a:cubicBezTo>
                  <a:cubicBezTo>
                    <a:pt x="393" y="1969"/>
                    <a:pt x="409" y="1944"/>
                    <a:pt x="424" y="1920"/>
                  </a:cubicBezTo>
                  <a:cubicBezTo>
                    <a:pt x="457" y="1868"/>
                    <a:pt x="485" y="1817"/>
                    <a:pt x="516" y="1767"/>
                  </a:cubicBezTo>
                  <a:cubicBezTo>
                    <a:pt x="580" y="1667"/>
                    <a:pt x="642" y="1566"/>
                    <a:pt x="711" y="1470"/>
                  </a:cubicBezTo>
                  <a:cubicBezTo>
                    <a:pt x="748" y="1414"/>
                    <a:pt x="790" y="1361"/>
                    <a:pt x="831" y="1307"/>
                  </a:cubicBezTo>
                  <a:lnTo>
                    <a:pt x="831" y="1307"/>
                  </a:lnTo>
                  <a:lnTo>
                    <a:pt x="804" y="1342"/>
                  </a:lnTo>
                  <a:cubicBezTo>
                    <a:pt x="1011" y="1073"/>
                    <a:pt x="1252" y="837"/>
                    <a:pt x="1504" y="613"/>
                  </a:cubicBezTo>
                  <a:cubicBezTo>
                    <a:pt x="1573" y="551"/>
                    <a:pt x="1645" y="492"/>
                    <a:pt x="1717" y="436"/>
                  </a:cubicBezTo>
                  <a:lnTo>
                    <a:pt x="1717" y="436"/>
                  </a:lnTo>
                  <a:cubicBezTo>
                    <a:pt x="1828" y="352"/>
                    <a:pt x="1941" y="273"/>
                    <a:pt x="2057" y="200"/>
                  </a:cubicBezTo>
                  <a:cubicBezTo>
                    <a:pt x="2104" y="169"/>
                    <a:pt x="2129" y="103"/>
                    <a:pt x="2096" y="52"/>
                  </a:cubicBezTo>
                  <a:cubicBezTo>
                    <a:pt x="2074" y="19"/>
                    <a:pt x="2040" y="1"/>
                    <a:pt x="2003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23"/>
            <p:cNvSpPr/>
            <p:nvPr/>
          </p:nvSpPr>
          <p:spPr>
            <a:xfrm>
              <a:off x="3165275" y="2330800"/>
              <a:ext cx="40100" cy="15450"/>
            </a:xfrm>
            <a:custGeom>
              <a:avLst/>
              <a:gdLst/>
              <a:ahLst/>
              <a:cxnLst/>
              <a:rect l="l" t="t" r="r" b="b"/>
              <a:pathLst>
                <a:path w="1604" h="618" extrusionOk="0">
                  <a:moveTo>
                    <a:pt x="157" y="0"/>
                  </a:moveTo>
                  <a:cubicBezTo>
                    <a:pt x="123" y="0"/>
                    <a:pt x="77" y="23"/>
                    <a:pt x="54" y="48"/>
                  </a:cubicBezTo>
                  <a:cubicBezTo>
                    <a:pt x="31" y="73"/>
                    <a:pt x="15" y="102"/>
                    <a:pt x="11" y="139"/>
                  </a:cubicBezTo>
                  <a:cubicBezTo>
                    <a:pt x="1" y="215"/>
                    <a:pt x="48" y="286"/>
                    <a:pt x="124" y="309"/>
                  </a:cubicBezTo>
                  <a:lnTo>
                    <a:pt x="124" y="311"/>
                  </a:lnTo>
                  <a:cubicBezTo>
                    <a:pt x="202" y="334"/>
                    <a:pt x="282" y="358"/>
                    <a:pt x="362" y="381"/>
                  </a:cubicBezTo>
                  <a:cubicBezTo>
                    <a:pt x="403" y="393"/>
                    <a:pt x="444" y="406"/>
                    <a:pt x="485" y="418"/>
                  </a:cubicBezTo>
                  <a:cubicBezTo>
                    <a:pt x="504" y="422"/>
                    <a:pt x="520" y="428"/>
                    <a:pt x="539" y="436"/>
                  </a:cubicBezTo>
                  <a:cubicBezTo>
                    <a:pt x="559" y="443"/>
                    <a:pt x="580" y="447"/>
                    <a:pt x="601" y="453"/>
                  </a:cubicBezTo>
                  <a:cubicBezTo>
                    <a:pt x="681" y="473"/>
                    <a:pt x="761" y="498"/>
                    <a:pt x="843" y="514"/>
                  </a:cubicBezTo>
                  <a:cubicBezTo>
                    <a:pt x="923" y="531"/>
                    <a:pt x="1005" y="549"/>
                    <a:pt x="1087" y="566"/>
                  </a:cubicBezTo>
                  <a:cubicBezTo>
                    <a:pt x="1133" y="576"/>
                    <a:pt x="1178" y="586"/>
                    <a:pt x="1225" y="597"/>
                  </a:cubicBezTo>
                  <a:cubicBezTo>
                    <a:pt x="1248" y="601"/>
                    <a:pt x="1268" y="603"/>
                    <a:pt x="1291" y="607"/>
                  </a:cubicBezTo>
                  <a:cubicBezTo>
                    <a:pt x="1320" y="611"/>
                    <a:pt x="1348" y="617"/>
                    <a:pt x="1375" y="617"/>
                  </a:cubicBezTo>
                  <a:cubicBezTo>
                    <a:pt x="1379" y="617"/>
                    <a:pt x="1382" y="618"/>
                    <a:pt x="1386" y="618"/>
                  </a:cubicBezTo>
                  <a:cubicBezTo>
                    <a:pt x="1410" y="618"/>
                    <a:pt x="1434" y="613"/>
                    <a:pt x="1457" y="609"/>
                  </a:cubicBezTo>
                  <a:lnTo>
                    <a:pt x="1504" y="588"/>
                  </a:lnTo>
                  <a:lnTo>
                    <a:pt x="1546" y="558"/>
                  </a:lnTo>
                  <a:lnTo>
                    <a:pt x="1576" y="519"/>
                  </a:lnTo>
                  <a:cubicBezTo>
                    <a:pt x="1591" y="496"/>
                    <a:pt x="1597" y="471"/>
                    <a:pt x="1599" y="445"/>
                  </a:cubicBezTo>
                  <a:cubicBezTo>
                    <a:pt x="1603" y="428"/>
                    <a:pt x="1603" y="410"/>
                    <a:pt x="1599" y="393"/>
                  </a:cubicBezTo>
                  <a:cubicBezTo>
                    <a:pt x="1599" y="375"/>
                    <a:pt x="1595" y="358"/>
                    <a:pt x="1587" y="344"/>
                  </a:cubicBezTo>
                  <a:cubicBezTo>
                    <a:pt x="1581" y="328"/>
                    <a:pt x="1572" y="313"/>
                    <a:pt x="1560" y="301"/>
                  </a:cubicBezTo>
                  <a:cubicBezTo>
                    <a:pt x="1548" y="278"/>
                    <a:pt x="1529" y="262"/>
                    <a:pt x="1507" y="249"/>
                  </a:cubicBezTo>
                  <a:cubicBezTo>
                    <a:pt x="1459" y="219"/>
                    <a:pt x="1398" y="204"/>
                    <a:pt x="1344" y="192"/>
                  </a:cubicBezTo>
                  <a:cubicBezTo>
                    <a:pt x="1303" y="182"/>
                    <a:pt x="1264" y="175"/>
                    <a:pt x="1225" y="167"/>
                  </a:cubicBezTo>
                  <a:cubicBezTo>
                    <a:pt x="1143" y="149"/>
                    <a:pt x="1061" y="132"/>
                    <a:pt x="979" y="116"/>
                  </a:cubicBezTo>
                  <a:cubicBezTo>
                    <a:pt x="898" y="99"/>
                    <a:pt x="814" y="87"/>
                    <a:pt x="732" y="73"/>
                  </a:cubicBezTo>
                  <a:cubicBezTo>
                    <a:pt x="714" y="71"/>
                    <a:pt x="695" y="69"/>
                    <a:pt x="675" y="65"/>
                  </a:cubicBezTo>
                  <a:cubicBezTo>
                    <a:pt x="650" y="60"/>
                    <a:pt x="623" y="56"/>
                    <a:pt x="598" y="54"/>
                  </a:cubicBezTo>
                  <a:cubicBezTo>
                    <a:pt x="586" y="52"/>
                    <a:pt x="574" y="52"/>
                    <a:pt x="564" y="52"/>
                  </a:cubicBezTo>
                  <a:cubicBezTo>
                    <a:pt x="522" y="48"/>
                    <a:pt x="481" y="42"/>
                    <a:pt x="440" y="36"/>
                  </a:cubicBezTo>
                  <a:cubicBezTo>
                    <a:pt x="350" y="26"/>
                    <a:pt x="257" y="13"/>
                    <a:pt x="165" y="1"/>
                  </a:cubicBezTo>
                  <a:cubicBezTo>
                    <a:pt x="162" y="1"/>
                    <a:pt x="160" y="0"/>
                    <a:pt x="157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23"/>
            <p:cNvSpPr/>
            <p:nvPr/>
          </p:nvSpPr>
          <p:spPr>
            <a:xfrm>
              <a:off x="3159925" y="2312475"/>
              <a:ext cx="50325" cy="9000"/>
            </a:xfrm>
            <a:custGeom>
              <a:avLst/>
              <a:gdLst/>
              <a:ahLst/>
              <a:cxnLst/>
              <a:rect l="l" t="t" r="r" b="b"/>
              <a:pathLst>
                <a:path w="2013" h="360" extrusionOk="0">
                  <a:moveTo>
                    <a:pt x="1829" y="315"/>
                  </a:moveTo>
                  <a:lnTo>
                    <a:pt x="1817" y="320"/>
                  </a:lnTo>
                  <a:lnTo>
                    <a:pt x="1817" y="320"/>
                  </a:lnTo>
                  <a:cubicBezTo>
                    <a:pt x="1821" y="318"/>
                    <a:pt x="1825" y="316"/>
                    <a:pt x="1829" y="315"/>
                  </a:cubicBezTo>
                  <a:close/>
                  <a:moveTo>
                    <a:pt x="1691" y="0"/>
                  </a:moveTo>
                  <a:cubicBezTo>
                    <a:pt x="1689" y="0"/>
                    <a:pt x="1686" y="0"/>
                    <a:pt x="1684" y="0"/>
                  </a:cubicBezTo>
                  <a:lnTo>
                    <a:pt x="1603" y="5"/>
                  </a:lnTo>
                  <a:lnTo>
                    <a:pt x="1443" y="9"/>
                  </a:lnTo>
                  <a:cubicBezTo>
                    <a:pt x="1336" y="13"/>
                    <a:pt x="1230" y="21"/>
                    <a:pt x="1123" y="25"/>
                  </a:cubicBezTo>
                  <a:cubicBezTo>
                    <a:pt x="907" y="37"/>
                    <a:pt x="693" y="46"/>
                    <a:pt x="478" y="54"/>
                  </a:cubicBezTo>
                  <a:cubicBezTo>
                    <a:pt x="356" y="60"/>
                    <a:pt x="235" y="64"/>
                    <a:pt x="116" y="70"/>
                  </a:cubicBezTo>
                  <a:cubicBezTo>
                    <a:pt x="56" y="72"/>
                    <a:pt x="1" y="120"/>
                    <a:pt x="5" y="181"/>
                  </a:cubicBezTo>
                  <a:cubicBezTo>
                    <a:pt x="7" y="243"/>
                    <a:pt x="52" y="288"/>
                    <a:pt x="116" y="290"/>
                  </a:cubicBezTo>
                  <a:lnTo>
                    <a:pt x="114" y="290"/>
                  </a:lnTo>
                  <a:cubicBezTo>
                    <a:pt x="328" y="300"/>
                    <a:pt x="543" y="309"/>
                    <a:pt x="757" y="319"/>
                  </a:cubicBezTo>
                  <a:cubicBezTo>
                    <a:pt x="971" y="327"/>
                    <a:pt x="1186" y="337"/>
                    <a:pt x="1400" y="350"/>
                  </a:cubicBezTo>
                  <a:cubicBezTo>
                    <a:pt x="1462" y="352"/>
                    <a:pt x="1521" y="354"/>
                    <a:pt x="1581" y="356"/>
                  </a:cubicBezTo>
                  <a:lnTo>
                    <a:pt x="1671" y="360"/>
                  </a:lnTo>
                  <a:lnTo>
                    <a:pt x="1692" y="360"/>
                  </a:lnTo>
                  <a:cubicBezTo>
                    <a:pt x="1729" y="360"/>
                    <a:pt x="1760" y="350"/>
                    <a:pt x="1792" y="333"/>
                  </a:cubicBezTo>
                  <a:cubicBezTo>
                    <a:pt x="1797" y="331"/>
                    <a:pt x="1802" y="328"/>
                    <a:pt x="1807" y="325"/>
                  </a:cubicBezTo>
                  <a:lnTo>
                    <a:pt x="1807" y="325"/>
                  </a:lnTo>
                  <a:lnTo>
                    <a:pt x="1922" y="294"/>
                  </a:lnTo>
                  <a:cubicBezTo>
                    <a:pt x="1971" y="282"/>
                    <a:pt x="2012" y="231"/>
                    <a:pt x="2010" y="179"/>
                  </a:cubicBezTo>
                  <a:cubicBezTo>
                    <a:pt x="2008" y="130"/>
                    <a:pt x="1975" y="81"/>
                    <a:pt x="1922" y="66"/>
                  </a:cubicBezTo>
                  <a:lnTo>
                    <a:pt x="1808" y="35"/>
                  </a:lnTo>
                  <a:lnTo>
                    <a:pt x="1808" y="35"/>
                  </a:lnTo>
                  <a:cubicBezTo>
                    <a:pt x="1805" y="34"/>
                    <a:pt x="1802" y="32"/>
                    <a:pt x="1799" y="31"/>
                  </a:cubicBezTo>
                  <a:cubicBezTo>
                    <a:pt x="1764" y="14"/>
                    <a:pt x="1729" y="0"/>
                    <a:pt x="1691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23"/>
            <p:cNvSpPr/>
            <p:nvPr/>
          </p:nvSpPr>
          <p:spPr>
            <a:xfrm>
              <a:off x="2807150" y="2283500"/>
              <a:ext cx="72025" cy="70450"/>
            </a:xfrm>
            <a:custGeom>
              <a:avLst/>
              <a:gdLst/>
              <a:ahLst/>
              <a:cxnLst/>
              <a:rect l="l" t="t" r="r" b="b"/>
              <a:pathLst>
                <a:path w="2881" h="2818" extrusionOk="0">
                  <a:moveTo>
                    <a:pt x="1845" y="1815"/>
                  </a:moveTo>
                  <a:cubicBezTo>
                    <a:pt x="1843" y="1817"/>
                    <a:pt x="1841" y="1819"/>
                    <a:pt x="1840" y="1822"/>
                  </a:cubicBezTo>
                  <a:lnTo>
                    <a:pt x="1840" y="1822"/>
                  </a:lnTo>
                  <a:lnTo>
                    <a:pt x="1845" y="1815"/>
                  </a:lnTo>
                  <a:close/>
                  <a:moveTo>
                    <a:pt x="2069" y="2092"/>
                  </a:moveTo>
                  <a:cubicBezTo>
                    <a:pt x="2066" y="2094"/>
                    <a:pt x="2065" y="2094"/>
                    <a:pt x="2065" y="2094"/>
                  </a:cubicBezTo>
                  <a:cubicBezTo>
                    <a:pt x="2065" y="2094"/>
                    <a:pt x="2065" y="2094"/>
                    <a:pt x="2065" y="2094"/>
                  </a:cubicBezTo>
                  <a:lnTo>
                    <a:pt x="2065" y="2094"/>
                  </a:lnTo>
                  <a:cubicBezTo>
                    <a:pt x="2066" y="2093"/>
                    <a:pt x="2067" y="2093"/>
                    <a:pt x="2069" y="2092"/>
                  </a:cubicBezTo>
                  <a:close/>
                  <a:moveTo>
                    <a:pt x="1414" y="2247"/>
                  </a:moveTo>
                  <a:cubicBezTo>
                    <a:pt x="1412" y="2249"/>
                    <a:pt x="1410" y="2251"/>
                    <a:pt x="1407" y="2252"/>
                  </a:cubicBezTo>
                  <a:lnTo>
                    <a:pt x="1414" y="2247"/>
                  </a:lnTo>
                  <a:close/>
                  <a:moveTo>
                    <a:pt x="1635" y="2437"/>
                  </a:moveTo>
                  <a:lnTo>
                    <a:pt x="1609" y="2458"/>
                  </a:lnTo>
                  <a:cubicBezTo>
                    <a:pt x="1612" y="2455"/>
                    <a:pt x="1615" y="2453"/>
                    <a:pt x="1619" y="2450"/>
                  </a:cubicBezTo>
                  <a:lnTo>
                    <a:pt x="1619" y="2450"/>
                  </a:lnTo>
                  <a:cubicBezTo>
                    <a:pt x="1624" y="2446"/>
                    <a:pt x="1630" y="2441"/>
                    <a:pt x="1635" y="2437"/>
                  </a:cubicBezTo>
                  <a:close/>
                  <a:moveTo>
                    <a:pt x="2802" y="1"/>
                  </a:moveTo>
                  <a:cubicBezTo>
                    <a:pt x="2776" y="5"/>
                    <a:pt x="2749" y="7"/>
                    <a:pt x="2722" y="9"/>
                  </a:cubicBezTo>
                  <a:cubicBezTo>
                    <a:pt x="2691" y="11"/>
                    <a:pt x="2654" y="13"/>
                    <a:pt x="2624" y="19"/>
                  </a:cubicBezTo>
                  <a:cubicBezTo>
                    <a:pt x="2570" y="29"/>
                    <a:pt x="2519" y="42"/>
                    <a:pt x="2467" y="54"/>
                  </a:cubicBezTo>
                  <a:cubicBezTo>
                    <a:pt x="2363" y="79"/>
                    <a:pt x="2260" y="112"/>
                    <a:pt x="2153" y="132"/>
                  </a:cubicBezTo>
                  <a:lnTo>
                    <a:pt x="2157" y="132"/>
                  </a:lnTo>
                  <a:lnTo>
                    <a:pt x="2157" y="132"/>
                  </a:lnTo>
                  <a:cubicBezTo>
                    <a:pt x="2124" y="138"/>
                    <a:pt x="2089" y="150"/>
                    <a:pt x="2057" y="159"/>
                  </a:cubicBezTo>
                  <a:cubicBezTo>
                    <a:pt x="2024" y="169"/>
                    <a:pt x="1989" y="182"/>
                    <a:pt x="1954" y="192"/>
                  </a:cubicBezTo>
                  <a:cubicBezTo>
                    <a:pt x="1886" y="212"/>
                    <a:pt x="1818" y="235"/>
                    <a:pt x="1752" y="258"/>
                  </a:cubicBezTo>
                  <a:cubicBezTo>
                    <a:pt x="1617" y="303"/>
                    <a:pt x="1485" y="350"/>
                    <a:pt x="1352" y="401"/>
                  </a:cubicBezTo>
                  <a:cubicBezTo>
                    <a:pt x="1075" y="506"/>
                    <a:pt x="801" y="625"/>
                    <a:pt x="534" y="757"/>
                  </a:cubicBezTo>
                  <a:cubicBezTo>
                    <a:pt x="390" y="827"/>
                    <a:pt x="249" y="901"/>
                    <a:pt x="107" y="977"/>
                  </a:cubicBezTo>
                  <a:lnTo>
                    <a:pt x="64" y="1009"/>
                  </a:lnTo>
                  <a:lnTo>
                    <a:pt x="31" y="1053"/>
                  </a:lnTo>
                  <a:lnTo>
                    <a:pt x="10" y="1102"/>
                  </a:lnTo>
                  <a:cubicBezTo>
                    <a:pt x="2" y="1131"/>
                    <a:pt x="0" y="1159"/>
                    <a:pt x="6" y="1188"/>
                  </a:cubicBezTo>
                  <a:cubicBezTo>
                    <a:pt x="6" y="1207"/>
                    <a:pt x="10" y="1225"/>
                    <a:pt x="21" y="1242"/>
                  </a:cubicBezTo>
                  <a:cubicBezTo>
                    <a:pt x="27" y="1258"/>
                    <a:pt x="35" y="1274"/>
                    <a:pt x="47" y="1287"/>
                  </a:cubicBezTo>
                  <a:cubicBezTo>
                    <a:pt x="58" y="1303"/>
                    <a:pt x="70" y="1316"/>
                    <a:pt x="86" y="1326"/>
                  </a:cubicBezTo>
                  <a:cubicBezTo>
                    <a:pt x="107" y="1344"/>
                    <a:pt x="129" y="1357"/>
                    <a:pt x="158" y="1363"/>
                  </a:cubicBezTo>
                  <a:cubicBezTo>
                    <a:pt x="224" y="1383"/>
                    <a:pt x="292" y="1406"/>
                    <a:pt x="358" y="1422"/>
                  </a:cubicBezTo>
                  <a:cubicBezTo>
                    <a:pt x="425" y="1441"/>
                    <a:pt x="491" y="1455"/>
                    <a:pt x="559" y="1470"/>
                  </a:cubicBezTo>
                  <a:cubicBezTo>
                    <a:pt x="694" y="1498"/>
                    <a:pt x="830" y="1523"/>
                    <a:pt x="966" y="1544"/>
                  </a:cubicBezTo>
                  <a:cubicBezTo>
                    <a:pt x="1120" y="1564"/>
                    <a:pt x="1276" y="1585"/>
                    <a:pt x="1430" y="1597"/>
                  </a:cubicBezTo>
                  <a:cubicBezTo>
                    <a:pt x="1525" y="1604"/>
                    <a:pt x="1621" y="1606"/>
                    <a:pt x="1717" y="1606"/>
                  </a:cubicBezTo>
                  <a:cubicBezTo>
                    <a:pt x="1760" y="1606"/>
                    <a:pt x="1802" y="1606"/>
                    <a:pt x="1845" y="1605"/>
                  </a:cubicBezTo>
                  <a:cubicBezTo>
                    <a:pt x="1891" y="1605"/>
                    <a:pt x="1938" y="1604"/>
                    <a:pt x="1984" y="1602"/>
                  </a:cubicBezTo>
                  <a:lnTo>
                    <a:pt x="1984" y="1602"/>
                  </a:lnTo>
                  <a:cubicBezTo>
                    <a:pt x="1936" y="1684"/>
                    <a:pt x="1883" y="1763"/>
                    <a:pt x="1826" y="1839"/>
                  </a:cubicBezTo>
                  <a:lnTo>
                    <a:pt x="1826" y="1839"/>
                  </a:lnTo>
                  <a:cubicBezTo>
                    <a:pt x="1710" y="1985"/>
                    <a:pt x="1579" y="2116"/>
                    <a:pt x="1433" y="2233"/>
                  </a:cubicBezTo>
                  <a:lnTo>
                    <a:pt x="1433" y="2233"/>
                  </a:lnTo>
                  <a:cubicBezTo>
                    <a:pt x="1367" y="2283"/>
                    <a:pt x="1300" y="2329"/>
                    <a:pt x="1231" y="2374"/>
                  </a:cubicBezTo>
                  <a:cubicBezTo>
                    <a:pt x="1194" y="2396"/>
                    <a:pt x="1157" y="2417"/>
                    <a:pt x="1118" y="2437"/>
                  </a:cubicBezTo>
                  <a:cubicBezTo>
                    <a:pt x="1081" y="2458"/>
                    <a:pt x="1040" y="2476"/>
                    <a:pt x="1003" y="2499"/>
                  </a:cubicBezTo>
                  <a:cubicBezTo>
                    <a:pt x="968" y="2517"/>
                    <a:pt x="933" y="2565"/>
                    <a:pt x="925" y="2602"/>
                  </a:cubicBezTo>
                  <a:cubicBezTo>
                    <a:pt x="914" y="2641"/>
                    <a:pt x="916" y="2678"/>
                    <a:pt x="933" y="2713"/>
                  </a:cubicBezTo>
                  <a:cubicBezTo>
                    <a:pt x="947" y="2745"/>
                    <a:pt x="970" y="2778"/>
                    <a:pt x="1003" y="2795"/>
                  </a:cubicBezTo>
                  <a:cubicBezTo>
                    <a:pt x="1029" y="2809"/>
                    <a:pt x="1059" y="2818"/>
                    <a:pt x="1090" y="2818"/>
                  </a:cubicBezTo>
                  <a:cubicBezTo>
                    <a:pt x="1105" y="2818"/>
                    <a:pt x="1120" y="2816"/>
                    <a:pt x="1134" y="2811"/>
                  </a:cubicBezTo>
                  <a:cubicBezTo>
                    <a:pt x="1202" y="2791"/>
                    <a:pt x="1268" y="2754"/>
                    <a:pt x="1331" y="2719"/>
                  </a:cubicBezTo>
                  <a:cubicBezTo>
                    <a:pt x="1383" y="2692"/>
                    <a:pt x="1434" y="2661"/>
                    <a:pt x="1483" y="2630"/>
                  </a:cubicBezTo>
                  <a:cubicBezTo>
                    <a:pt x="1592" y="2558"/>
                    <a:pt x="1699" y="2480"/>
                    <a:pt x="1798" y="2394"/>
                  </a:cubicBezTo>
                  <a:cubicBezTo>
                    <a:pt x="1931" y="2280"/>
                    <a:pt x="2053" y="2151"/>
                    <a:pt x="2162" y="2012"/>
                  </a:cubicBezTo>
                  <a:lnTo>
                    <a:pt x="2162" y="2012"/>
                  </a:lnTo>
                  <a:cubicBezTo>
                    <a:pt x="2188" y="1992"/>
                    <a:pt x="2216" y="1972"/>
                    <a:pt x="2241" y="1952"/>
                  </a:cubicBezTo>
                  <a:cubicBezTo>
                    <a:pt x="2270" y="1934"/>
                    <a:pt x="2301" y="1909"/>
                    <a:pt x="2326" y="1893"/>
                  </a:cubicBezTo>
                  <a:cubicBezTo>
                    <a:pt x="2350" y="1876"/>
                    <a:pt x="2363" y="1844"/>
                    <a:pt x="2344" y="1817"/>
                  </a:cubicBezTo>
                  <a:cubicBezTo>
                    <a:pt x="2338" y="1806"/>
                    <a:pt x="2328" y="1798"/>
                    <a:pt x="2316" y="1793"/>
                  </a:cubicBezTo>
                  <a:lnTo>
                    <a:pt x="2316" y="1793"/>
                  </a:lnTo>
                  <a:cubicBezTo>
                    <a:pt x="2378" y="1695"/>
                    <a:pt x="2433" y="1593"/>
                    <a:pt x="2482" y="1486"/>
                  </a:cubicBezTo>
                  <a:cubicBezTo>
                    <a:pt x="2498" y="1455"/>
                    <a:pt x="2509" y="1422"/>
                    <a:pt x="2509" y="1387"/>
                  </a:cubicBezTo>
                  <a:cubicBezTo>
                    <a:pt x="2509" y="1353"/>
                    <a:pt x="2500" y="1320"/>
                    <a:pt x="2482" y="1289"/>
                  </a:cubicBezTo>
                  <a:cubicBezTo>
                    <a:pt x="2448" y="1231"/>
                    <a:pt x="2384" y="1190"/>
                    <a:pt x="2316" y="1190"/>
                  </a:cubicBezTo>
                  <a:cubicBezTo>
                    <a:pt x="2315" y="1190"/>
                    <a:pt x="2313" y="1190"/>
                    <a:pt x="2311" y="1190"/>
                  </a:cubicBezTo>
                  <a:cubicBezTo>
                    <a:pt x="2231" y="1193"/>
                    <a:pt x="2152" y="1195"/>
                    <a:pt x="2072" y="1195"/>
                  </a:cubicBezTo>
                  <a:cubicBezTo>
                    <a:pt x="1992" y="1195"/>
                    <a:pt x="1913" y="1193"/>
                    <a:pt x="1833" y="1190"/>
                  </a:cubicBezTo>
                  <a:cubicBezTo>
                    <a:pt x="1672" y="1182"/>
                    <a:pt x="1518" y="1170"/>
                    <a:pt x="1360" y="1155"/>
                  </a:cubicBezTo>
                  <a:cubicBezTo>
                    <a:pt x="1282" y="1148"/>
                    <a:pt x="1201" y="1139"/>
                    <a:pt x="1121" y="1129"/>
                  </a:cubicBezTo>
                  <a:lnTo>
                    <a:pt x="1121" y="1129"/>
                  </a:lnTo>
                  <a:cubicBezTo>
                    <a:pt x="1014" y="1113"/>
                    <a:pt x="909" y="1096"/>
                    <a:pt x="803" y="1075"/>
                  </a:cubicBezTo>
                  <a:cubicBezTo>
                    <a:pt x="795" y="1074"/>
                    <a:pt x="787" y="1072"/>
                    <a:pt x="779" y="1071"/>
                  </a:cubicBezTo>
                  <a:lnTo>
                    <a:pt x="779" y="1071"/>
                  </a:lnTo>
                  <a:cubicBezTo>
                    <a:pt x="829" y="1042"/>
                    <a:pt x="880" y="1014"/>
                    <a:pt x="931" y="987"/>
                  </a:cubicBezTo>
                  <a:cubicBezTo>
                    <a:pt x="1138" y="876"/>
                    <a:pt x="1348" y="769"/>
                    <a:pt x="1559" y="670"/>
                  </a:cubicBezTo>
                  <a:cubicBezTo>
                    <a:pt x="1676" y="617"/>
                    <a:pt x="1793" y="563"/>
                    <a:pt x="1912" y="514"/>
                  </a:cubicBezTo>
                  <a:lnTo>
                    <a:pt x="1912" y="514"/>
                  </a:lnTo>
                  <a:cubicBezTo>
                    <a:pt x="1971" y="489"/>
                    <a:pt x="2031" y="464"/>
                    <a:pt x="2091" y="440"/>
                  </a:cubicBezTo>
                  <a:cubicBezTo>
                    <a:pt x="2124" y="428"/>
                    <a:pt x="2157" y="414"/>
                    <a:pt x="2190" y="401"/>
                  </a:cubicBezTo>
                  <a:cubicBezTo>
                    <a:pt x="2217" y="391"/>
                    <a:pt x="2243" y="381"/>
                    <a:pt x="2268" y="368"/>
                  </a:cubicBezTo>
                  <a:cubicBezTo>
                    <a:pt x="2280" y="362"/>
                    <a:pt x="2293" y="356"/>
                    <a:pt x="2305" y="350"/>
                  </a:cubicBezTo>
                  <a:lnTo>
                    <a:pt x="2305" y="350"/>
                  </a:lnTo>
                  <a:cubicBezTo>
                    <a:pt x="2307" y="349"/>
                    <a:pt x="2308" y="349"/>
                    <a:pt x="2310" y="348"/>
                  </a:cubicBezTo>
                  <a:lnTo>
                    <a:pt x="2310" y="348"/>
                  </a:lnTo>
                  <a:cubicBezTo>
                    <a:pt x="2395" y="316"/>
                    <a:pt x="2479" y="285"/>
                    <a:pt x="2564" y="253"/>
                  </a:cubicBezTo>
                  <a:cubicBezTo>
                    <a:pt x="2615" y="235"/>
                    <a:pt x="2667" y="218"/>
                    <a:pt x="2716" y="194"/>
                  </a:cubicBezTo>
                  <a:cubicBezTo>
                    <a:pt x="2757" y="173"/>
                    <a:pt x="2796" y="155"/>
                    <a:pt x="2839" y="134"/>
                  </a:cubicBezTo>
                  <a:cubicBezTo>
                    <a:pt x="2866" y="122"/>
                    <a:pt x="2880" y="83"/>
                    <a:pt x="2872" y="54"/>
                  </a:cubicBezTo>
                  <a:cubicBezTo>
                    <a:pt x="2862" y="28"/>
                    <a:pt x="2837" y="3"/>
                    <a:pt x="2806" y="3"/>
                  </a:cubicBezTo>
                  <a:cubicBezTo>
                    <a:pt x="2805" y="3"/>
                    <a:pt x="2803" y="3"/>
                    <a:pt x="2802" y="3"/>
                  </a:cubicBezTo>
                  <a:lnTo>
                    <a:pt x="2802" y="1"/>
                  </a:ln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23"/>
            <p:cNvSpPr/>
            <p:nvPr/>
          </p:nvSpPr>
          <p:spPr>
            <a:xfrm>
              <a:off x="2883925" y="2293775"/>
              <a:ext cx="112250" cy="57725"/>
            </a:xfrm>
            <a:custGeom>
              <a:avLst/>
              <a:gdLst/>
              <a:ahLst/>
              <a:cxnLst/>
              <a:rect l="l" t="t" r="r" b="b"/>
              <a:pathLst>
                <a:path w="4490" h="2309" extrusionOk="0">
                  <a:moveTo>
                    <a:pt x="1884" y="738"/>
                  </a:moveTo>
                  <a:lnTo>
                    <a:pt x="1859" y="771"/>
                  </a:lnTo>
                  <a:lnTo>
                    <a:pt x="1859" y="771"/>
                  </a:lnTo>
                  <a:cubicBezTo>
                    <a:pt x="1868" y="760"/>
                    <a:pt x="1876" y="749"/>
                    <a:pt x="1884" y="738"/>
                  </a:cubicBezTo>
                  <a:close/>
                  <a:moveTo>
                    <a:pt x="3583" y="903"/>
                  </a:moveTo>
                  <a:cubicBezTo>
                    <a:pt x="3583" y="903"/>
                    <a:pt x="3583" y="904"/>
                    <a:pt x="3583" y="904"/>
                  </a:cubicBezTo>
                  <a:lnTo>
                    <a:pt x="3583" y="904"/>
                  </a:lnTo>
                  <a:cubicBezTo>
                    <a:pt x="3582" y="906"/>
                    <a:pt x="3582" y="908"/>
                    <a:pt x="3582" y="910"/>
                  </a:cubicBezTo>
                  <a:lnTo>
                    <a:pt x="3582" y="910"/>
                  </a:lnTo>
                  <a:cubicBezTo>
                    <a:pt x="3582" y="911"/>
                    <a:pt x="3581" y="912"/>
                    <a:pt x="3581" y="913"/>
                  </a:cubicBezTo>
                  <a:lnTo>
                    <a:pt x="3583" y="903"/>
                  </a:lnTo>
                  <a:close/>
                  <a:moveTo>
                    <a:pt x="3939" y="920"/>
                  </a:moveTo>
                  <a:lnTo>
                    <a:pt x="3939" y="925"/>
                  </a:lnTo>
                  <a:lnTo>
                    <a:pt x="3939" y="925"/>
                  </a:lnTo>
                  <a:cubicBezTo>
                    <a:pt x="3939" y="924"/>
                    <a:pt x="3939" y="924"/>
                    <a:pt x="3939" y="923"/>
                  </a:cubicBezTo>
                  <a:cubicBezTo>
                    <a:pt x="3939" y="922"/>
                    <a:pt x="3939" y="921"/>
                    <a:pt x="3939" y="920"/>
                  </a:cubicBezTo>
                  <a:close/>
                  <a:moveTo>
                    <a:pt x="403" y="970"/>
                  </a:moveTo>
                  <a:lnTo>
                    <a:pt x="403" y="970"/>
                  </a:lnTo>
                  <a:cubicBezTo>
                    <a:pt x="402" y="972"/>
                    <a:pt x="399" y="976"/>
                    <a:pt x="399" y="976"/>
                  </a:cubicBezTo>
                  <a:cubicBezTo>
                    <a:pt x="399" y="976"/>
                    <a:pt x="400" y="975"/>
                    <a:pt x="403" y="970"/>
                  </a:cubicBezTo>
                  <a:close/>
                  <a:moveTo>
                    <a:pt x="620" y="1027"/>
                  </a:moveTo>
                  <a:lnTo>
                    <a:pt x="620" y="1027"/>
                  </a:lnTo>
                  <a:cubicBezTo>
                    <a:pt x="619" y="1031"/>
                    <a:pt x="618" y="1036"/>
                    <a:pt x="618" y="1036"/>
                  </a:cubicBezTo>
                  <a:cubicBezTo>
                    <a:pt x="618" y="1036"/>
                    <a:pt x="618" y="1035"/>
                    <a:pt x="619" y="1032"/>
                  </a:cubicBezTo>
                  <a:cubicBezTo>
                    <a:pt x="619" y="1030"/>
                    <a:pt x="620" y="1029"/>
                    <a:pt x="620" y="1027"/>
                  </a:cubicBezTo>
                  <a:close/>
                  <a:moveTo>
                    <a:pt x="3946" y="1313"/>
                  </a:moveTo>
                  <a:lnTo>
                    <a:pt x="3947" y="1320"/>
                  </a:lnTo>
                  <a:cubicBezTo>
                    <a:pt x="3947" y="1317"/>
                    <a:pt x="3947" y="1315"/>
                    <a:pt x="3946" y="1313"/>
                  </a:cubicBezTo>
                  <a:close/>
                  <a:moveTo>
                    <a:pt x="3992" y="1488"/>
                  </a:moveTo>
                  <a:lnTo>
                    <a:pt x="3998" y="1502"/>
                  </a:lnTo>
                  <a:lnTo>
                    <a:pt x="3998" y="1502"/>
                  </a:lnTo>
                  <a:cubicBezTo>
                    <a:pt x="3996" y="1497"/>
                    <a:pt x="3994" y="1493"/>
                    <a:pt x="3992" y="1488"/>
                  </a:cubicBezTo>
                  <a:close/>
                  <a:moveTo>
                    <a:pt x="4000" y="1507"/>
                  </a:moveTo>
                  <a:lnTo>
                    <a:pt x="4013" y="1537"/>
                  </a:lnTo>
                  <a:cubicBezTo>
                    <a:pt x="4008" y="1527"/>
                    <a:pt x="4004" y="1517"/>
                    <a:pt x="4000" y="1507"/>
                  </a:cubicBezTo>
                  <a:close/>
                  <a:moveTo>
                    <a:pt x="4174" y="1759"/>
                  </a:moveTo>
                  <a:lnTo>
                    <a:pt x="4176" y="1761"/>
                  </a:lnTo>
                  <a:lnTo>
                    <a:pt x="4176" y="1761"/>
                  </a:lnTo>
                  <a:cubicBezTo>
                    <a:pt x="4176" y="1761"/>
                    <a:pt x="4176" y="1761"/>
                    <a:pt x="4176" y="1761"/>
                  </a:cubicBezTo>
                  <a:lnTo>
                    <a:pt x="4176" y="1761"/>
                  </a:lnTo>
                  <a:cubicBezTo>
                    <a:pt x="4175" y="1760"/>
                    <a:pt x="4174" y="1760"/>
                    <a:pt x="4174" y="1759"/>
                  </a:cubicBezTo>
                  <a:close/>
                  <a:moveTo>
                    <a:pt x="4176" y="1761"/>
                  </a:moveTo>
                  <a:lnTo>
                    <a:pt x="4176" y="1761"/>
                  </a:lnTo>
                  <a:lnTo>
                    <a:pt x="4176" y="1761"/>
                  </a:lnTo>
                  <a:lnTo>
                    <a:pt x="4181" y="1765"/>
                  </a:lnTo>
                  <a:cubicBezTo>
                    <a:pt x="4179" y="1764"/>
                    <a:pt x="4178" y="1763"/>
                    <a:pt x="4176" y="1761"/>
                  </a:cubicBezTo>
                  <a:close/>
                  <a:moveTo>
                    <a:pt x="4253" y="1794"/>
                  </a:moveTo>
                  <a:lnTo>
                    <a:pt x="4263" y="1795"/>
                  </a:lnTo>
                  <a:lnTo>
                    <a:pt x="4263" y="1795"/>
                  </a:lnTo>
                  <a:cubicBezTo>
                    <a:pt x="4259" y="1795"/>
                    <a:pt x="4256" y="1795"/>
                    <a:pt x="4253" y="1794"/>
                  </a:cubicBezTo>
                  <a:close/>
                  <a:moveTo>
                    <a:pt x="4303" y="1800"/>
                  </a:moveTo>
                  <a:lnTo>
                    <a:pt x="4304" y="1800"/>
                  </a:lnTo>
                  <a:cubicBezTo>
                    <a:pt x="4304" y="1800"/>
                    <a:pt x="4304" y="1800"/>
                    <a:pt x="4303" y="1800"/>
                  </a:cubicBezTo>
                  <a:close/>
                  <a:moveTo>
                    <a:pt x="781" y="1"/>
                  </a:moveTo>
                  <a:cubicBezTo>
                    <a:pt x="752" y="1"/>
                    <a:pt x="724" y="18"/>
                    <a:pt x="715" y="48"/>
                  </a:cubicBezTo>
                  <a:lnTo>
                    <a:pt x="715" y="50"/>
                  </a:lnTo>
                  <a:cubicBezTo>
                    <a:pt x="676" y="183"/>
                    <a:pt x="643" y="321"/>
                    <a:pt x="594" y="451"/>
                  </a:cubicBezTo>
                  <a:cubicBezTo>
                    <a:pt x="547" y="582"/>
                    <a:pt x="498" y="713"/>
                    <a:pt x="448" y="845"/>
                  </a:cubicBezTo>
                  <a:cubicBezTo>
                    <a:pt x="436" y="880"/>
                    <a:pt x="424" y="913"/>
                    <a:pt x="411" y="946"/>
                  </a:cubicBezTo>
                  <a:lnTo>
                    <a:pt x="403" y="970"/>
                  </a:lnTo>
                  <a:cubicBezTo>
                    <a:pt x="405" y="966"/>
                    <a:pt x="407" y="965"/>
                    <a:pt x="407" y="965"/>
                  </a:cubicBezTo>
                  <a:lnTo>
                    <a:pt x="407" y="965"/>
                  </a:lnTo>
                  <a:cubicBezTo>
                    <a:pt x="408" y="965"/>
                    <a:pt x="395" y="993"/>
                    <a:pt x="395" y="993"/>
                  </a:cubicBezTo>
                  <a:cubicBezTo>
                    <a:pt x="389" y="1009"/>
                    <a:pt x="383" y="1026"/>
                    <a:pt x="376" y="1042"/>
                  </a:cubicBezTo>
                  <a:cubicBezTo>
                    <a:pt x="354" y="1108"/>
                    <a:pt x="331" y="1176"/>
                    <a:pt x="309" y="1241"/>
                  </a:cubicBezTo>
                  <a:cubicBezTo>
                    <a:pt x="263" y="1375"/>
                    <a:pt x="216" y="1509"/>
                    <a:pt x="171" y="1642"/>
                  </a:cubicBezTo>
                  <a:lnTo>
                    <a:pt x="19" y="2090"/>
                  </a:lnTo>
                  <a:cubicBezTo>
                    <a:pt x="0" y="2147"/>
                    <a:pt x="21" y="2217"/>
                    <a:pt x="64" y="2258"/>
                  </a:cubicBezTo>
                  <a:cubicBezTo>
                    <a:pt x="97" y="2292"/>
                    <a:pt x="141" y="2309"/>
                    <a:pt x="186" y="2309"/>
                  </a:cubicBezTo>
                  <a:cubicBezTo>
                    <a:pt x="201" y="2309"/>
                    <a:pt x="216" y="2307"/>
                    <a:pt x="231" y="2304"/>
                  </a:cubicBezTo>
                  <a:cubicBezTo>
                    <a:pt x="397" y="2263"/>
                    <a:pt x="557" y="2211"/>
                    <a:pt x="715" y="2143"/>
                  </a:cubicBezTo>
                  <a:cubicBezTo>
                    <a:pt x="872" y="2078"/>
                    <a:pt x="1021" y="1993"/>
                    <a:pt x="1163" y="1903"/>
                  </a:cubicBezTo>
                  <a:cubicBezTo>
                    <a:pt x="1449" y="1722"/>
                    <a:pt x="1710" y="1504"/>
                    <a:pt x="1934" y="1252"/>
                  </a:cubicBezTo>
                  <a:cubicBezTo>
                    <a:pt x="1981" y="1199"/>
                    <a:pt x="2026" y="1144"/>
                    <a:pt x="2071" y="1088"/>
                  </a:cubicBezTo>
                  <a:lnTo>
                    <a:pt x="2071" y="1088"/>
                  </a:lnTo>
                  <a:cubicBezTo>
                    <a:pt x="2092" y="1184"/>
                    <a:pt x="2110" y="1282"/>
                    <a:pt x="2123" y="1379"/>
                  </a:cubicBezTo>
                  <a:lnTo>
                    <a:pt x="2116" y="1332"/>
                  </a:lnTo>
                  <a:lnTo>
                    <a:pt x="2116" y="1332"/>
                  </a:lnTo>
                  <a:cubicBezTo>
                    <a:pt x="2145" y="1539"/>
                    <a:pt x="2156" y="1749"/>
                    <a:pt x="2139" y="1958"/>
                  </a:cubicBezTo>
                  <a:cubicBezTo>
                    <a:pt x="2135" y="2026"/>
                    <a:pt x="2180" y="2094"/>
                    <a:pt x="2236" y="2127"/>
                  </a:cubicBezTo>
                  <a:cubicBezTo>
                    <a:pt x="2266" y="2144"/>
                    <a:pt x="2303" y="2154"/>
                    <a:pt x="2340" y="2154"/>
                  </a:cubicBezTo>
                  <a:cubicBezTo>
                    <a:pt x="2373" y="2154"/>
                    <a:pt x="2406" y="2146"/>
                    <a:pt x="2433" y="2127"/>
                  </a:cubicBezTo>
                  <a:cubicBezTo>
                    <a:pt x="2482" y="2094"/>
                    <a:pt x="2531" y="2059"/>
                    <a:pt x="2581" y="2024"/>
                  </a:cubicBezTo>
                  <a:cubicBezTo>
                    <a:pt x="2630" y="1991"/>
                    <a:pt x="2673" y="1956"/>
                    <a:pt x="2718" y="1922"/>
                  </a:cubicBezTo>
                  <a:lnTo>
                    <a:pt x="3000" y="1708"/>
                  </a:lnTo>
                  <a:cubicBezTo>
                    <a:pt x="3105" y="1630"/>
                    <a:pt x="3212" y="1552"/>
                    <a:pt x="3314" y="1470"/>
                  </a:cubicBezTo>
                  <a:cubicBezTo>
                    <a:pt x="3399" y="1400"/>
                    <a:pt x="3483" y="1333"/>
                    <a:pt x="3568" y="1266"/>
                  </a:cubicBezTo>
                  <a:lnTo>
                    <a:pt x="3568" y="1266"/>
                  </a:lnTo>
                  <a:cubicBezTo>
                    <a:pt x="3572" y="1339"/>
                    <a:pt x="3581" y="1414"/>
                    <a:pt x="3595" y="1487"/>
                  </a:cubicBezTo>
                  <a:lnTo>
                    <a:pt x="3595" y="1487"/>
                  </a:lnTo>
                  <a:cubicBezTo>
                    <a:pt x="3616" y="1631"/>
                    <a:pt x="3649" y="1770"/>
                    <a:pt x="3719" y="1899"/>
                  </a:cubicBezTo>
                  <a:lnTo>
                    <a:pt x="3712" y="1882"/>
                  </a:lnTo>
                  <a:lnTo>
                    <a:pt x="3712" y="1882"/>
                  </a:lnTo>
                  <a:cubicBezTo>
                    <a:pt x="3726" y="1913"/>
                    <a:pt x="3737" y="1926"/>
                    <a:pt x="3768" y="1965"/>
                  </a:cubicBezTo>
                  <a:cubicBezTo>
                    <a:pt x="3772" y="1973"/>
                    <a:pt x="3779" y="1979"/>
                    <a:pt x="3787" y="1987"/>
                  </a:cubicBezTo>
                  <a:cubicBezTo>
                    <a:pt x="3799" y="2002"/>
                    <a:pt x="3813" y="2016"/>
                    <a:pt x="3828" y="2030"/>
                  </a:cubicBezTo>
                  <a:cubicBezTo>
                    <a:pt x="3869" y="2067"/>
                    <a:pt x="3916" y="2102"/>
                    <a:pt x="3965" y="2127"/>
                  </a:cubicBezTo>
                  <a:cubicBezTo>
                    <a:pt x="3998" y="2141"/>
                    <a:pt x="4033" y="2160"/>
                    <a:pt x="4068" y="2168"/>
                  </a:cubicBezTo>
                  <a:cubicBezTo>
                    <a:pt x="4103" y="2176"/>
                    <a:pt x="4142" y="2180"/>
                    <a:pt x="4177" y="2180"/>
                  </a:cubicBezTo>
                  <a:cubicBezTo>
                    <a:pt x="4182" y="2181"/>
                    <a:pt x="4187" y="2181"/>
                    <a:pt x="4192" y="2181"/>
                  </a:cubicBezTo>
                  <a:cubicBezTo>
                    <a:pt x="4224" y="2181"/>
                    <a:pt x="4256" y="2175"/>
                    <a:pt x="4288" y="2170"/>
                  </a:cubicBezTo>
                  <a:cubicBezTo>
                    <a:pt x="4303" y="2168"/>
                    <a:pt x="4317" y="2166"/>
                    <a:pt x="4330" y="2162"/>
                  </a:cubicBezTo>
                  <a:lnTo>
                    <a:pt x="4330" y="2162"/>
                  </a:lnTo>
                  <a:cubicBezTo>
                    <a:pt x="4345" y="2160"/>
                    <a:pt x="4360" y="2155"/>
                    <a:pt x="4374" y="2147"/>
                  </a:cubicBezTo>
                  <a:cubicBezTo>
                    <a:pt x="4397" y="2139"/>
                    <a:pt x="4415" y="2127"/>
                    <a:pt x="4432" y="2111"/>
                  </a:cubicBezTo>
                  <a:cubicBezTo>
                    <a:pt x="4465" y="2078"/>
                    <a:pt x="4489" y="2026"/>
                    <a:pt x="4487" y="1981"/>
                  </a:cubicBezTo>
                  <a:cubicBezTo>
                    <a:pt x="4485" y="1934"/>
                    <a:pt x="4469" y="1885"/>
                    <a:pt x="4432" y="1852"/>
                  </a:cubicBezTo>
                  <a:cubicBezTo>
                    <a:pt x="4402" y="1824"/>
                    <a:pt x="4359" y="1797"/>
                    <a:pt x="4316" y="1797"/>
                  </a:cubicBezTo>
                  <a:cubicBezTo>
                    <a:pt x="4311" y="1797"/>
                    <a:pt x="4307" y="1798"/>
                    <a:pt x="4302" y="1798"/>
                  </a:cubicBezTo>
                  <a:lnTo>
                    <a:pt x="4298" y="1798"/>
                  </a:lnTo>
                  <a:lnTo>
                    <a:pt x="4300" y="1798"/>
                  </a:lnTo>
                  <a:lnTo>
                    <a:pt x="4300" y="1798"/>
                  </a:lnTo>
                  <a:cubicBezTo>
                    <a:pt x="4295" y="1798"/>
                    <a:pt x="4290" y="1798"/>
                    <a:pt x="4284" y="1797"/>
                  </a:cubicBezTo>
                  <a:lnTo>
                    <a:pt x="4284" y="1797"/>
                  </a:lnTo>
                  <a:cubicBezTo>
                    <a:pt x="4264" y="1793"/>
                    <a:pt x="4244" y="1788"/>
                    <a:pt x="4224" y="1781"/>
                  </a:cubicBezTo>
                  <a:lnTo>
                    <a:pt x="4224" y="1781"/>
                  </a:lnTo>
                  <a:cubicBezTo>
                    <a:pt x="4221" y="1779"/>
                    <a:pt x="4218" y="1778"/>
                    <a:pt x="4214" y="1777"/>
                  </a:cubicBezTo>
                  <a:lnTo>
                    <a:pt x="4214" y="1777"/>
                  </a:lnTo>
                  <a:lnTo>
                    <a:pt x="4222" y="1780"/>
                  </a:lnTo>
                  <a:cubicBezTo>
                    <a:pt x="4199" y="1768"/>
                    <a:pt x="4176" y="1757"/>
                    <a:pt x="4155" y="1742"/>
                  </a:cubicBezTo>
                  <a:lnTo>
                    <a:pt x="4155" y="1742"/>
                  </a:lnTo>
                  <a:cubicBezTo>
                    <a:pt x="4142" y="1730"/>
                    <a:pt x="4130" y="1717"/>
                    <a:pt x="4118" y="1704"/>
                  </a:cubicBezTo>
                  <a:lnTo>
                    <a:pt x="4118" y="1704"/>
                  </a:lnTo>
                  <a:cubicBezTo>
                    <a:pt x="4106" y="1687"/>
                    <a:pt x="4095" y="1671"/>
                    <a:pt x="4083" y="1655"/>
                  </a:cubicBezTo>
                  <a:lnTo>
                    <a:pt x="4083" y="1655"/>
                  </a:lnTo>
                  <a:lnTo>
                    <a:pt x="4097" y="1673"/>
                  </a:lnTo>
                  <a:cubicBezTo>
                    <a:pt x="4057" y="1620"/>
                    <a:pt x="4025" y="1564"/>
                    <a:pt x="3999" y="1505"/>
                  </a:cubicBezTo>
                  <a:lnTo>
                    <a:pt x="3999" y="1505"/>
                  </a:lnTo>
                  <a:cubicBezTo>
                    <a:pt x="3986" y="1472"/>
                    <a:pt x="3975" y="1440"/>
                    <a:pt x="3965" y="1408"/>
                  </a:cubicBezTo>
                  <a:cubicBezTo>
                    <a:pt x="3955" y="1370"/>
                    <a:pt x="3949" y="1328"/>
                    <a:pt x="3943" y="1286"/>
                  </a:cubicBezTo>
                  <a:lnTo>
                    <a:pt x="3943" y="1286"/>
                  </a:lnTo>
                  <a:cubicBezTo>
                    <a:pt x="3931" y="1171"/>
                    <a:pt x="3926" y="1054"/>
                    <a:pt x="3937" y="940"/>
                  </a:cubicBezTo>
                  <a:lnTo>
                    <a:pt x="3937" y="940"/>
                  </a:lnTo>
                  <a:cubicBezTo>
                    <a:pt x="3938" y="936"/>
                    <a:pt x="3938" y="932"/>
                    <a:pt x="3939" y="928"/>
                  </a:cubicBezTo>
                  <a:lnTo>
                    <a:pt x="3939" y="928"/>
                  </a:lnTo>
                  <a:cubicBezTo>
                    <a:pt x="3939" y="925"/>
                    <a:pt x="3939" y="922"/>
                    <a:pt x="3940" y="918"/>
                  </a:cubicBezTo>
                  <a:lnTo>
                    <a:pt x="3940" y="918"/>
                  </a:lnTo>
                  <a:cubicBezTo>
                    <a:pt x="3945" y="889"/>
                    <a:pt x="3949" y="858"/>
                    <a:pt x="3939" y="826"/>
                  </a:cubicBezTo>
                  <a:cubicBezTo>
                    <a:pt x="3929" y="790"/>
                    <a:pt x="3906" y="757"/>
                    <a:pt x="3875" y="734"/>
                  </a:cubicBezTo>
                  <a:cubicBezTo>
                    <a:pt x="3848" y="713"/>
                    <a:pt x="3822" y="701"/>
                    <a:pt x="3789" y="697"/>
                  </a:cubicBezTo>
                  <a:cubicBezTo>
                    <a:pt x="3781" y="696"/>
                    <a:pt x="3772" y="696"/>
                    <a:pt x="3763" y="696"/>
                  </a:cubicBezTo>
                  <a:cubicBezTo>
                    <a:pt x="3733" y="696"/>
                    <a:pt x="3699" y="702"/>
                    <a:pt x="3674" y="720"/>
                  </a:cubicBezTo>
                  <a:lnTo>
                    <a:pt x="3103" y="1128"/>
                  </a:lnTo>
                  <a:cubicBezTo>
                    <a:pt x="2912" y="1264"/>
                    <a:pt x="2729" y="1408"/>
                    <a:pt x="2542" y="1550"/>
                  </a:cubicBezTo>
                  <a:cubicBezTo>
                    <a:pt x="2531" y="1558"/>
                    <a:pt x="2519" y="1566"/>
                    <a:pt x="2508" y="1574"/>
                  </a:cubicBezTo>
                  <a:lnTo>
                    <a:pt x="2508" y="1574"/>
                  </a:lnTo>
                  <a:cubicBezTo>
                    <a:pt x="2504" y="1534"/>
                    <a:pt x="2500" y="1495"/>
                    <a:pt x="2495" y="1455"/>
                  </a:cubicBezTo>
                  <a:cubicBezTo>
                    <a:pt x="2482" y="1359"/>
                    <a:pt x="2468" y="1262"/>
                    <a:pt x="2447" y="1165"/>
                  </a:cubicBezTo>
                  <a:cubicBezTo>
                    <a:pt x="2431" y="1083"/>
                    <a:pt x="2408" y="1003"/>
                    <a:pt x="2388" y="921"/>
                  </a:cubicBezTo>
                  <a:cubicBezTo>
                    <a:pt x="2363" y="829"/>
                    <a:pt x="2336" y="736"/>
                    <a:pt x="2306" y="646"/>
                  </a:cubicBezTo>
                  <a:cubicBezTo>
                    <a:pt x="2283" y="578"/>
                    <a:pt x="2232" y="529"/>
                    <a:pt x="2160" y="518"/>
                  </a:cubicBezTo>
                  <a:cubicBezTo>
                    <a:pt x="2151" y="517"/>
                    <a:pt x="2143" y="517"/>
                    <a:pt x="2134" y="517"/>
                  </a:cubicBezTo>
                  <a:cubicBezTo>
                    <a:pt x="2071" y="517"/>
                    <a:pt x="2017" y="550"/>
                    <a:pt x="1981" y="603"/>
                  </a:cubicBezTo>
                  <a:cubicBezTo>
                    <a:pt x="1940" y="662"/>
                    <a:pt x="1901" y="720"/>
                    <a:pt x="1856" y="775"/>
                  </a:cubicBezTo>
                  <a:lnTo>
                    <a:pt x="1859" y="771"/>
                  </a:lnTo>
                  <a:lnTo>
                    <a:pt x="1859" y="771"/>
                  </a:lnTo>
                  <a:cubicBezTo>
                    <a:pt x="1716" y="953"/>
                    <a:pt x="1556" y="1119"/>
                    <a:pt x="1379" y="1268"/>
                  </a:cubicBezTo>
                  <a:cubicBezTo>
                    <a:pt x="1326" y="1313"/>
                    <a:pt x="1272" y="1357"/>
                    <a:pt x="1217" y="1400"/>
                  </a:cubicBezTo>
                  <a:lnTo>
                    <a:pt x="1256" y="1371"/>
                  </a:lnTo>
                  <a:lnTo>
                    <a:pt x="1256" y="1371"/>
                  </a:lnTo>
                  <a:cubicBezTo>
                    <a:pt x="1145" y="1455"/>
                    <a:pt x="1030" y="1533"/>
                    <a:pt x="911" y="1605"/>
                  </a:cubicBezTo>
                  <a:cubicBezTo>
                    <a:pt x="791" y="1677"/>
                    <a:pt x="670" y="1739"/>
                    <a:pt x="545" y="1798"/>
                  </a:cubicBezTo>
                  <a:cubicBezTo>
                    <a:pt x="507" y="1817"/>
                    <a:pt x="469" y="1835"/>
                    <a:pt x="430" y="1853"/>
                  </a:cubicBezTo>
                  <a:lnTo>
                    <a:pt x="430" y="1853"/>
                  </a:lnTo>
                  <a:cubicBezTo>
                    <a:pt x="469" y="1690"/>
                    <a:pt x="507" y="1528"/>
                    <a:pt x="545" y="1365"/>
                  </a:cubicBezTo>
                  <a:cubicBezTo>
                    <a:pt x="559" y="1297"/>
                    <a:pt x="576" y="1229"/>
                    <a:pt x="592" y="1161"/>
                  </a:cubicBezTo>
                  <a:cubicBezTo>
                    <a:pt x="598" y="1126"/>
                    <a:pt x="609" y="1092"/>
                    <a:pt x="615" y="1057"/>
                  </a:cubicBezTo>
                  <a:cubicBezTo>
                    <a:pt x="617" y="1051"/>
                    <a:pt x="622" y="1030"/>
                    <a:pt x="621" y="1023"/>
                  </a:cubicBezTo>
                  <a:lnTo>
                    <a:pt x="621" y="1023"/>
                  </a:lnTo>
                  <a:cubicBezTo>
                    <a:pt x="622" y="1018"/>
                    <a:pt x="624" y="1013"/>
                    <a:pt x="625" y="1009"/>
                  </a:cubicBezTo>
                  <a:lnTo>
                    <a:pt x="635" y="956"/>
                  </a:lnTo>
                  <a:cubicBezTo>
                    <a:pt x="664" y="818"/>
                    <a:pt x="693" y="679"/>
                    <a:pt x="722" y="541"/>
                  </a:cubicBezTo>
                  <a:cubicBezTo>
                    <a:pt x="730" y="504"/>
                    <a:pt x="736" y="465"/>
                    <a:pt x="746" y="428"/>
                  </a:cubicBezTo>
                  <a:cubicBezTo>
                    <a:pt x="756" y="391"/>
                    <a:pt x="767" y="352"/>
                    <a:pt x="779" y="313"/>
                  </a:cubicBezTo>
                  <a:cubicBezTo>
                    <a:pt x="800" y="237"/>
                    <a:pt x="822" y="161"/>
                    <a:pt x="843" y="85"/>
                  </a:cubicBezTo>
                  <a:cubicBezTo>
                    <a:pt x="853" y="50"/>
                    <a:pt x="832" y="11"/>
                    <a:pt x="798" y="3"/>
                  </a:cubicBezTo>
                  <a:cubicBezTo>
                    <a:pt x="792" y="1"/>
                    <a:pt x="786" y="1"/>
                    <a:pt x="781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23"/>
            <p:cNvSpPr/>
            <p:nvPr/>
          </p:nvSpPr>
          <p:spPr>
            <a:xfrm>
              <a:off x="3057575" y="2289575"/>
              <a:ext cx="53225" cy="63050"/>
            </a:xfrm>
            <a:custGeom>
              <a:avLst/>
              <a:gdLst/>
              <a:ahLst/>
              <a:cxnLst/>
              <a:rect l="l" t="t" r="r" b="b"/>
              <a:pathLst>
                <a:path w="2129" h="2522" extrusionOk="0">
                  <a:moveTo>
                    <a:pt x="1798" y="1097"/>
                  </a:moveTo>
                  <a:cubicBezTo>
                    <a:pt x="1798" y="1098"/>
                    <a:pt x="1798" y="1099"/>
                    <a:pt x="1797" y="1099"/>
                  </a:cubicBezTo>
                  <a:lnTo>
                    <a:pt x="1797" y="1099"/>
                  </a:lnTo>
                  <a:lnTo>
                    <a:pt x="1798" y="1097"/>
                  </a:lnTo>
                  <a:close/>
                  <a:moveTo>
                    <a:pt x="1638" y="1598"/>
                  </a:moveTo>
                  <a:cubicBezTo>
                    <a:pt x="1635" y="1605"/>
                    <a:pt x="1633" y="1611"/>
                    <a:pt x="1630" y="1617"/>
                  </a:cubicBezTo>
                  <a:lnTo>
                    <a:pt x="1630" y="1617"/>
                  </a:lnTo>
                  <a:lnTo>
                    <a:pt x="1638" y="1598"/>
                  </a:lnTo>
                  <a:close/>
                  <a:moveTo>
                    <a:pt x="121" y="0"/>
                  </a:moveTo>
                  <a:cubicBezTo>
                    <a:pt x="110" y="0"/>
                    <a:pt x="100" y="2"/>
                    <a:pt x="93" y="4"/>
                  </a:cubicBezTo>
                  <a:cubicBezTo>
                    <a:pt x="68" y="12"/>
                    <a:pt x="48" y="25"/>
                    <a:pt x="33" y="45"/>
                  </a:cubicBezTo>
                  <a:cubicBezTo>
                    <a:pt x="0" y="88"/>
                    <a:pt x="0" y="156"/>
                    <a:pt x="42" y="195"/>
                  </a:cubicBezTo>
                  <a:cubicBezTo>
                    <a:pt x="99" y="249"/>
                    <a:pt x="157" y="304"/>
                    <a:pt x="210" y="364"/>
                  </a:cubicBezTo>
                  <a:cubicBezTo>
                    <a:pt x="263" y="423"/>
                    <a:pt x="313" y="485"/>
                    <a:pt x="362" y="549"/>
                  </a:cubicBezTo>
                  <a:lnTo>
                    <a:pt x="339" y="520"/>
                  </a:lnTo>
                  <a:lnTo>
                    <a:pt x="339" y="520"/>
                  </a:lnTo>
                  <a:cubicBezTo>
                    <a:pt x="383" y="575"/>
                    <a:pt x="426" y="633"/>
                    <a:pt x="469" y="690"/>
                  </a:cubicBezTo>
                  <a:lnTo>
                    <a:pt x="444" y="658"/>
                  </a:lnTo>
                  <a:lnTo>
                    <a:pt x="444" y="658"/>
                  </a:lnTo>
                  <a:cubicBezTo>
                    <a:pt x="528" y="766"/>
                    <a:pt x="609" y="881"/>
                    <a:pt x="681" y="999"/>
                  </a:cubicBezTo>
                  <a:cubicBezTo>
                    <a:pt x="754" y="1116"/>
                    <a:pt x="826" y="1237"/>
                    <a:pt x="890" y="1360"/>
                  </a:cubicBezTo>
                  <a:cubicBezTo>
                    <a:pt x="919" y="1419"/>
                    <a:pt x="947" y="1478"/>
                    <a:pt x="975" y="1538"/>
                  </a:cubicBezTo>
                  <a:lnTo>
                    <a:pt x="975" y="1538"/>
                  </a:lnTo>
                  <a:cubicBezTo>
                    <a:pt x="1013" y="1638"/>
                    <a:pt x="1052" y="1739"/>
                    <a:pt x="1083" y="1841"/>
                  </a:cubicBezTo>
                  <a:cubicBezTo>
                    <a:pt x="1118" y="1948"/>
                    <a:pt x="1147" y="2057"/>
                    <a:pt x="1174" y="2166"/>
                  </a:cubicBezTo>
                  <a:cubicBezTo>
                    <a:pt x="1188" y="2227"/>
                    <a:pt x="1200" y="2289"/>
                    <a:pt x="1213" y="2352"/>
                  </a:cubicBezTo>
                  <a:cubicBezTo>
                    <a:pt x="1223" y="2392"/>
                    <a:pt x="1243" y="2426"/>
                    <a:pt x="1272" y="2455"/>
                  </a:cubicBezTo>
                  <a:cubicBezTo>
                    <a:pt x="1301" y="2484"/>
                    <a:pt x="1334" y="2502"/>
                    <a:pt x="1375" y="2513"/>
                  </a:cubicBezTo>
                  <a:cubicBezTo>
                    <a:pt x="1394" y="2519"/>
                    <a:pt x="1414" y="2522"/>
                    <a:pt x="1435" y="2522"/>
                  </a:cubicBezTo>
                  <a:cubicBezTo>
                    <a:pt x="1455" y="2522"/>
                    <a:pt x="1476" y="2519"/>
                    <a:pt x="1496" y="2513"/>
                  </a:cubicBezTo>
                  <a:cubicBezTo>
                    <a:pt x="1535" y="2502"/>
                    <a:pt x="1570" y="2484"/>
                    <a:pt x="1599" y="2455"/>
                  </a:cubicBezTo>
                  <a:cubicBezTo>
                    <a:pt x="1675" y="2385"/>
                    <a:pt x="1741" y="2299"/>
                    <a:pt x="1800" y="2215"/>
                  </a:cubicBezTo>
                  <a:cubicBezTo>
                    <a:pt x="1849" y="2147"/>
                    <a:pt x="1895" y="2075"/>
                    <a:pt x="1932" y="1999"/>
                  </a:cubicBezTo>
                  <a:cubicBezTo>
                    <a:pt x="2018" y="1831"/>
                    <a:pt x="2082" y="1652"/>
                    <a:pt x="2110" y="1465"/>
                  </a:cubicBezTo>
                  <a:cubicBezTo>
                    <a:pt x="2117" y="1424"/>
                    <a:pt x="2123" y="1383"/>
                    <a:pt x="2127" y="1344"/>
                  </a:cubicBezTo>
                  <a:cubicBezTo>
                    <a:pt x="2129" y="1331"/>
                    <a:pt x="2127" y="1319"/>
                    <a:pt x="2125" y="1307"/>
                  </a:cubicBezTo>
                  <a:cubicBezTo>
                    <a:pt x="2121" y="1280"/>
                    <a:pt x="2119" y="1253"/>
                    <a:pt x="2115" y="1227"/>
                  </a:cubicBezTo>
                  <a:cubicBezTo>
                    <a:pt x="2110" y="1204"/>
                    <a:pt x="2108" y="1179"/>
                    <a:pt x="2100" y="1159"/>
                  </a:cubicBezTo>
                  <a:cubicBezTo>
                    <a:pt x="2092" y="1128"/>
                    <a:pt x="2082" y="1089"/>
                    <a:pt x="2063" y="1064"/>
                  </a:cubicBezTo>
                  <a:cubicBezTo>
                    <a:pt x="2051" y="1042"/>
                    <a:pt x="2034" y="1025"/>
                    <a:pt x="2012" y="1011"/>
                  </a:cubicBezTo>
                  <a:cubicBezTo>
                    <a:pt x="1989" y="999"/>
                    <a:pt x="1965" y="992"/>
                    <a:pt x="1938" y="992"/>
                  </a:cubicBezTo>
                  <a:cubicBezTo>
                    <a:pt x="1913" y="992"/>
                    <a:pt x="1889" y="999"/>
                    <a:pt x="1866" y="1011"/>
                  </a:cubicBezTo>
                  <a:cubicBezTo>
                    <a:pt x="1843" y="1025"/>
                    <a:pt x="1827" y="1042"/>
                    <a:pt x="1815" y="1064"/>
                  </a:cubicBezTo>
                  <a:cubicBezTo>
                    <a:pt x="1802" y="1079"/>
                    <a:pt x="1795" y="1099"/>
                    <a:pt x="1788" y="1119"/>
                  </a:cubicBezTo>
                  <a:lnTo>
                    <a:pt x="1788" y="1119"/>
                  </a:lnTo>
                  <a:cubicBezTo>
                    <a:pt x="1780" y="1137"/>
                    <a:pt x="1771" y="1155"/>
                    <a:pt x="1765" y="1173"/>
                  </a:cubicBezTo>
                  <a:lnTo>
                    <a:pt x="1781" y="1137"/>
                  </a:lnTo>
                  <a:lnTo>
                    <a:pt x="1781" y="1137"/>
                  </a:lnTo>
                  <a:cubicBezTo>
                    <a:pt x="1768" y="1168"/>
                    <a:pt x="1758" y="1198"/>
                    <a:pt x="1747" y="1229"/>
                  </a:cubicBezTo>
                  <a:cubicBezTo>
                    <a:pt x="1739" y="1247"/>
                    <a:pt x="1728" y="1266"/>
                    <a:pt x="1724" y="1286"/>
                  </a:cubicBezTo>
                  <a:cubicBezTo>
                    <a:pt x="1716" y="1327"/>
                    <a:pt x="1708" y="1368"/>
                    <a:pt x="1697" y="1409"/>
                  </a:cubicBezTo>
                  <a:cubicBezTo>
                    <a:pt x="1679" y="1484"/>
                    <a:pt x="1653" y="1559"/>
                    <a:pt x="1624" y="1631"/>
                  </a:cubicBezTo>
                  <a:lnTo>
                    <a:pt x="1624" y="1631"/>
                  </a:lnTo>
                  <a:cubicBezTo>
                    <a:pt x="1595" y="1696"/>
                    <a:pt x="1562" y="1759"/>
                    <a:pt x="1525" y="1820"/>
                  </a:cubicBezTo>
                  <a:lnTo>
                    <a:pt x="1525" y="1820"/>
                  </a:lnTo>
                  <a:cubicBezTo>
                    <a:pt x="1516" y="1796"/>
                    <a:pt x="1506" y="1772"/>
                    <a:pt x="1496" y="1748"/>
                  </a:cubicBezTo>
                  <a:cubicBezTo>
                    <a:pt x="1457" y="1656"/>
                    <a:pt x="1418" y="1564"/>
                    <a:pt x="1373" y="1473"/>
                  </a:cubicBezTo>
                  <a:cubicBezTo>
                    <a:pt x="1365" y="1455"/>
                    <a:pt x="1354" y="1436"/>
                    <a:pt x="1346" y="1418"/>
                  </a:cubicBezTo>
                  <a:cubicBezTo>
                    <a:pt x="1336" y="1397"/>
                    <a:pt x="1324" y="1379"/>
                    <a:pt x="1313" y="1360"/>
                  </a:cubicBezTo>
                  <a:cubicBezTo>
                    <a:pt x="1295" y="1323"/>
                    <a:pt x="1274" y="1286"/>
                    <a:pt x="1256" y="1249"/>
                  </a:cubicBezTo>
                  <a:cubicBezTo>
                    <a:pt x="1176" y="1099"/>
                    <a:pt x="1087" y="953"/>
                    <a:pt x="987" y="818"/>
                  </a:cubicBezTo>
                  <a:cubicBezTo>
                    <a:pt x="927" y="740"/>
                    <a:pt x="867" y="664"/>
                    <a:pt x="804" y="588"/>
                  </a:cubicBezTo>
                  <a:cubicBezTo>
                    <a:pt x="750" y="524"/>
                    <a:pt x="695" y="458"/>
                    <a:pt x="635" y="401"/>
                  </a:cubicBezTo>
                  <a:cubicBezTo>
                    <a:pt x="565" y="335"/>
                    <a:pt x="494" y="271"/>
                    <a:pt x="422" y="212"/>
                  </a:cubicBezTo>
                  <a:cubicBezTo>
                    <a:pt x="342" y="146"/>
                    <a:pt x="261" y="78"/>
                    <a:pt x="179" y="17"/>
                  </a:cubicBezTo>
                  <a:cubicBezTo>
                    <a:pt x="166" y="6"/>
                    <a:pt x="142" y="0"/>
                    <a:pt x="121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23"/>
            <p:cNvSpPr/>
            <p:nvPr/>
          </p:nvSpPr>
          <p:spPr>
            <a:xfrm>
              <a:off x="3025125" y="2289150"/>
              <a:ext cx="96825" cy="65375"/>
            </a:xfrm>
            <a:custGeom>
              <a:avLst/>
              <a:gdLst/>
              <a:ahLst/>
              <a:cxnLst/>
              <a:rect l="l" t="t" r="r" b="b"/>
              <a:pathLst>
                <a:path w="3873" h="2615" extrusionOk="0">
                  <a:moveTo>
                    <a:pt x="3743" y="1"/>
                  </a:moveTo>
                  <a:cubicBezTo>
                    <a:pt x="3723" y="1"/>
                    <a:pt x="3703" y="6"/>
                    <a:pt x="3684" y="17"/>
                  </a:cubicBezTo>
                  <a:cubicBezTo>
                    <a:pt x="3454" y="161"/>
                    <a:pt x="3223" y="303"/>
                    <a:pt x="2991" y="444"/>
                  </a:cubicBezTo>
                  <a:cubicBezTo>
                    <a:pt x="2761" y="588"/>
                    <a:pt x="2531" y="730"/>
                    <a:pt x="2301" y="874"/>
                  </a:cubicBezTo>
                  <a:cubicBezTo>
                    <a:pt x="2071" y="1016"/>
                    <a:pt x="1837" y="1155"/>
                    <a:pt x="1603" y="1297"/>
                  </a:cubicBezTo>
                  <a:cubicBezTo>
                    <a:pt x="1377" y="1431"/>
                    <a:pt x="1152" y="1566"/>
                    <a:pt x="927" y="1702"/>
                  </a:cubicBezTo>
                  <a:lnTo>
                    <a:pt x="927" y="1702"/>
                  </a:lnTo>
                  <a:cubicBezTo>
                    <a:pt x="888" y="1703"/>
                    <a:pt x="838" y="1723"/>
                    <a:pt x="816" y="1751"/>
                  </a:cubicBezTo>
                  <a:cubicBezTo>
                    <a:pt x="806" y="1764"/>
                    <a:pt x="796" y="1775"/>
                    <a:pt x="785" y="1787"/>
                  </a:cubicBezTo>
                  <a:lnTo>
                    <a:pt x="785" y="1787"/>
                  </a:lnTo>
                  <a:cubicBezTo>
                    <a:pt x="593" y="1902"/>
                    <a:pt x="401" y="2017"/>
                    <a:pt x="208" y="2127"/>
                  </a:cubicBezTo>
                  <a:cubicBezTo>
                    <a:pt x="177" y="2146"/>
                    <a:pt x="148" y="2162"/>
                    <a:pt x="119" y="2178"/>
                  </a:cubicBezTo>
                  <a:lnTo>
                    <a:pt x="72" y="2215"/>
                  </a:lnTo>
                  <a:cubicBezTo>
                    <a:pt x="47" y="2236"/>
                    <a:pt x="33" y="2261"/>
                    <a:pt x="23" y="2289"/>
                  </a:cubicBezTo>
                  <a:cubicBezTo>
                    <a:pt x="12" y="2308"/>
                    <a:pt x="6" y="2328"/>
                    <a:pt x="6" y="2349"/>
                  </a:cubicBezTo>
                  <a:cubicBezTo>
                    <a:pt x="0" y="2380"/>
                    <a:pt x="2" y="2411"/>
                    <a:pt x="10" y="2441"/>
                  </a:cubicBezTo>
                  <a:cubicBezTo>
                    <a:pt x="23" y="2480"/>
                    <a:pt x="43" y="2515"/>
                    <a:pt x="72" y="2546"/>
                  </a:cubicBezTo>
                  <a:cubicBezTo>
                    <a:pt x="93" y="2569"/>
                    <a:pt x="117" y="2585"/>
                    <a:pt x="146" y="2593"/>
                  </a:cubicBezTo>
                  <a:cubicBezTo>
                    <a:pt x="172" y="2606"/>
                    <a:pt x="199" y="2614"/>
                    <a:pt x="227" y="2614"/>
                  </a:cubicBezTo>
                  <a:cubicBezTo>
                    <a:pt x="230" y="2614"/>
                    <a:pt x="233" y="2614"/>
                    <a:pt x="236" y="2614"/>
                  </a:cubicBezTo>
                  <a:cubicBezTo>
                    <a:pt x="284" y="2608"/>
                    <a:pt x="335" y="2604"/>
                    <a:pt x="382" y="2591"/>
                  </a:cubicBezTo>
                  <a:cubicBezTo>
                    <a:pt x="429" y="2579"/>
                    <a:pt x="475" y="2558"/>
                    <a:pt x="518" y="2540"/>
                  </a:cubicBezTo>
                  <a:cubicBezTo>
                    <a:pt x="573" y="2515"/>
                    <a:pt x="625" y="2489"/>
                    <a:pt x="676" y="2456"/>
                  </a:cubicBezTo>
                  <a:cubicBezTo>
                    <a:pt x="740" y="2413"/>
                    <a:pt x="799" y="2365"/>
                    <a:pt x="855" y="2314"/>
                  </a:cubicBezTo>
                  <a:cubicBezTo>
                    <a:pt x="910" y="2261"/>
                    <a:pt x="960" y="2201"/>
                    <a:pt x="1005" y="2139"/>
                  </a:cubicBezTo>
                  <a:cubicBezTo>
                    <a:pt x="1011" y="2132"/>
                    <a:pt x="1017" y="2124"/>
                    <a:pt x="1022" y="2115"/>
                  </a:cubicBezTo>
                  <a:lnTo>
                    <a:pt x="1022" y="2115"/>
                  </a:lnTo>
                  <a:cubicBezTo>
                    <a:pt x="1023" y="2115"/>
                    <a:pt x="1023" y="2115"/>
                    <a:pt x="1023" y="2115"/>
                  </a:cubicBezTo>
                  <a:cubicBezTo>
                    <a:pt x="1247" y="1961"/>
                    <a:pt x="1471" y="1807"/>
                    <a:pt x="1693" y="1652"/>
                  </a:cubicBezTo>
                  <a:cubicBezTo>
                    <a:pt x="1917" y="1498"/>
                    <a:pt x="2143" y="1342"/>
                    <a:pt x="2369" y="1190"/>
                  </a:cubicBezTo>
                  <a:cubicBezTo>
                    <a:pt x="2597" y="1040"/>
                    <a:pt x="2821" y="890"/>
                    <a:pt x="3047" y="738"/>
                  </a:cubicBezTo>
                  <a:cubicBezTo>
                    <a:pt x="3273" y="588"/>
                    <a:pt x="3497" y="438"/>
                    <a:pt x="3723" y="286"/>
                  </a:cubicBezTo>
                  <a:cubicBezTo>
                    <a:pt x="3751" y="268"/>
                    <a:pt x="3780" y="249"/>
                    <a:pt x="3807" y="231"/>
                  </a:cubicBezTo>
                  <a:cubicBezTo>
                    <a:pt x="3834" y="212"/>
                    <a:pt x="3856" y="188"/>
                    <a:pt x="3864" y="157"/>
                  </a:cubicBezTo>
                  <a:cubicBezTo>
                    <a:pt x="3873" y="128"/>
                    <a:pt x="3869" y="89"/>
                    <a:pt x="3852" y="62"/>
                  </a:cubicBezTo>
                  <a:cubicBezTo>
                    <a:pt x="3828" y="24"/>
                    <a:pt x="3786" y="1"/>
                    <a:pt x="3743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23"/>
            <p:cNvSpPr/>
            <p:nvPr/>
          </p:nvSpPr>
          <p:spPr>
            <a:xfrm>
              <a:off x="3781975" y="2255800"/>
              <a:ext cx="98525" cy="95175"/>
            </a:xfrm>
            <a:custGeom>
              <a:avLst/>
              <a:gdLst/>
              <a:ahLst/>
              <a:cxnLst/>
              <a:rect l="l" t="t" r="r" b="b"/>
              <a:pathLst>
                <a:path w="3941" h="3807" extrusionOk="0">
                  <a:moveTo>
                    <a:pt x="115" y="0"/>
                  </a:moveTo>
                  <a:cubicBezTo>
                    <a:pt x="88" y="0"/>
                    <a:pt x="61" y="9"/>
                    <a:pt x="41" y="30"/>
                  </a:cubicBezTo>
                  <a:cubicBezTo>
                    <a:pt x="0" y="75"/>
                    <a:pt x="0" y="141"/>
                    <a:pt x="41" y="184"/>
                  </a:cubicBezTo>
                  <a:lnTo>
                    <a:pt x="41" y="186"/>
                  </a:lnTo>
                  <a:cubicBezTo>
                    <a:pt x="161" y="305"/>
                    <a:pt x="278" y="425"/>
                    <a:pt x="395" y="546"/>
                  </a:cubicBezTo>
                  <a:cubicBezTo>
                    <a:pt x="512" y="665"/>
                    <a:pt x="629" y="782"/>
                    <a:pt x="740" y="905"/>
                  </a:cubicBezTo>
                  <a:cubicBezTo>
                    <a:pt x="797" y="969"/>
                    <a:pt x="857" y="1029"/>
                    <a:pt x="917" y="1088"/>
                  </a:cubicBezTo>
                  <a:cubicBezTo>
                    <a:pt x="974" y="1150"/>
                    <a:pt x="1032" y="1209"/>
                    <a:pt x="1089" y="1269"/>
                  </a:cubicBezTo>
                  <a:cubicBezTo>
                    <a:pt x="1206" y="1388"/>
                    <a:pt x="1323" y="1505"/>
                    <a:pt x="1443" y="1624"/>
                  </a:cubicBezTo>
                  <a:cubicBezTo>
                    <a:pt x="1679" y="1861"/>
                    <a:pt x="1915" y="2095"/>
                    <a:pt x="2153" y="2331"/>
                  </a:cubicBezTo>
                  <a:cubicBezTo>
                    <a:pt x="2270" y="2448"/>
                    <a:pt x="2388" y="2567"/>
                    <a:pt x="2507" y="2684"/>
                  </a:cubicBezTo>
                  <a:cubicBezTo>
                    <a:pt x="2628" y="2800"/>
                    <a:pt x="2749" y="2917"/>
                    <a:pt x="2870" y="3034"/>
                  </a:cubicBezTo>
                  <a:cubicBezTo>
                    <a:pt x="2990" y="3151"/>
                    <a:pt x="3109" y="3266"/>
                    <a:pt x="3232" y="3379"/>
                  </a:cubicBezTo>
                  <a:cubicBezTo>
                    <a:pt x="3353" y="3492"/>
                    <a:pt x="3476" y="3607"/>
                    <a:pt x="3598" y="3720"/>
                  </a:cubicBezTo>
                  <a:cubicBezTo>
                    <a:pt x="3622" y="3740"/>
                    <a:pt x="3645" y="3765"/>
                    <a:pt x="3672" y="3782"/>
                  </a:cubicBezTo>
                  <a:cubicBezTo>
                    <a:pt x="3700" y="3801"/>
                    <a:pt x="3730" y="3806"/>
                    <a:pt x="3761" y="3806"/>
                  </a:cubicBezTo>
                  <a:cubicBezTo>
                    <a:pt x="3774" y="3806"/>
                    <a:pt x="3786" y="3805"/>
                    <a:pt x="3799" y="3804"/>
                  </a:cubicBezTo>
                  <a:cubicBezTo>
                    <a:pt x="3834" y="3802"/>
                    <a:pt x="3873" y="3790"/>
                    <a:pt x="3898" y="3763"/>
                  </a:cubicBezTo>
                  <a:cubicBezTo>
                    <a:pt x="3922" y="3734"/>
                    <a:pt x="3937" y="3703"/>
                    <a:pt x="3939" y="3664"/>
                  </a:cubicBezTo>
                  <a:cubicBezTo>
                    <a:pt x="3941" y="3627"/>
                    <a:pt x="3939" y="3595"/>
                    <a:pt x="3924" y="3560"/>
                  </a:cubicBezTo>
                  <a:cubicBezTo>
                    <a:pt x="3908" y="3521"/>
                    <a:pt x="3881" y="3494"/>
                    <a:pt x="3852" y="3465"/>
                  </a:cubicBezTo>
                  <a:cubicBezTo>
                    <a:pt x="3824" y="3436"/>
                    <a:pt x="3793" y="3408"/>
                    <a:pt x="3764" y="3377"/>
                  </a:cubicBezTo>
                  <a:cubicBezTo>
                    <a:pt x="3704" y="3317"/>
                    <a:pt x="3645" y="3258"/>
                    <a:pt x="3585" y="3198"/>
                  </a:cubicBezTo>
                  <a:cubicBezTo>
                    <a:pt x="3466" y="3079"/>
                    <a:pt x="3349" y="2962"/>
                    <a:pt x="3228" y="2847"/>
                  </a:cubicBezTo>
                  <a:cubicBezTo>
                    <a:pt x="2987" y="2613"/>
                    <a:pt x="2747" y="2380"/>
                    <a:pt x="2503" y="2152"/>
                  </a:cubicBezTo>
                  <a:cubicBezTo>
                    <a:pt x="2260" y="1922"/>
                    <a:pt x="2016" y="1694"/>
                    <a:pt x="1771" y="1466"/>
                  </a:cubicBezTo>
                  <a:cubicBezTo>
                    <a:pt x="1650" y="1351"/>
                    <a:pt x="1531" y="1236"/>
                    <a:pt x="1406" y="1123"/>
                  </a:cubicBezTo>
                  <a:cubicBezTo>
                    <a:pt x="1282" y="1012"/>
                    <a:pt x="1157" y="899"/>
                    <a:pt x="1032" y="786"/>
                  </a:cubicBezTo>
                  <a:cubicBezTo>
                    <a:pt x="970" y="731"/>
                    <a:pt x="906" y="677"/>
                    <a:pt x="843" y="622"/>
                  </a:cubicBezTo>
                  <a:cubicBezTo>
                    <a:pt x="779" y="568"/>
                    <a:pt x="719" y="509"/>
                    <a:pt x="658" y="453"/>
                  </a:cubicBezTo>
                  <a:cubicBezTo>
                    <a:pt x="534" y="340"/>
                    <a:pt x="411" y="227"/>
                    <a:pt x="288" y="114"/>
                  </a:cubicBezTo>
                  <a:cubicBezTo>
                    <a:pt x="257" y="88"/>
                    <a:pt x="228" y="59"/>
                    <a:pt x="198" y="30"/>
                  </a:cubicBezTo>
                  <a:cubicBezTo>
                    <a:pt x="175" y="11"/>
                    <a:pt x="145" y="0"/>
                    <a:pt x="115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23"/>
            <p:cNvSpPr/>
            <p:nvPr/>
          </p:nvSpPr>
          <p:spPr>
            <a:xfrm>
              <a:off x="3787150" y="2256375"/>
              <a:ext cx="73525" cy="89375"/>
            </a:xfrm>
            <a:custGeom>
              <a:avLst/>
              <a:gdLst/>
              <a:ahLst/>
              <a:cxnLst/>
              <a:rect l="l" t="t" r="r" b="b"/>
              <a:pathLst>
                <a:path w="2941" h="3575" extrusionOk="0">
                  <a:moveTo>
                    <a:pt x="2825" y="1"/>
                  </a:moveTo>
                  <a:cubicBezTo>
                    <a:pt x="2799" y="1"/>
                    <a:pt x="2772" y="10"/>
                    <a:pt x="2754" y="32"/>
                  </a:cubicBezTo>
                  <a:lnTo>
                    <a:pt x="2754" y="34"/>
                  </a:lnTo>
                  <a:cubicBezTo>
                    <a:pt x="2575" y="241"/>
                    <a:pt x="2396" y="449"/>
                    <a:pt x="2218" y="658"/>
                  </a:cubicBezTo>
                  <a:cubicBezTo>
                    <a:pt x="2039" y="866"/>
                    <a:pt x="1862" y="1078"/>
                    <a:pt x="1685" y="1287"/>
                  </a:cubicBezTo>
                  <a:cubicBezTo>
                    <a:pt x="1597" y="1394"/>
                    <a:pt x="1509" y="1499"/>
                    <a:pt x="1422" y="1603"/>
                  </a:cubicBezTo>
                  <a:cubicBezTo>
                    <a:pt x="1334" y="1710"/>
                    <a:pt x="1248" y="1817"/>
                    <a:pt x="1157" y="1922"/>
                  </a:cubicBezTo>
                  <a:cubicBezTo>
                    <a:pt x="1135" y="1947"/>
                    <a:pt x="1110" y="1967"/>
                    <a:pt x="1088" y="1994"/>
                  </a:cubicBezTo>
                  <a:cubicBezTo>
                    <a:pt x="1065" y="2018"/>
                    <a:pt x="1042" y="2043"/>
                    <a:pt x="1020" y="2068"/>
                  </a:cubicBezTo>
                  <a:cubicBezTo>
                    <a:pt x="975" y="2119"/>
                    <a:pt x="929" y="2170"/>
                    <a:pt x="884" y="2222"/>
                  </a:cubicBezTo>
                  <a:cubicBezTo>
                    <a:pt x="792" y="2325"/>
                    <a:pt x="703" y="2429"/>
                    <a:pt x="615" y="2534"/>
                  </a:cubicBezTo>
                  <a:cubicBezTo>
                    <a:pt x="527" y="2639"/>
                    <a:pt x="438" y="2744"/>
                    <a:pt x="350" y="2848"/>
                  </a:cubicBezTo>
                  <a:cubicBezTo>
                    <a:pt x="305" y="2902"/>
                    <a:pt x="262" y="2953"/>
                    <a:pt x="217" y="3007"/>
                  </a:cubicBezTo>
                  <a:cubicBezTo>
                    <a:pt x="194" y="3033"/>
                    <a:pt x="173" y="3058"/>
                    <a:pt x="151" y="3085"/>
                  </a:cubicBezTo>
                  <a:cubicBezTo>
                    <a:pt x="118" y="3124"/>
                    <a:pt x="89" y="3167"/>
                    <a:pt x="60" y="3210"/>
                  </a:cubicBezTo>
                  <a:cubicBezTo>
                    <a:pt x="52" y="3222"/>
                    <a:pt x="42" y="3237"/>
                    <a:pt x="34" y="3251"/>
                  </a:cubicBezTo>
                  <a:cubicBezTo>
                    <a:pt x="17" y="3286"/>
                    <a:pt x="9" y="3315"/>
                    <a:pt x="5" y="3356"/>
                  </a:cubicBezTo>
                  <a:cubicBezTo>
                    <a:pt x="5" y="3360"/>
                    <a:pt x="5" y="3364"/>
                    <a:pt x="5" y="3366"/>
                  </a:cubicBezTo>
                  <a:cubicBezTo>
                    <a:pt x="5" y="3374"/>
                    <a:pt x="5" y="3381"/>
                    <a:pt x="5" y="3387"/>
                  </a:cubicBezTo>
                  <a:cubicBezTo>
                    <a:pt x="1" y="3446"/>
                    <a:pt x="34" y="3500"/>
                    <a:pt x="79" y="3535"/>
                  </a:cubicBezTo>
                  <a:cubicBezTo>
                    <a:pt x="111" y="3561"/>
                    <a:pt x="150" y="3575"/>
                    <a:pt x="191" y="3575"/>
                  </a:cubicBezTo>
                  <a:cubicBezTo>
                    <a:pt x="207" y="3575"/>
                    <a:pt x="224" y="3572"/>
                    <a:pt x="241" y="3567"/>
                  </a:cubicBezTo>
                  <a:cubicBezTo>
                    <a:pt x="272" y="3559"/>
                    <a:pt x="301" y="3551"/>
                    <a:pt x="327" y="3535"/>
                  </a:cubicBezTo>
                  <a:cubicBezTo>
                    <a:pt x="358" y="3516"/>
                    <a:pt x="381" y="3491"/>
                    <a:pt x="406" y="3467"/>
                  </a:cubicBezTo>
                  <a:cubicBezTo>
                    <a:pt x="418" y="3454"/>
                    <a:pt x="428" y="3442"/>
                    <a:pt x="440" y="3428"/>
                  </a:cubicBezTo>
                  <a:cubicBezTo>
                    <a:pt x="465" y="3403"/>
                    <a:pt x="486" y="3374"/>
                    <a:pt x="508" y="3346"/>
                  </a:cubicBezTo>
                  <a:cubicBezTo>
                    <a:pt x="551" y="3290"/>
                    <a:pt x="595" y="3233"/>
                    <a:pt x="640" y="3175"/>
                  </a:cubicBezTo>
                  <a:cubicBezTo>
                    <a:pt x="726" y="3062"/>
                    <a:pt x="814" y="2947"/>
                    <a:pt x="903" y="2834"/>
                  </a:cubicBezTo>
                  <a:cubicBezTo>
                    <a:pt x="950" y="2770"/>
                    <a:pt x="999" y="2707"/>
                    <a:pt x="1049" y="2643"/>
                  </a:cubicBezTo>
                  <a:lnTo>
                    <a:pt x="1049" y="2643"/>
                  </a:lnTo>
                  <a:lnTo>
                    <a:pt x="1018" y="2684"/>
                  </a:lnTo>
                  <a:cubicBezTo>
                    <a:pt x="1130" y="2537"/>
                    <a:pt x="1238" y="2385"/>
                    <a:pt x="1346" y="2234"/>
                  </a:cubicBezTo>
                  <a:lnTo>
                    <a:pt x="1346" y="2234"/>
                  </a:lnTo>
                  <a:cubicBezTo>
                    <a:pt x="1364" y="2210"/>
                    <a:pt x="1380" y="2188"/>
                    <a:pt x="1394" y="2164"/>
                  </a:cubicBezTo>
                  <a:cubicBezTo>
                    <a:pt x="1403" y="2151"/>
                    <a:pt x="1411" y="2138"/>
                    <a:pt x="1418" y="2127"/>
                  </a:cubicBezTo>
                  <a:lnTo>
                    <a:pt x="1418" y="2127"/>
                  </a:lnTo>
                  <a:cubicBezTo>
                    <a:pt x="1609" y="1880"/>
                    <a:pt x="1800" y="1634"/>
                    <a:pt x="1990" y="1390"/>
                  </a:cubicBezTo>
                  <a:cubicBezTo>
                    <a:pt x="2189" y="1133"/>
                    <a:pt x="2394" y="862"/>
                    <a:pt x="2596" y="595"/>
                  </a:cubicBezTo>
                  <a:cubicBezTo>
                    <a:pt x="2704" y="451"/>
                    <a:pt x="2813" y="307"/>
                    <a:pt x="2922" y="163"/>
                  </a:cubicBezTo>
                  <a:cubicBezTo>
                    <a:pt x="2937" y="143"/>
                    <a:pt x="2941" y="104"/>
                    <a:pt x="2932" y="79"/>
                  </a:cubicBezTo>
                  <a:cubicBezTo>
                    <a:pt x="2926" y="56"/>
                    <a:pt x="2914" y="38"/>
                    <a:pt x="2893" y="24"/>
                  </a:cubicBezTo>
                  <a:cubicBezTo>
                    <a:pt x="2875" y="9"/>
                    <a:pt x="2850" y="1"/>
                    <a:pt x="2825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23"/>
            <p:cNvSpPr/>
            <p:nvPr/>
          </p:nvSpPr>
          <p:spPr>
            <a:xfrm>
              <a:off x="3965800" y="2293475"/>
              <a:ext cx="68025" cy="10900"/>
            </a:xfrm>
            <a:custGeom>
              <a:avLst/>
              <a:gdLst/>
              <a:ahLst/>
              <a:cxnLst/>
              <a:rect l="l" t="t" r="r" b="b"/>
              <a:pathLst>
                <a:path w="2721" h="436" extrusionOk="0">
                  <a:moveTo>
                    <a:pt x="2529" y="0"/>
                  </a:moveTo>
                  <a:cubicBezTo>
                    <a:pt x="2501" y="0"/>
                    <a:pt x="2474" y="6"/>
                    <a:pt x="2446" y="9"/>
                  </a:cubicBezTo>
                  <a:lnTo>
                    <a:pt x="2446" y="9"/>
                  </a:lnTo>
                  <a:cubicBezTo>
                    <a:pt x="2432" y="5"/>
                    <a:pt x="2418" y="3"/>
                    <a:pt x="2404" y="3"/>
                  </a:cubicBezTo>
                  <a:cubicBezTo>
                    <a:pt x="2391" y="3"/>
                    <a:pt x="2378" y="5"/>
                    <a:pt x="2363" y="6"/>
                  </a:cubicBezTo>
                  <a:cubicBezTo>
                    <a:pt x="2350" y="9"/>
                    <a:pt x="2338" y="11"/>
                    <a:pt x="2326" y="13"/>
                  </a:cubicBezTo>
                  <a:cubicBezTo>
                    <a:pt x="2301" y="17"/>
                    <a:pt x="2274" y="23"/>
                    <a:pt x="2250" y="27"/>
                  </a:cubicBezTo>
                  <a:cubicBezTo>
                    <a:pt x="2198" y="39"/>
                    <a:pt x="2149" y="48"/>
                    <a:pt x="2100" y="58"/>
                  </a:cubicBezTo>
                  <a:cubicBezTo>
                    <a:pt x="1997" y="76"/>
                    <a:pt x="1894" y="93"/>
                    <a:pt x="1792" y="107"/>
                  </a:cubicBezTo>
                  <a:lnTo>
                    <a:pt x="1833" y="101"/>
                  </a:lnTo>
                  <a:lnTo>
                    <a:pt x="1833" y="101"/>
                  </a:lnTo>
                  <a:cubicBezTo>
                    <a:pt x="1720" y="117"/>
                    <a:pt x="1605" y="128"/>
                    <a:pt x="1492" y="138"/>
                  </a:cubicBezTo>
                  <a:cubicBezTo>
                    <a:pt x="1379" y="150"/>
                    <a:pt x="1266" y="158"/>
                    <a:pt x="1151" y="165"/>
                  </a:cubicBezTo>
                  <a:cubicBezTo>
                    <a:pt x="1025" y="170"/>
                    <a:pt x="900" y="173"/>
                    <a:pt x="775" y="173"/>
                  </a:cubicBezTo>
                  <a:cubicBezTo>
                    <a:pt x="672" y="173"/>
                    <a:pt x="569" y="171"/>
                    <a:pt x="467" y="167"/>
                  </a:cubicBezTo>
                  <a:cubicBezTo>
                    <a:pt x="403" y="165"/>
                    <a:pt x="339" y="158"/>
                    <a:pt x="275" y="154"/>
                  </a:cubicBezTo>
                  <a:cubicBezTo>
                    <a:pt x="210" y="150"/>
                    <a:pt x="146" y="148"/>
                    <a:pt x="84" y="144"/>
                  </a:cubicBezTo>
                  <a:cubicBezTo>
                    <a:pt x="83" y="144"/>
                    <a:pt x="82" y="144"/>
                    <a:pt x="81" y="144"/>
                  </a:cubicBezTo>
                  <a:cubicBezTo>
                    <a:pt x="41" y="144"/>
                    <a:pt x="10" y="178"/>
                    <a:pt x="4" y="214"/>
                  </a:cubicBezTo>
                  <a:cubicBezTo>
                    <a:pt x="0" y="251"/>
                    <a:pt x="23" y="292"/>
                    <a:pt x="62" y="302"/>
                  </a:cubicBezTo>
                  <a:cubicBezTo>
                    <a:pt x="138" y="321"/>
                    <a:pt x="214" y="341"/>
                    <a:pt x="290" y="354"/>
                  </a:cubicBezTo>
                  <a:cubicBezTo>
                    <a:pt x="374" y="366"/>
                    <a:pt x="456" y="378"/>
                    <a:pt x="540" y="389"/>
                  </a:cubicBezTo>
                  <a:cubicBezTo>
                    <a:pt x="695" y="409"/>
                    <a:pt x="851" y="423"/>
                    <a:pt x="1005" y="430"/>
                  </a:cubicBezTo>
                  <a:cubicBezTo>
                    <a:pt x="1077" y="433"/>
                    <a:pt x="1150" y="435"/>
                    <a:pt x="1222" y="435"/>
                  </a:cubicBezTo>
                  <a:cubicBezTo>
                    <a:pt x="1306" y="435"/>
                    <a:pt x="1389" y="433"/>
                    <a:pt x="1471" y="430"/>
                  </a:cubicBezTo>
                  <a:cubicBezTo>
                    <a:pt x="1638" y="421"/>
                    <a:pt x="1802" y="401"/>
                    <a:pt x="1966" y="378"/>
                  </a:cubicBezTo>
                  <a:cubicBezTo>
                    <a:pt x="2053" y="368"/>
                    <a:pt x="2139" y="354"/>
                    <a:pt x="2223" y="337"/>
                  </a:cubicBezTo>
                  <a:cubicBezTo>
                    <a:pt x="2266" y="331"/>
                    <a:pt x="2309" y="321"/>
                    <a:pt x="2352" y="313"/>
                  </a:cubicBezTo>
                  <a:cubicBezTo>
                    <a:pt x="2375" y="308"/>
                    <a:pt x="2396" y="302"/>
                    <a:pt x="2416" y="296"/>
                  </a:cubicBezTo>
                  <a:cubicBezTo>
                    <a:pt x="2437" y="290"/>
                    <a:pt x="2457" y="286"/>
                    <a:pt x="2476" y="276"/>
                  </a:cubicBezTo>
                  <a:cubicBezTo>
                    <a:pt x="2488" y="268"/>
                    <a:pt x="2496" y="260"/>
                    <a:pt x="2505" y="252"/>
                  </a:cubicBezTo>
                  <a:lnTo>
                    <a:pt x="2505" y="252"/>
                  </a:lnTo>
                  <a:lnTo>
                    <a:pt x="2513" y="249"/>
                  </a:lnTo>
                  <a:cubicBezTo>
                    <a:pt x="2537" y="241"/>
                    <a:pt x="2564" y="232"/>
                    <a:pt x="2585" y="220"/>
                  </a:cubicBezTo>
                  <a:cubicBezTo>
                    <a:pt x="2615" y="204"/>
                    <a:pt x="2642" y="183"/>
                    <a:pt x="2669" y="165"/>
                  </a:cubicBezTo>
                  <a:cubicBezTo>
                    <a:pt x="2700" y="144"/>
                    <a:pt x="2720" y="107"/>
                    <a:pt x="2708" y="70"/>
                  </a:cubicBezTo>
                  <a:cubicBezTo>
                    <a:pt x="2696" y="33"/>
                    <a:pt x="2667" y="13"/>
                    <a:pt x="2628" y="9"/>
                  </a:cubicBezTo>
                  <a:cubicBezTo>
                    <a:pt x="2595" y="6"/>
                    <a:pt x="2562" y="0"/>
                    <a:pt x="2529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23"/>
            <p:cNvSpPr/>
            <p:nvPr/>
          </p:nvSpPr>
          <p:spPr>
            <a:xfrm>
              <a:off x="4308050" y="2259650"/>
              <a:ext cx="83550" cy="43175"/>
            </a:xfrm>
            <a:custGeom>
              <a:avLst/>
              <a:gdLst/>
              <a:ahLst/>
              <a:cxnLst/>
              <a:rect l="l" t="t" r="r" b="b"/>
              <a:pathLst>
                <a:path w="3342" h="1727" extrusionOk="0">
                  <a:moveTo>
                    <a:pt x="139" y="1"/>
                  </a:moveTo>
                  <a:cubicBezTo>
                    <a:pt x="116" y="1"/>
                    <a:pt x="90" y="8"/>
                    <a:pt x="73" y="18"/>
                  </a:cubicBezTo>
                  <a:cubicBezTo>
                    <a:pt x="50" y="34"/>
                    <a:pt x="34" y="51"/>
                    <a:pt x="24" y="77"/>
                  </a:cubicBezTo>
                  <a:cubicBezTo>
                    <a:pt x="1" y="131"/>
                    <a:pt x="19" y="199"/>
                    <a:pt x="73" y="227"/>
                  </a:cubicBezTo>
                  <a:lnTo>
                    <a:pt x="73" y="230"/>
                  </a:lnTo>
                  <a:cubicBezTo>
                    <a:pt x="169" y="283"/>
                    <a:pt x="268" y="336"/>
                    <a:pt x="365" y="390"/>
                  </a:cubicBezTo>
                  <a:cubicBezTo>
                    <a:pt x="461" y="443"/>
                    <a:pt x="562" y="492"/>
                    <a:pt x="660" y="542"/>
                  </a:cubicBezTo>
                  <a:cubicBezTo>
                    <a:pt x="856" y="645"/>
                    <a:pt x="1053" y="745"/>
                    <a:pt x="1250" y="846"/>
                  </a:cubicBezTo>
                  <a:cubicBezTo>
                    <a:pt x="1445" y="947"/>
                    <a:pt x="1644" y="1045"/>
                    <a:pt x="1844" y="1144"/>
                  </a:cubicBezTo>
                  <a:cubicBezTo>
                    <a:pt x="2043" y="1242"/>
                    <a:pt x="2240" y="1343"/>
                    <a:pt x="2440" y="1435"/>
                  </a:cubicBezTo>
                  <a:cubicBezTo>
                    <a:pt x="2542" y="1483"/>
                    <a:pt x="2643" y="1528"/>
                    <a:pt x="2744" y="1575"/>
                  </a:cubicBezTo>
                  <a:cubicBezTo>
                    <a:pt x="2795" y="1600"/>
                    <a:pt x="2844" y="1622"/>
                    <a:pt x="2896" y="1645"/>
                  </a:cubicBezTo>
                  <a:cubicBezTo>
                    <a:pt x="2920" y="1657"/>
                    <a:pt x="2945" y="1670"/>
                    <a:pt x="2972" y="1682"/>
                  </a:cubicBezTo>
                  <a:cubicBezTo>
                    <a:pt x="2984" y="1686"/>
                    <a:pt x="2996" y="1692"/>
                    <a:pt x="3009" y="1698"/>
                  </a:cubicBezTo>
                  <a:cubicBezTo>
                    <a:pt x="3023" y="1705"/>
                    <a:pt x="3042" y="1715"/>
                    <a:pt x="3056" y="1719"/>
                  </a:cubicBezTo>
                  <a:cubicBezTo>
                    <a:pt x="3070" y="1723"/>
                    <a:pt x="3097" y="1725"/>
                    <a:pt x="3109" y="1725"/>
                  </a:cubicBezTo>
                  <a:lnTo>
                    <a:pt x="3130" y="1725"/>
                  </a:lnTo>
                  <a:cubicBezTo>
                    <a:pt x="3138" y="1725"/>
                    <a:pt x="3146" y="1726"/>
                    <a:pt x="3155" y="1726"/>
                  </a:cubicBezTo>
                  <a:cubicBezTo>
                    <a:pt x="3159" y="1726"/>
                    <a:pt x="3163" y="1726"/>
                    <a:pt x="3167" y="1725"/>
                  </a:cubicBezTo>
                  <a:cubicBezTo>
                    <a:pt x="3191" y="1723"/>
                    <a:pt x="3214" y="1719"/>
                    <a:pt x="3235" y="1711"/>
                  </a:cubicBezTo>
                  <a:cubicBezTo>
                    <a:pt x="3267" y="1698"/>
                    <a:pt x="3300" y="1680"/>
                    <a:pt x="3317" y="1649"/>
                  </a:cubicBezTo>
                  <a:cubicBezTo>
                    <a:pt x="3333" y="1616"/>
                    <a:pt x="3341" y="1579"/>
                    <a:pt x="3329" y="1544"/>
                  </a:cubicBezTo>
                  <a:cubicBezTo>
                    <a:pt x="3323" y="1524"/>
                    <a:pt x="3317" y="1501"/>
                    <a:pt x="3307" y="1485"/>
                  </a:cubicBezTo>
                  <a:cubicBezTo>
                    <a:pt x="3292" y="1464"/>
                    <a:pt x="3276" y="1444"/>
                    <a:pt x="3259" y="1425"/>
                  </a:cubicBezTo>
                  <a:cubicBezTo>
                    <a:pt x="3243" y="1403"/>
                    <a:pt x="3226" y="1386"/>
                    <a:pt x="3200" y="1372"/>
                  </a:cubicBezTo>
                  <a:cubicBezTo>
                    <a:pt x="3187" y="1366"/>
                    <a:pt x="3175" y="1359"/>
                    <a:pt x="3163" y="1353"/>
                  </a:cubicBezTo>
                  <a:cubicBezTo>
                    <a:pt x="3111" y="1329"/>
                    <a:pt x="3062" y="1304"/>
                    <a:pt x="3013" y="1279"/>
                  </a:cubicBezTo>
                  <a:cubicBezTo>
                    <a:pt x="2912" y="1232"/>
                    <a:pt x="2813" y="1183"/>
                    <a:pt x="2713" y="1133"/>
                  </a:cubicBezTo>
                  <a:cubicBezTo>
                    <a:pt x="2612" y="1086"/>
                    <a:pt x="2514" y="1037"/>
                    <a:pt x="2411" y="990"/>
                  </a:cubicBezTo>
                  <a:cubicBezTo>
                    <a:pt x="2310" y="944"/>
                    <a:pt x="2209" y="897"/>
                    <a:pt x="2109" y="852"/>
                  </a:cubicBezTo>
                  <a:cubicBezTo>
                    <a:pt x="1905" y="760"/>
                    <a:pt x="1702" y="667"/>
                    <a:pt x="1499" y="577"/>
                  </a:cubicBezTo>
                  <a:cubicBezTo>
                    <a:pt x="1295" y="488"/>
                    <a:pt x="1090" y="398"/>
                    <a:pt x="886" y="308"/>
                  </a:cubicBezTo>
                  <a:cubicBezTo>
                    <a:pt x="784" y="264"/>
                    <a:pt x="681" y="219"/>
                    <a:pt x="580" y="174"/>
                  </a:cubicBezTo>
                  <a:cubicBezTo>
                    <a:pt x="469" y="125"/>
                    <a:pt x="356" y="82"/>
                    <a:pt x="243" y="36"/>
                  </a:cubicBezTo>
                  <a:cubicBezTo>
                    <a:pt x="219" y="26"/>
                    <a:pt x="192" y="16"/>
                    <a:pt x="167" y="6"/>
                  </a:cubicBezTo>
                  <a:cubicBezTo>
                    <a:pt x="159" y="2"/>
                    <a:pt x="149" y="1"/>
                    <a:pt x="139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23"/>
            <p:cNvSpPr/>
            <p:nvPr/>
          </p:nvSpPr>
          <p:spPr>
            <a:xfrm>
              <a:off x="4320325" y="2242375"/>
              <a:ext cx="70925" cy="61450"/>
            </a:xfrm>
            <a:custGeom>
              <a:avLst/>
              <a:gdLst/>
              <a:ahLst/>
              <a:cxnLst/>
              <a:rect l="l" t="t" r="r" b="b"/>
              <a:pathLst>
                <a:path w="2837" h="2458" extrusionOk="0">
                  <a:moveTo>
                    <a:pt x="2694" y="0"/>
                  </a:moveTo>
                  <a:lnTo>
                    <a:pt x="2657" y="6"/>
                  </a:lnTo>
                  <a:cubicBezTo>
                    <a:pt x="2633" y="12"/>
                    <a:pt x="2612" y="25"/>
                    <a:pt x="2594" y="43"/>
                  </a:cubicBezTo>
                  <a:lnTo>
                    <a:pt x="2594" y="41"/>
                  </a:lnTo>
                  <a:cubicBezTo>
                    <a:pt x="2427" y="179"/>
                    <a:pt x="2261" y="317"/>
                    <a:pt x="2094" y="454"/>
                  </a:cubicBezTo>
                  <a:cubicBezTo>
                    <a:pt x="1928" y="592"/>
                    <a:pt x="1760" y="729"/>
                    <a:pt x="1593" y="867"/>
                  </a:cubicBezTo>
                  <a:cubicBezTo>
                    <a:pt x="1427" y="1005"/>
                    <a:pt x="1258" y="1140"/>
                    <a:pt x="1090" y="1276"/>
                  </a:cubicBezTo>
                  <a:cubicBezTo>
                    <a:pt x="923" y="1412"/>
                    <a:pt x="753" y="1549"/>
                    <a:pt x="584" y="1687"/>
                  </a:cubicBezTo>
                  <a:cubicBezTo>
                    <a:pt x="500" y="1755"/>
                    <a:pt x="414" y="1820"/>
                    <a:pt x="330" y="1888"/>
                  </a:cubicBezTo>
                  <a:cubicBezTo>
                    <a:pt x="287" y="1921"/>
                    <a:pt x="239" y="1950"/>
                    <a:pt x="206" y="1991"/>
                  </a:cubicBezTo>
                  <a:cubicBezTo>
                    <a:pt x="174" y="2032"/>
                    <a:pt x="137" y="2075"/>
                    <a:pt x="104" y="2118"/>
                  </a:cubicBezTo>
                  <a:cubicBezTo>
                    <a:pt x="79" y="2149"/>
                    <a:pt x="54" y="2178"/>
                    <a:pt x="34" y="2211"/>
                  </a:cubicBezTo>
                  <a:cubicBezTo>
                    <a:pt x="1" y="2268"/>
                    <a:pt x="7" y="2342"/>
                    <a:pt x="46" y="2394"/>
                  </a:cubicBezTo>
                  <a:cubicBezTo>
                    <a:pt x="65" y="2416"/>
                    <a:pt x="85" y="2431"/>
                    <a:pt x="112" y="2443"/>
                  </a:cubicBezTo>
                  <a:cubicBezTo>
                    <a:pt x="132" y="2451"/>
                    <a:pt x="157" y="2457"/>
                    <a:pt x="182" y="2457"/>
                  </a:cubicBezTo>
                  <a:cubicBezTo>
                    <a:pt x="195" y="2457"/>
                    <a:pt x="207" y="2455"/>
                    <a:pt x="219" y="2451"/>
                  </a:cubicBezTo>
                  <a:cubicBezTo>
                    <a:pt x="254" y="2437"/>
                    <a:pt x="289" y="2422"/>
                    <a:pt x="321" y="2402"/>
                  </a:cubicBezTo>
                  <a:cubicBezTo>
                    <a:pt x="346" y="2387"/>
                    <a:pt x="369" y="2375"/>
                    <a:pt x="393" y="2361"/>
                  </a:cubicBezTo>
                  <a:cubicBezTo>
                    <a:pt x="416" y="2346"/>
                    <a:pt x="439" y="2334"/>
                    <a:pt x="461" y="2322"/>
                  </a:cubicBezTo>
                  <a:cubicBezTo>
                    <a:pt x="498" y="2299"/>
                    <a:pt x="531" y="2272"/>
                    <a:pt x="562" y="2242"/>
                  </a:cubicBezTo>
                  <a:cubicBezTo>
                    <a:pt x="642" y="2168"/>
                    <a:pt x="720" y="2094"/>
                    <a:pt x="800" y="2020"/>
                  </a:cubicBezTo>
                  <a:cubicBezTo>
                    <a:pt x="960" y="1876"/>
                    <a:pt x="1121" y="1732"/>
                    <a:pt x="1281" y="1588"/>
                  </a:cubicBezTo>
                  <a:cubicBezTo>
                    <a:pt x="1441" y="1444"/>
                    <a:pt x="1601" y="1296"/>
                    <a:pt x="1764" y="1153"/>
                  </a:cubicBezTo>
                  <a:cubicBezTo>
                    <a:pt x="1926" y="1011"/>
                    <a:pt x="2086" y="867"/>
                    <a:pt x="2249" y="725"/>
                  </a:cubicBezTo>
                  <a:cubicBezTo>
                    <a:pt x="2409" y="584"/>
                    <a:pt x="2571" y="438"/>
                    <a:pt x="2733" y="294"/>
                  </a:cubicBezTo>
                  <a:cubicBezTo>
                    <a:pt x="2754" y="277"/>
                    <a:pt x="2774" y="259"/>
                    <a:pt x="2795" y="243"/>
                  </a:cubicBezTo>
                  <a:cubicBezTo>
                    <a:pt x="2820" y="218"/>
                    <a:pt x="2836" y="177"/>
                    <a:pt x="2836" y="142"/>
                  </a:cubicBezTo>
                  <a:cubicBezTo>
                    <a:pt x="2836" y="109"/>
                    <a:pt x="2820" y="66"/>
                    <a:pt x="2795" y="43"/>
                  </a:cubicBezTo>
                  <a:cubicBezTo>
                    <a:pt x="2768" y="19"/>
                    <a:pt x="2731" y="0"/>
                    <a:pt x="2694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23"/>
            <p:cNvSpPr/>
            <p:nvPr/>
          </p:nvSpPr>
          <p:spPr>
            <a:xfrm>
              <a:off x="4455425" y="2291550"/>
              <a:ext cx="40675" cy="11925"/>
            </a:xfrm>
            <a:custGeom>
              <a:avLst/>
              <a:gdLst/>
              <a:ahLst/>
              <a:cxnLst/>
              <a:rect l="l" t="t" r="r" b="b"/>
              <a:pathLst>
                <a:path w="1627" h="477" extrusionOk="0">
                  <a:moveTo>
                    <a:pt x="752" y="233"/>
                  </a:moveTo>
                  <a:cubicBezTo>
                    <a:pt x="749" y="234"/>
                    <a:pt x="747" y="234"/>
                    <a:pt x="744" y="235"/>
                  </a:cubicBezTo>
                  <a:lnTo>
                    <a:pt x="744" y="235"/>
                  </a:lnTo>
                  <a:lnTo>
                    <a:pt x="752" y="233"/>
                  </a:lnTo>
                  <a:close/>
                  <a:moveTo>
                    <a:pt x="586" y="250"/>
                  </a:moveTo>
                  <a:lnTo>
                    <a:pt x="586" y="250"/>
                  </a:lnTo>
                  <a:cubicBezTo>
                    <a:pt x="586" y="250"/>
                    <a:pt x="585" y="250"/>
                    <a:pt x="585" y="250"/>
                  </a:cubicBezTo>
                  <a:lnTo>
                    <a:pt x="585" y="250"/>
                  </a:lnTo>
                  <a:cubicBezTo>
                    <a:pt x="585" y="250"/>
                    <a:pt x="586" y="250"/>
                    <a:pt x="586" y="250"/>
                  </a:cubicBezTo>
                  <a:close/>
                  <a:moveTo>
                    <a:pt x="1509" y="1"/>
                  </a:moveTo>
                  <a:cubicBezTo>
                    <a:pt x="1507" y="1"/>
                    <a:pt x="1504" y="1"/>
                    <a:pt x="1502" y="1"/>
                  </a:cubicBezTo>
                  <a:cubicBezTo>
                    <a:pt x="1467" y="3"/>
                    <a:pt x="1434" y="5"/>
                    <a:pt x="1401" y="22"/>
                  </a:cubicBezTo>
                  <a:cubicBezTo>
                    <a:pt x="1385" y="30"/>
                    <a:pt x="1368" y="40"/>
                    <a:pt x="1352" y="49"/>
                  </a:cubicBezTo>
                  <a:cubicBezTo>
                    <a:pt x="1319" y="65"/>
                    <a:pt x="1284" y="81"/>
                    <a:pt x="1249" y="96"/>
                  </a:cubicBezTo>
                  <a:lnTo>
                    <a:pt x="1278" y="83"/>
                  </a:lnTo>
                  <a:lnTo>
                    <a:pt x="1278" y="83"/>
                  </a:lnTo>
                  <a:cubicBezTo>
                    <a:pt x="1190" y="120"/>
                    <a:pt x="1099" y="149"/>
                    <a:pt x="1007" y="176"/>
                  </a:cubicBezTo>
                  <a:cubicBezTo>
                    <a:pt x="917" y="202"/>
                    <a:pt x="824" y="222"/>
                    <a:pt x="730" y="236"/>
                  </a:cubicBezTo>
                  <a:lnTo>
                    <a:pt x="730" y="236"/>
                  </a:lnTo>
                  <a:cubicBezTo>
                    <a:pt x="682" y="242"/>
                    <a:pt x="634" y="244"/>
                    <a:pt x="586" y="250"/>
                  </a:cubicBezTo>
                  <a:lnTo>
                    <a:pt x="586" y="250"/>
                  </a:lnTo>
                  <a:cubicBezTo>
                    <a:pt x="592" y="249"/>
                    <a:pt x="598" y="249"/>
                    <a:pt x="604" y="248"/>
                  </a:cubicBezTo>
                  <a:lnTo>
                    <a:pt x="604" y="248"/>
                  </a:lnTo>
                  <a:lnTo>
                    <a:pt x="583" y="251"/>
                  </a:lnTo>
                  <a:lnTo>
                    <a:pt x="583" y="251"/>
                  </a:lnTo>
                  <a:cubicBezTo>
                    <a:pt x="584" y="251"/>
                    <a:pt x="584" y="250"/>
                    <a:pt x="585" y="250"/>
                  </a:cubicBezTo>
                  <a:lnTo>
                    <a:pt x="585" y="250"/>
                  </a:lnTo>
                  <a:cubicBezTo>
                    <a:pt x="584" y="251"/>
                    <a:pt x="583" y="251"/>
                    <a:pt x="582" y="251"/>
                  </a:cubicBezTo>
                  <a:lnTo>
                    <a:pt x="582" y="251"/>
                  </a:lnTo>
                  <a:lnTo>
                    <a:pt x="583" y="251"/>
                  </a:lnTo>
                  <a:lnTo>
                    <a:pt x="583" y="251"/>
                  </a:lnTo>
                  <a:cubicBezTo>
                    <a:pt x="539" y="256"/>
                    <a:pt x="493" y="258"/>
                    <a:pt x="448" y="258"/>
                  </a:cubicBezTo>
                  <a:cubicBezTo>
                    <a:pt x="370" y="258"/>
                    <a:pt x="292" y="251"/>
                    <a:pt x="216" y="242"/>
                  </a:cubicBezTo>
                  <a:lnTo>
                    <a:pt x="216" y="242"/>
                  </a:lnTo>
                  <a:lnTo>
                    <a:pt x="240" y="244"/>
                  </a:lnTo>
                  <a:cubicBezTo>
                    <a:pt x="199" y="240"/>
                    <a:pt x="160" y="231"/>
                    <a:pt x="119" y="223"/>
                  </a:cubicBezTo>
                  <a:cubicBezTo>
                    <a:pt x="113" y="222"/>
                    <a:pt x="107" y="221"/>
                    <a:pt x="101" y="221"/>
                  </a:cubicBezTo>
                  <a:cubicBezTo>
                    <a:pt x="61" y="221"/>
                    <a:pt x="21" y="244"/>
                    <a:pt x="12" y="285"/>
                  </a:cubicBezTo>
                  <a:cubicBezTo>
                    <a:pt x="0" y="334"/>
                    <a:pt x="27" y="379"/>
                    <a:pt x="72" y="394"/>
                  </a:cubicBezTo>
                  <a:cubicBezTo>
                    <a:pt x="173" y="422"/>
                    <a:pt x="275" y="443"/>
                    <a:pt x="378" y="455"/>
                  </a:cubicBezTo>
                  <a:cubicBezTo>
                    <a:pt x="427" y="461"/>
                    <a:pt x="475" y="468"/>
                    <a:pt x="524" y="470"/>
                  </a:cubicBezTo>
                  <a:cubicBezTo>
                    <a:pt x="549" y="472"/>
                    <a:pt x="573" y="474"/>
                    <a:pt x="598" y="476"/>
                  </a:cubicBezTo>
                  <a:cubicBezTo>
                    <a:pt x="606" y="477"/>
                    <a:pt x="614" y="477"/>
                    <a:pt x="622" y="477"/>
                  </a:cubicBezTo>
                  <a:cubicBezTo>
                    <a:pt x="638" y="477"/>
                    <a:pt x="653" y="476"/>
                    <a:pt x="670" y="476"/>
                  </a:cubicBezTo>
                  <a:cubicBezTo>
                    <a:pt x="777" y="472"/>
                    <a:pt x="884" y="459"/>
                    <a:pt x="988" y="439"/>
                  </a:cubicBezTo>
                  <a:cubicBezTo>
                    <a:pt x="1036" y="431"/>
                    <a:pt x="1083" y="420"/>
                    <a:pt x="1130" y="408"/>
                  </a:cubicBezTo>
                  <a:cubicBezTo>
                    <a:pt x="1177" y="394"/>
                    <a:pt x="1220" y="377"/>
                    <a:pt x="1264" y="359"/>
                  </a:cubicBezTo>
                  <a:cubicBezTo>
                    <a:pt x="1321" y="336"/>
                    <a:pt x="1379" y="309"/>
                    <a:pt x="1434" y="281"/>
                  </a:cubicBezTo>
                  <a:cubicBezTo>
                    <a:pt x="1457" y="270"/>
                    <a:pt x="1479" y="258"/>
                    <a:pt x="1502" y="244"/>
                  </a:cubicBezTo>
                  <a:cubicBezTo>
                    <a:pt x="1529" y="227"/>
                    <a:pt x="1553" y="211"/>
                    <a:pt x="1572" y="184"/>
                  </a:cubicBezTo>
                  <a:cubicBezTo>
                    <a:pt x="1578" y="174"/>
                    <a:pt x="1584" y="164"/>
                    <a:pt x="1590" y="153"/>
                  </a:cubicBezTo>
                  <a:cubicBezTo>
                    <a:pt x="1626" y="94"/>
                    <a:pt x="1583" y="1"/>
                    <a:pt x="1509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23"/>
            <p:cNvSpPr/>
            <p:nvPr/>
          </p:nvSpPr>
          <p:spPr>
            <a:xfrm>
              <a:off x="4452750" y="2294800"/>
              <a:ext cx="9875" cy="9800"/>
            </a:xfrm>
            <a:custGeom>
              <a:avLst/>
              <a:gdLst/>
              <a:ahLst/>
              <a:cxnLst/>
              <a:rect l="l" t="t" r="r" b="b"/>
              <a:pathLst>
                <a:path w="395" h="392" extrusionOk="0">
                  <a:moveTo>
                    <a:pt x="198" y="1"/>
                  </a:moveTo>
                  <a:cubicBezTo>
                    <a:pt x="146" y="1"/>
                    <a:pt x="95" y="23"/>
                    <a:pt x="60" y="58"/>
                  </a:cubicBezTo>
                  <a:cubicBezTo>
                    <a:pt x="23" y="95"/>
                    <a:pt x="0" y="149"/>
                    <a:pt x="2" y="196"/>
                  </a:cubicBezTo>
                  <a:cubicBezTo>
                    <a:pt x="4" y="245"/>
                    <a:pt x="21" y="299"/>
                    <a:pt x="60" y="336"/>
                  </a:cubicBezTo>
                  <a:cubicBezTo>
                    <a:pt x="97" y="370"/>
                    <a:pt x="144" y="391"/>
                    <a:pt x="198" y="391"/>
                  </a:cubicBezTo>
                  <a:cubicBezTo>
                    <a:pt x="247" y="391"/>
                    <a:pt x="300" y="370"/>
                    <a:pt x="335" y="336"/>
                  </a:cubicBezTo>
                  <a:cubicBezTo>
                    <a:pt x="370" y="299"/>
                    <a:pt x="395" y="245"/>
                    <a:pt x="393" y="196"/>
                  </a:cubicBezTo>
                  <a:cubicBezTo>
                    <a:pt x="391" y="149"/>
                    <a:pt x="374" y="93"/>
                    <a:pt x="335" y="58"/>
                  </a:cubicBezTo>
                  <a:cubicBezTo>
                    <a:pt x="296" y="23"/>
                    <a:pt x="249" y="1"/>
                    <a:pt x="198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23"/>
            <p:cNvSpPr/>
            <p:nvPr/>
          </p:nvSpPr>
          <p:spPr>
            <a:xfrm>
              <a:off x="4454325" y="2273775"/>
              <a:ext cx="40550" cy="22325"/>
            </a:xfrm>
            <a:custGeom>
              <a:avLst/>
              <a:gdLst/>
              <a:ahLst/>
              <a:cxnLst/>
              <a:rect l="l" t="t" r="r" b="b"/>
              <a:pathLst>
                <a:path w="1622" h="893" extrusionOk="0">
                  <a:moveTo>
                    <a:pt x="1410" y="189"/>
                  </a:moveTo>
                  <a:lnTo>
                    <a:pt x="1410" y="189"/>
                  </a:lnTo>
                  <a:cubicBezTo>
                    <a:pt x="1407" y="189"/>
                    <a:pt x="1403" y="190"/>
                    <a:pt x="1400" y="190"/>
                  </a:cubicBezTo>
                  <a:lnTo>
                    <a:pt x="1410" y="189"/>
                  </a:lnTo>
                  <a:close/>
                  <a:moveTo>
                    <a:pt x="857" y="334"/>
                  </a:moveTo>
                  <a:lnTo>
                    <a:pt x="841" y="340"/>
                  </a:lnTo>
                  <a:cubicBezTo>
                    <a:pt x="846" y="338"/>
                    <a:pt x="852" y="336"/>
                    <a:pt x="857" y="334"/>
                  </a:cubicBezTo>
                  <a:close/>
                  <a:moveTo>
                    <a:pt x="233" y="796"/>
                  </a:moveTo>
                  <a:lnTo>
                    <a:pt x="223" y="809"/>
                  </a:lnTo>
                  <a:cubicBezTo>
                    <a:pt x="226" y="805"/>
                    <a:pt x="230" y="800"/>
                    <a:pt x="233" y="796"/>
                  </a:cubicBezTo>
                  <a:close/>
                  <a:moveTo>
                    <a:pt x="1490" y="1"/>
                  </a:moveTo>
                  <a:cubicBezTo>
                    <a:pt x="1480" y="1"/>
                    <a:pt x="1470" y="1"/>
                    <a:pt x="1460" y="1"/>
                  </a:cubicBezTo>
                  <a:lnTo>
                    <a:pt x="1373" y="1"/>
                  </a:lnTo>
                  <a:cubicBezTo>
                    <a:pt x="1318" y="3"/>
                    <a:pt x="1262" y="10"/>
                    <a:pt x="1207" y="16"/>
                  </a:cubicBezTo>
                  <a:cubicBezTo>
                    <a:pt x="1088" y="32"/>
                    <a:pt x="971" y="65"/>
                    <a:pt x="860" y="106"/>
                  </a:cubicBezTo>
                  <a:cubicBezTo>
                    <a:pt x="642" y="188"/>
                    <a:pt x="439" y="303"/>
                    <a:pt x="264" y="458"/>
                  </a:cubicBezTo>
                  <a:cubicBezTo>
                    <a:pt x="172" y="540"/>
                    <a:pt x="89" y="632"/>
                    <a:pt x="17" y="733"/>
                  </a:cubicBezTo>
                  <a:cubicBezTo>
                    <a:pt x="3" y="755"/>
                    <a:pt x="1" y="790"/>
                    <a:pt x="7" y="815"/>
                  </a:cubicBezTo>
                  <a:cubicBezTo>
                    <a:pt x="13" y="840"/>
                    <a:pt x="34" y="866"/>
                    <a:pt x="56" y="879"/>
                  </a:cubicBezTo>
                  <a:cubicBezTo>
                    <a:pt x="73" y="887"/>
                    <a:pt x="92" y="893"/>
                    <a:pt x="112" y="893"/>
                  </a:cubicBezTo>
                  <a:cubicBezTo>
                    <a:pt x="121" y="893"/>
                    <a:pt x="130" y="892"/>
                    <a:pt x="139" y="889"/>
                  </a:cubicBezTo>
                  <a:cubicBezTo>
                    <a:pt x="165" y="881"/>
                    <a:pt x="184" y="864"/>
                    <a:pt x="202" y="840"/>
                  </a:cubicBezTo>
                  <a:cubicBezTo>
                    <a:pt x="214" y="824"/>
                    <a:pt x="226" y="806"/>
                    <a:pt x="238" y="790"/>
                  </a:cubicBezTo>
                  <a:lnTo>
                    <a:pt x="238" y="790"/>
                  </a:lnTo>
                  <a:cubicBezTo>
                    <a:pt x="313" y="699"/>
                    <a:pt x="398" y="615"/>
                    <a:pt x="492" y="544"/>
                  </a:cubicBezTo>
                  <a:lnTo>
                    <a:pt x="492" y="544"/>
                  </a:lnTo>
                  <a:lnTo>
                    <a:pt x="469" y="560"/>
                  </a:lnTo>
                  <a:cubicBezTo>
                    <a:pt x="589" y="467"/>
                    <a:pt x="721" y="392"/>
                    <a:pt x="861" y="332"/>
                  </a:cubicBezTo>
                  <a:lnTo>
                    <a:pt x="861" y="332"/>
                  </a:lnTo>
                  <a:cubicBezTo>
                    <a:pt x="947" y="297"/>
                    <a:pt x="1035" y="269"/>
                    <a:pt x="1127" y="246"/>
                  </a:cubicBezTo>
                  <a:cubicBezTo>
                    <a:pt x="1225" y="223"/>
                    <a:pt x="1324" y="201"/>
                    <a:pt x="1425" y="186"/>
                  </a:cubicBezTo>
                  <a:lnTo>
                    <a:pt x="1425" y="186"/>
                  </a:lnTo>
                  <a:lnTo>
                    <a:pt x="1410" y="189"/>
                  </a:lnTo>
                  <a:lnTo>
                    <a:pt x="1410" y="189"/>
                  </a:lnTo>
                  <a:cubicBezTo>
                    <a:pt x="1430" y="186"/>
                    <a:pt x="1451" y="184"/>
                    <a:pt x="1472" y="182"/>
                  </a:cubicBezTo>
                  <a:cubicBezTo>
                    <a:pt x="1488" y="180"/>
                    <a:pt x="1509" y="180"/>
                    <a:pt x="1525" y="176"/>
                  </a:cubicBezTo>
                  <a:cubicBezTo>
                    <a:pt x="1542" y="170"/>
                    <a:pt x="1556" y="162"/>
                    <a:pt x="1571" y="156"/>
                  </a:cubicBezTo>
                  <a:cubicBezTo>
                    <a:pt x="1620" y="133"/>
                    <a:pt x="1622" y="47"/>
                    <a:pt x="1571" y="24"/>
                  </a:cubicBezTo>
                  <a:cubicBezTo>
                    <a:pt x="1556" y="18"/>
                    <a:pt x="1538" y="8"/>
                    <a:pt x="1521" y="3"/>
                  </a:cubicBezTo>
                  <a:cubicBezTo>
                    <a:pt x="1511" y="1"/>
                    <a:pt x="1501" y="1"/>
                    <a:pt x="1490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23"/>
            <p:cNvSpPr/>
            <p:nvPr/>
          </p:nvSpPr>
          <p:spPr>
            <a:xfrm>
              <a:off x="4542775" y="2238525"/>
              <a:ext cx="78250" cy="65250"/>
            </a:xfrm>
            <a:custGeom>
              <a:avLst/>
              <a:gdLst/>
              <a:ahLst/>
              <a:cxnLst/>
              <a:rect l="l" t="t" r="r" b="b"/>
              <a:pathLst>
                <a:path w="3130" h="2610" extrusionOk="0">
                  <a:moveTo>
                    <a:pt x="1147" y="316"/>
                  </a:moveTo>
                  <a:cubicBezTo>
                    <a:pt x="1153" y="317"/>
                    <a:pt x="1158" y="318"/>
                    <a:pt x="1164" y="319"/>
                  </a:cubicBezTo>
                  <a:lnTo>
                    <a:pt x="1164" y="319"/>
                  </a:lnTo>
                  <a:lnTo>
                    <a:pt x="1147" y="316"/>
                  </a:lnTo>
                  <a:close/>
                  <a:moveTo>
                    <a:pt x="727" y="335"/>
                  </a:moveTo>
                  <a:cubicBezTo>
                    <a:pt x="723" y="335"/>
                    <a:pt x="719" y="336"/>
                    <a:pt x="715" y="337"/>
                  </a:cubicBezTo>
                  <a:lnTo>
                    <a:pt x="715" y="337"/>
                  </a:lnTo>
                  <a:cubicBezTo>
                    <a:pt x="719" y="336"/>
                    <a:pt x="723" y="335"/>
                    <a:pt x="727" y="335"/>
                  </a:cubicBezTo>
                  <a:close/>
                  <a:moveTo>
                    <a:pt x="1375" y="384"/>
                  </a:moveTo>
                  <a:cubicBezTo>
                    <a:pt x="1377" y="386"/>
                    <a:pt x="1380" y="388"/>
                    <a:pt x="1382" y="389"/>
                  </a:cubicBezTo>
                  <a:lnTo>
                    <a:pt x="1382" y="389"/>
                  </a:lnTo>
                  <a:lnTo>
                    <a:pt x="1375" y="384"/>
                  </a:lnTo>
                  <a:close/>
                  <a:moveTo>
                    <a:pt x="1395" y="399"/>
                  </a:moveTo>
                  <a:cubicBezTo>
                    <a:pt x="1400" y="402"/>
                    <a:pt x="1404" y="406"/>
                    <a:pt x="1408" y="409"/>
                  </a:cubicBezTo>
                  <a:lnTo>
                    <a:pt x="1395" y="399"/>
                  </a:lnTo>
                  <a:close/>
                  <a:moveTo>
                    <a:pt x="1408" y="409"/>
                  </a:moveTo>
                  <a:cubicBezTo>
                    <a:pt x="1409" y="411"/>
                    <a:pt x="1411" y="413"/>
                    <a:pt x="1412" y="415"/>
                  </a:cubicBezTo>
                  <a:lnTo>
                    <a:pt x="1412" y="415"/>
                  </a:lnTo>
                  <a:lnTo>
                    <a:pt x="1408" y="409"/>
                  </a:lnTo>
                  <a:close/>
                  <a:moveTo>
                    <a:pt x="1428" y="435"/>
                  </a:moveTo>
                  <a:cubicBezTo>
                    <a:pt x="1429" y="437"/>
                    <a:pt x="1430" y="438"/>
                    <a:pt x="1431" y="439"/>
                  </a:cubicBezTo>
                  <a:lnTo>
                    <a:pt x="1431" y="439"/>
                  </a:lnTo>
                  <a:cubicBezTo>
                    <a:pt x="1431" y="439"/>
                    <a:pt x="1431" y="439"/>
                    <a:pt x="1431" y="440"/>
                  </a:cubicBezTo>
                  <a:lnTo>
                    <a:pt x="1431" y="440"/>
                  </a:lnTo>
                  <a:lnTo>
                    <a:pt x="1428" y="435"/>
                  </a:lnTo>
                  <a:close/>
                  <a:moveTo>
                    <a:pt x="1431" y="440"/>
                  </a:moveTo>
                  <a:lnTo>
                    <a:pt x="1431" y="440"/>
                  </a:lnTo>
                  <a:cubicBezTo>
                    <a:pt x="1432" y="440"/>
                    <a:pt x="1432" y="441"/>
                    <a:pt x="1433" y="442"/>
                  </a:cubicBezTo>
                  <a:lnTo>
                    <a:pt x="1431" y="440"/>
                  </a:lnTo>
                  <a:lnTo>
                    <a:pt x="1431" y="440"/>
                  </a:lnTo>
                  <a:close/>
                  <a:moveTo>
                    <a:pt x="1445" y="468"/>
                  </a:moveTo>
                  <a:lnTo>
                    <a:pt x="1445" y="468"/>
                  </a:lnTo>
                  <a:cubicBezTo>
                    <a:pt x="1446" y="476"/>
                    <a:pt x="1447" y="484"/>
                    <a:pt x="1447" y="492"/>
                  </a:cubicBezTo>
                  <a:lnTo>
                    <a:pt x="1447" y="492"/>
                  </a:lnTo>
                  <a:lnTo>
                    <a:pt x="1445" y="468"/>
                  </a:lnTo>
                  <a:close/>
                  <a:moveTo>
                    <a:pt x="1448" y="505"/>
                  </a:moveTo>
                  <a:cubicBezTo>
                    <a:pt x="1449" y="507"/>
                    <a:pt x="1449" y="509"/>
                    <a:pt x="1449" y="512"/>
                  </a:cubicBezTo>
                  <a:lnTo>
                    <a:pt x="1448" y="505"/>
                  </a:lnTo>
                  <a:close/>
                  <a:moveTo>
                    <a:pt x="1447" y="545"/>
                  </a:moveTo>
                  <a:cubicBezTo>
                    <a:pt x="1447" y="553"/>
                    <a:pt x="1446" y="561"/>
                    <a:pt x="1445" y="569"/>
                  </a:cubicBezTo>
                  <a:lnTo>
                    <a:pt x="1447" y="545"/>
                  </a:lnTo>
                  <a:close/>
                  <a:moveTo>
                    <a:pt x="1437" y="586"/>
                  </a:moveTo>
                  <a:lnTo>
                    <a:pt x="1437" y="586"/>
                  </a:lnTo>
                  <a:cubicBezTo>
                    <a:pt x="1436" y="587"/>
                    <a:pt x="1436" y="588"/>
                    <a:pt x="1435" y="589"/>
                  </a:cubicBezTo>
                  <a:lnTo>
                    <a:pt x="1435" y="589"/>
                  </a:lnTo>
                  <a:lnTo>
                    <a:pt x="1437" y="586"/>
                  </a:lnTo>
                  <a:close/>
                  <a:moveTo>
                    <a:pt x="1430" y="602"/>
                  </a:moveTo>
                  <a:cubicBezTo>
                    <a:pt x="1427" y="610"/>
                    <a:pt x="1424" y="617"/>
                    <a:pt x="1420" y="625"/>
                  </a:cubicBezTo>
                  <a:lnTo>
                    <a:pt x="1430" y="602"/>
                  </a:lnTo>
                  <a:close/>
                  <a:moveTo>
                    <a:pt x="1330" y="763"/>
                  </a:moveTo>
                  <a:cubicBezTo>
                    <a:pt x="1324" y="771"/>
                    <a:pt x="1318" y="779"/>
                    <a:pt x="1311" y="787"/>
                  </a:cubicBezTo>
                  <a:lnTo>
                    <a:pt x="1330" y="763"/>
                  </a:lnTo>
                  <a:close/>
                  <a:moveTo>
                    <a:pt x="1080" y="0"/>
                  </a:moveTo>
                  <a:cubicBezTo>
                    <a:pt x="981" y="0"/>
                    <a:pt x="882" y="12"/>
                    <a:pt x="783" y="27"/>
                  </a:cubicBezTo>
                  <a:cubicBezTo>
                    <a:pt x="666" y="47"/>
                    <a:pt x="557" y="80"/>
                    <a:pt x="449" y="121"/>
                  </a:cubicBezTo>
                  <a:cubicBezTo>
                    <a:pt x="340" y="162"/>
                    <a:pt x="227" y="212"/>
                    <a:pt x="124" y="273"/>
                  </a:cubicBezTo>
                  <a:cubicBezTo>
                    <a:pt x="101" y="286"/>
                    <a:pt x="79" y="300"/>
                    <a:pt x="58" y="314"/>
                  </a:cubicBezTo>
                  <a:cubicBezTo>
                    <a:pt x="36" y="331"/>
                    <a:pt x="17" y="351"/>
                    <a:pt x="9" y="380"/>
                  </a:cubicBezTo>
                  <a:cubicBezTo>
                    <a:pt x="1" y="405"/>
                    <a:pt x="5" y="440"/>
                    <a:pt x="19" y="464"/>
                  </a:cubicBezTo>
                  <a:cubicBezTo>
                    <a:pt x="43" y="499"/>
                    <a:pt x="77" y="517"/>
                    <a:pt x="114" y="517"/>
                  </a:cubicBezTo>
                  <a:cubicBezTo>
                    <a:pt x="132" y="517"/>
                    <a:pt x="151" y="512"/>
                    <a:pt x="169" y="503"/>
                  </a:cubicBezTo>
                  <a:lnTo>
                    <a:pt x="169" y="501"/>
                  </a:lnTo>
                  <a:cubicBezTo>
                    <a:pt x="196" y="488"/>
                    <a:pt x="224" y="476"/>
                    <a:pt x="251" y="464"/>
                  </a:cubicBezTo>
                  <a:lnTo>
                    <a:pt x="251" y="464"/>
                  </a:lnTo>
                  <a:cubicBezTo>
                    <a:pt x="375" y="413"/>
                    <a:pt x="504" y="377"/>
                    <a:pt x="633" y="351"/>
                  </a:cubicBezTo>
                  <a:cubicBezTo>
                    <a:pt x="660" y="346"/>
                    <a:pt x="688" y="341"/>
                    <a:pt x="715" y="337"/>
                  </a:cubicBezTo>
                  <a:lnTo>
                    <a:pt x="715" y="337"/>
                  </a:lnTo>
                  <a:cubicBezTo>
                    <a:pt x="715" y="337"/>
                    <a:pt x="714" y="337"/>
                    <a:pt x="714" y="337"/>
                  </a:cubicBezTo>
                  <a:lnTo>
                    <a:pt x="730" y="334"/>
                  </a:lnTo>
                  <a:lnTo>
                    <a:pt x="730" y="334"/>
                  </a:lnTo>
                  <a:cubicBezTo>
                    <a:pt x="729" y="335"/>
                    <a:pt x="728" y="335"/>
                    <a:pt x="727" y="335"/>
                  </a:cubicBezTo>
                  <a:lnTo>
                    <a:pt x="727" y="335"/>
                  </a:lnTo>
                  <a:cubicBezTo>
                    <a:pt x="736" y="333"/>
                    <a:pt x="744" y="332"/>
                    <a:pt x="752" y="331"/>
                  </a:cubicBezTo>
                  <a:lnTo>
                    <a:pt x="752" y="331"/>
                  </a:lnTo>
                  <a:lnTo>
                    <a:pt x="730" y="334"/>
                  </a:lnTo>
                  <a:lnTo>
                    <a:pt x="730" y="334"/>
                  </a:lnTo>
                  <a:cubicBezTo>
                    <a:pt x="762" y="330"/>
                    <a:pt x="795" y="326"/>
                    <a:pt x="827" y="323"/>
                  </a:cubicBezTo>
                  <a:lnTo>
                    <a:pt x="827" y="323"/>
                  </a:lnTo>
                  <a:lnTo>
                    <a:pt x="786" y="327"/>
                  </a:lnTo>
                  <a:cubicBezTo>
                    <a:pt x="862" y="317"/>
                    <a:pt x="939" y="311"/>
                    <a:pt x="1016" y="311"/>
                  </a:cubicBezTo>
                  <a:cubicBezTo>
                    <a:pt x="1070" y="311"/>
                    <a:pt x="1124" y="314"/>
                    <a:pt x="1177" y="321"/>
                  </a:cubicBezTo>
                  <a:lnTo>
                    <a:pt x="1177" y="321"/>
                  </a:lnTo>
                  <a:cubicBezTo>
                    <a:pt x="1225" y="329"/>
                    <a:pt x="1272" y="341"/>
                    <a:pt x="1318" y="358"/>
                  </a:cubicBezTo>
                  <a:lnTo>
                    <a:pt x="1279" y="341"/>
                  </a:lnTo>
                  <a:lnTo>
                    <a:pt x="1279" y="341"/>
                  </a:lnTo>
                  <a:cubicBezTo>
                    <a:pt x="1298" y="349"/>
                    <a:pt x="1318" y="357"/>
                    <a:pt x="1337" y="364"/>
                  </a:cubicBezTo>
                  <a:lnTo>
                    <a:pt x="1337" y="364"/>
                  </a:lnTo>
                  <a:cubicBezTo>
                    <a:pt x="1355" y="373"/>
                    <a:pt x="1372" y="383"/>
                    <a:pt x="1388" y="395"/>
                  </a:cubicBezTo>
                  <a:lnTo>
                    <a:pt x="1388" y="395"/>
                  </a:lnTo>
                  <a:cubicBezTo>
                    <a:pt x="1400" y="404"/>
                    <a:pt x="1410" y="414"/>
                    <a:pt x="1419" y="425"/>
                  </a:cubicBezTo>
                  <a:lnTo>
                    <a:pt x="1419" y="425"/>
                  </a:lnTo>
                  <a:cubicBezTo>
                    <a:pt x="1426" y="435"/>
                    <a:pt x="1432" y="445"/>
                    <a:pt x="1437" y="456"/>
                  </a:cubicBezTo>
                  <a:lnTo>
                    <a:pt x="1437" y="456"/>
                  </a:lnTo>
                  <a:cubicBezTo>
                    <a:pt x="1442" y="470"/>
                    <a:pt x="1445" y="484"/>
                    <a:pt x="1448" y="498"/>
                  </a:cubicBezTo>
                  <a:lnTo>
                    <a:pt x="1448" y="498"/>
                  </a:lnTo>
                  <a:cubicBezTo>
                    <a:pt x="1448" y="510"/>
                    <a:pt x="1448" y="522"/>
                    <a:pt x="1448" y="534"/>
                  </a:cubicBezTo>
                  <a:lnTo>
                    <a:pt x="1448" y="534"/>
                  </a:lnTo>
                  <a:cubicBezTo>
                    <a:pt x="1444" y="556"/>
                    <a:pt x="1439" y="578"/>
                    <a:pt x="1431" y="599"/>
                  </a:cubicBezTo>
                  <a:lnTo>
                    <a:pt x="1431" y="599"/>
                  </a:lnTo>
                  <a:cubicBezTo>
                    <a:pt x="1405" y="656"/>
                    <a:pt x="1371" y="708"/>
                    <a:pt x="1333" y="758"/>
                  </a:cubicBezTo>
                  <a:lnTo>
                    <a:pt x="1333" y="758"/>
                  </a:lnTo>
                  <a:cubicBezTo>
                    <a:pt x="1179" y="957"/>
                    <a:pt x="1022" y="1150"/>
                    <a:pt x="868" y="1348"/>
                  </a:cubicBezTo>
                  <a:cubicBezTo>
                    <a:pt x="710" y="1547"/>
                    <a:pt x="551" y="1746"/>
                    <a:pt x="395" y="1946"/>
                  </a:cubicBezTo>
                  <a:lnTo>
                    <a:pt x="126" y="2285"/>
                  </a:lnTo>
                  <a:cubicBezTo>
                    <a:pt x="110" y="2305"/>
                    <a:pt x="93" y="2328"/>
                    <a:pt x="85" y="2356"/>
                  </a:cubicBezTo>
                  <a:cubicBezTo>
                    <a:pt x="75" y="2391"/>
                    <a:pt x="79" y="2428"/>
                    <a:pt x="93" y="2461"/>
                  </a:cubicBezTo>
                  <a:cubicBezTo>
                    <a:pt x="118" y="2523"/>
                    <a:pt x="175" y="2560"/>
                    <a:pt x="241" y="2562"/>
                  </a:cubicBezTo>
                  <a:cubicBezTo>
                    <a:pt x="588" y="2570"/>
                    <a:pt x="933" y="2578"/>
                    <a:pt x="1279" y="2587"/>
                  </a:cubicBezTo>
                  <a:cubicBezTo>
                    <a:pt x="1451" y="2591"/>
                    <a:pt x="1626" y="2595"/>
                    <a:pt x="1798" y="2599"/>
                  </a:cubicBezTo>
                  <a:cubicBezTo>
                    <a:pt x="1971" y="2603"/>
                    <a:pt x="2144" y="2607"/>
                    <a:pt x="2316" y="2607"/>
                  </a:cubicBezTo>
                  <a:cubicBezTo>
                    <a:pt x="2413" y="2607"/>
                    <a:pt x="2509" y="2607"/>
                    <a:pt x="2606" y="2609"/>
                  </a:cubicBezTo>
                  <a:lnTo>
                    <a:pt x="2752" y="2609"/>
                  </a:lnTo>
                  <a:cubicBezTo>
                    <a:pt x="2811" y="2609"/>
                    <a:pt x="2873" y="2609"/>
                    <a:pt x="2928" y="2591"/>
                  </a:cubicBezTo>
                  <a:lnTo>
                    <a:pt x="2928" y="2591"/>
                  </a:lnTo>
                  <a:lnTo>
                    <a:pt x="2911" y="2593"/>
                  </a:lnTo>
                  <a:lnTo>
                    <a:pt x="2911" y="2593"/>
                  </a:lnTo>
                  <a:cubicBezTo>
                    <a:pt x="2927" y="2590"/>
                    <a:pt x="2943" y="2587"/>
                    <a:pt x="2959" y="2582"/>
                  </a:cubicBezTo>
                  <a:cubicBezTo>
                    <a:pt x="2969" y="2578"/>
                    <a:pt x="2980" y="2576"/>
                    <a:pt x="2990" y="2572"/>
                  </a:cubicBezTo>
                  <a:cubicBezTo>
                    <a:pt x="3010" y="2566"/>
                    <a:pt x="3032" y="2564"/>
                    <a:pt x="3051" y="2557"/>
                  </a:cubicBezTo>
                  <a:lnTo>
                    <a:pt x="3051" y="2557"/>
                  </a:lnTo>
                  <a:cubicBezTo>
                    <a:pt x="3092" y="2550"/>
                    <a:pt x="3129" y="2509"/>
                    <a:pt x="3128" y="2465"/>
                  </a:cubicBezTo>
                  <a:cubicBezTo>
                    <a:pt x="3126" y="2425"/>
                    <a:pt x="3099" y="2388"/>
                    <a:pt x="3061" y="2376"/>
                  </a:cubicBezTo>
                  <a:lnTo>
                    <a:pt x="3061" y="2376"/>
                  </a:lnTo>
                  <a:cubicBezTo>
                    <a:pt x="3041" y="2366"/>
                    <a:pt x="3014" y="2359"/>
                    <a:pt x="2994" y="2354"/>
                  </a:cubicBezTo>
                  <a:lnTo>
                    <a:pt x="2994" y="2354"/>
                  </a:lnTo>
                  <a:lnTo>
                    <a:pt x="3008" y="2361"/>
                  </a:lnTo>
                  <a:lnTo>
                    <a:pt x="3008" y="2361"/>
                  </a:lnTo>
                  <a:cubicBezTo>
                    <a:pt x="2965" y="2342"/>
                    <a:pt x="2920" y="2329"/>
                    <a:pt x="2875" y="2317"/>
                  </a:cubicBezTo>
                  <a:cubicBezTo>
                    <a:pt x="2821" y="2305"/>
                    <a:pt x="2762" y="2307"/>
                    <a:pt x="2708" y="2305"/>
                  </a:cubicBezTo>
                  <a:cubicBezTo>
                    <a:pt x="2618" y="2301"/>
                    <a:pt x="2530" y="2297"/>
                    <a:pt x="2441" y="2293"/>
                  </a:cubicBezTo>
                  <a:cubicBezTo>
                    <a:pt x="2263" y="2285"/>
                    <a:pt x="2086" y="2280"/>
                    <a:pt x="1907" y="2276"/>
                  </a:cubicBezTo>
                  <a:cubicBezTo>
                    <a:pt x="1552" y="2268"/>
                    <a:pt x="1198" y="2258"/>
                    <a:pt x="845" y="2250"/>
                  </a:cubicBezTo>
                  <a:cubicBezTo>
                    <a:pt x="754" y="2248"/>
                    <a:pt x="663" y="2246"/>
                    <a:pt x="571" y="2244"/>
                  </a:cubicBezTo>
                  <a:lnTo>
                    <a:pt x="571" y="2244"/>
                  </a:lnTo>
                  <a:cubicBezTo>
                    <a:pt x="737" y="2034"/>
                    <a:pt x="902" y="1825"/>
                    <a:pt x="1069" y="1615"/>
                  </a:cubicBezTo>
                  <a:cubicBezTo>
                    <a:pt x="1188" y="1467"/>
                    <a:pt x="1305" y="1317"/>
                    <a:pt x="1424" y="1167"/>
                  </a:cubicBezTo>
                  <a:cubicBezTo>
                    <a:pt x="1488" y="1087"/>
                    <a:pt x="1552" y="1007"/>
                    <a:pt x="1613" y="925"/>
                  </a:cubicBezTo>
                  <a:cubicBezTo>
                    <a:pt x="1671" y="849"/>
                    <a:pt x="1720" y="768"/>
                    <a:pt x="1749" y="678"/>
                  </a:cubicBezTo>
                  <a:cubicBezTo>
                    <a:pt x="1792" y="549"/>
                    <a:pt x="1780" y="399"/>
                    <a:pt x="1714" y="279"/>
                  </a:cubicBezTo>
                  <a:cubicBezTo>
                    <a:pt x="1663" y="189"/>
                    <a:pt x="1579" y="117"/>
                    <a:pt x="1486" y="76"/>
                  </a:cubicBezTo>
                  <a:cubicBezTo>
                    <a:pt x="1435" y="53"/>
                    <a:pt x="1383" y="35"/>
                    <a:pt x="1328" y="25"/>
                  </a:cubicBezTo>
                  <a:cubicBezTo>
                    <a:pt x="1266" y="12"/>
                    <a:pt x="1205" y="4"/>
                    <a:pt x="1143" y="2"/>
                  </a:cubicBezTo>
                  <a:cubicBezTo>
                    <a:pt x="1122" y="1"/>
                    <a:pt x="1101" y="0"/>
                    <a:pt x="1080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23"/>
            <p:cNvSpPr/>
            <p:nvPr/>
          </p:nvSpPr>
          <p:spPr>
            <a:xfrm>
              <a:off x="4656800" y="2251050"/>
              <a:ext cx="58625" cy="105525"/>
            </a:xfrm>
            <a:custGeom>
              <a:avLst/>
              <a:gdLst/>
              <a:ahLst/>
              <a:cxnLst/>
              <a:rect l="l" t="t" r="r" b="b"/>
              <a:pathLst>
                <a:path w="2345" h="4221" extrusionOk="0">
                  <a:moveTo>
                    <a:pt x="1455" y="405"/>
                  </a:moveTo>
                  <a:lnTo>
                    <a:pt x="1441" y="411"/>
                  </a:lnTo>
                  <a:cubicBezTo>
                    <a:pt x="1446" y="409"/>
                    <a:pt x="1451" y="407"/>
                    <a:pt x="1455" y="405"/>
                  </a:cubicBezTo>
                  <a:close/>
                  <a:moveTo>
                    <a:pt x="1357" y="463"/>
                  </a:moveTo>
                  <a:lnTo>
                    <a:pt x="1343" y="473"/>
                  </a:lnTo>
                  <a:lnTo>
                    <a:pt x="1343" y="473"/>
                  </a:lnTo>
                  <a:cubicBezTo>
                    <a:pt x="1348" y="469"/>
                    <a:pt x="1352" y="466"/>
                    <a:pt x="1357" y="463"/>
                  </a:cubicBezTo>
                  <a:close/>
                  <a:moveTo>
                    <a:pt x="1942" y="563"/>
                  </a:moveTo>
                  <a:cubicBezTo>
                    <a:pt x="1947" y="574"/>
                    <a:pt x="1951" y="586"/>
                    <a:pt x="1955" y="597"/>
                  </a:cubicBezTo>
                  <a:lnTo>
                    <a:pt x="1955" y="597"/>
                  </a:lnTo>
                  <a:lnTo>
                    <a:pt x="1942" y="563"/>
                  </a:lnTo>
                  <a:close/>
                  <a:moveTo>
                    <a:pt x="1977" y="672"/>
                  </a:moveTo>
                  <a:lnTo>
                    <a:pt x="1977" y="672"/>
                  </a:lnTo>
                  <a:cubicBezTo>
                    <a:pt x="1978" y="680"/>
                    <a:pt x="1979" y="688"/>
                    <a:pt x="1980" y="696"/>
                  </a:cubicBezTo>
                  <a:lnTo>
                    <a:pt x="1980" y="696"/>
                  </a:lnTo>
                  <a:lnTo>
                    <a:pt x="1977" y="672"/>
                  </a:lnTo>
                  <a:close/>
                  <a:moveTo>
                    <a:pt x="1981" y="704"/>
                  </a:moveTo>
                  <a:cubicBezTo>
                    <a:pt x="1982" y="709"/>
                    <a:pt x="1983" y="714"/>
                    <a:pt x="1983" y="719"/>
                  </a:cubicBezTo>
                  <a:lnTo>
                    <a:pt x="1981" y="704"/>
                  </a:lnTo>
                  <a:close/>
                  <a:moveTo>
                    <a:pt x="1985" y="787"/>
                  </a:moveTo>
                  <a:lnTo>
                    <a:pt x="1985" y="787"/>
                  </a:lnTo>
                  <a:cubicBezTo>
                    <a:pt x="1985" y="789"/>
                    <a:pt x="1985" y="790"/>
                    <a:pt x="1985" y="792"/>
                  </a:cubicBezTo>
                  <a:lnTo>
                    <a:pt x="1985" y="792"/>
                  </a:lnTo>
                  <a:lnTo>
                    <a:pt x="1985" y="787"/>
                  </a:lnTo>
                  <a:close/>
                  <a:moveTo>
                    <a:pt x="1913" y="984"/>
                  </a:moveTo>
                  <a:cubicBezTo>
                    <a:pt x="1905" y="995"/>
                    <a:pt x="1896" y="1006"/>
                    <a:pt x="1887" y="1016"/>
                  </a:cubicBezTo>
                  <a:lnTo>
                    <a:pt x="1887" y="1016"/>
                  </a:lnTo>
                  <a:lnTo>
                    <a:pt x="1913" y="984"/>
                  </a:lnTo>
                  <a:close/>
                  <a:moveTo>
                    <a:pt x="1634" y="0"/>
                  </a:moveTo>
                  <a:cubicBezTo>
                    <a:pt x="1559" y="0"/>
                    <a:pt x="1484" y="11"/>
                    <a:pt x="1414" y="31"/>
                  </a:cubicBezTo>
                  <a:cubicBezTo>
                    <a:pt x="1287" y="68"/>
                    <a:pt x="1165" y="144"/>
                    <a:pt x="1061" y="235"/>
                  </a:cubicBezTo>
                  <a:cubicBezTo>
                    <a:pt x="966" y="315"/>
                    <a:pt x="886" y="413"/>
                    <a:pt x="816" y="516"/>
                  </a:cubicBezTo>
                  <a:cubicBezTo>
                    <a:pt x="746" y="617"/>
                    <a:pt x="691" y="723"/>
                    <a:pt x="635" y="830"/>
                  </a:cubicBezTo>
                  <a:cubicBezTo>
                    <a:pt x="539" y="1024"/>
                    <a:pt x="455" y="1227"/>
                    <a:pt x="390" y="1433"/>
                  </a:cubicBezTo>
                  <a:lnTo>
                    <a:pt x="390" y="1433"/>
                  </a:lnTo>
                  <a:cubicBezTo>
                    <a:pt x="380" y="1376"/>
                    <a:pt x="370" y="1319"/>
                    <a:pt x="360" y="1262"/>
                  </a:cubicBezTo>
                  <a:lnTo>
                    <a:pt x="227" y="487"/>
                  </a:lnTo>
                  <a:cubicBezTo>
                    <a:pt x="222" y="458"/>
                    <a:pt x="196" y="430"/>
                    <a:pt x="173" y="417"/>
                  </a:cubicBezTo>
                  <a:cubicBezTo>
                    <a:pt x="157" y="408"/>
                    <a:pt x="135" y="402"/>
                    <a:pt x="115" y="402"/>
                  </a:cubicBezTo>
                  <a:cubicBezTo>
                    <a:pt x="104" y="402"/>
                    <a:pt x="94" y="404"/>
                    <a:pt x="85" y="407"/>
                  </a:cubicBezTo>
                  <a:cubicBezTo>
                    <a:pt x="56" y="415"/>
                    <a:pt x="29" y="432"/>
                    <a:pt x="15" y="458"/>
                  </a:cubicBezTo>
                  <a:cubicBezTo>
                    <a:pt x="1" y="489"/>
                    <a:pt x="1" y="516"/>
                    <a:pt x="5" y="549"/>
                  </a:cubicBezTo>
                  <a:lnTo>
                    <a:pt x="5" y="547"/>
                  </a:lnTo>
                  <a:cubicBezTo>
                    <a:pt x="54" y="896"/>
                    <a:pt x="101" y="1245"/>
                    <a:pt x="151" y="1595"/>
                  </a:cubicBezTo>
                  <a:cubicBezTo>
                    <a:pt x="177" y="1788"/>
                    <a:pt x="204" y="1981"/>
                    <a:pt x="231" y="2175"/>
                  </a:cubicBezTo>
                  <a:lnTo>
                    <a:pt x="231" y="2175"/>
                  </a:lnTo>
                  <a:cubicBezTo>
                    <a:pt x="223" y="2245"/>
                    <a:pt x="216" y="2315"/>
                    <a:pt x="212" y="2386"/>
                  </a:cubicBezTo>
                  <a:cubicBezTo>
                    <a:pt x="194" y="2653"/>
                    <a:pt x="208" y="2918"/>
                    <a:pt x="245" y="3183"/>
                  </a:cubicBezTo>
                  <a:cubicBezTo>
                    <a:pt x="280" y="3435"/>
                    <a:pt x="342" y="3686"/>
                    <a:pt x="430" y="3924"/>
                  </a:cubicBezTo>
                  <a:cubicBezTo>
                    <a:pt x="457" y="3996"/>
                    <a:pt x="485" y="4066"/>
                    <a:pt x="516" y="4138"/>
                  </a:cubicBezTo>
                  <a:cubicBezTo>
                    <a:pt x="531" y="4173"/>
                    <a:pt x="582" y="4208"/>
                    <a:pt x="619" y="4216"/>
                  </a:cubicBezTo>
                  <a:cubicBezTo>
                    <a:pt x="633" y="4219"/>
                    <a:pt x="647" y="4221"/>
                    <a:pt x="662" y="4221"/>
                  </a:cubicBezTo>
                  <a:cubicBezTo>
                    <a:pt x="684" y="4221"/>
                    <a:pt x="707" y="4217"/>
                    <a:pt x="730" y="4208"/>
                  </a:cubicBezTo>
                  <a:cubicBezTo>
                    <a:pt x="763" y="4193"/>
                    <a:pt x="794" y="4169"/>
                    <a:pt x="810" y="4138"/>
                  </a:cubicBezTo>
                  <a:lnTo>
                    <a:pt x="829" y="4097"/>
                  </a:lnTo>
                  <a:cubicBezTo>
                    <a:pt x="837" y="4066"/>
                    <a:pt x="837" y="4035"/>
                    <a:pt x="829" y="4006"/>
                  </a:cubicBezTo>
                  <a:cubicBezTo>
                    <a:pt x="828" y="4006"/>
                    <a:pt x="828" y="4005"/>
                    <a:pt x="828" y="4005"/>
                  </a:cubicBezTo>
                  <a:lnTo>
                    <a:pt x="828" y="4005"/>
                  </a:lnTo>
                  <a:lnTo>
                    <a:pt x="829" y="4004"/>
                  </a:lnTo>
                  <a:cubicBezTo>
                    <a:pt x="828" y="4004"/>
                    <a:pt x="828" y="4003"/>
                    <a:pt x="828" y="4003"/>
                  </a:cubicBezTo>
                  <a:lnTo>
                    <a:pt x="828" y="4003"/>
                  </a:lnTo>
                  <a:cubicBezTo>
                    <a:pt x="750" y="3544"/>
                    <a:pt x="674" y="3087"/>
                    <a:pt x="594" y="2630"/>
                  </a:cubicBezTo>
                  <a:cubicBezTo>
                    <a:pt x="585" y="2574"/>
                    <a:pt x="575" y="2518"/>
                    <a:pt x="566" y="2462"/>
                  </a:cubicBezTo>
                  <a:lnTo>
                    <a:pt x="566" y="2462"/>
                  </a:lnTo>
                  <a:cubicBezTo>
                    <a:pt x="567" y="2428"/>
                    <a:pt x="569" y="2395"/>
                    <a:pt x="572" y="2361"/>
                  </a:cubicBezTo>
                  <a:cubicBezTo>
                    <a:pt x="578" y="2289"/>
                    <a:pt x="584" y="2215"/>
                    <a:pt x="594" y="2143"/>
                  </a:cubicBezTo>
                  <a:lnTo>
                    <a:pt x="594" y="2143"/>
                  </a:lnTo>
                  <a:lnTo>
                    <a:pt x="588" y="2190"/>
                  </a:lnTo>
                  <a:cubicBezTo>
                    <a:pt x="623" y="1931"/>
                    <a:pt x="685" y="1675"/>
                    <a:pt x="773" y="1428"/>
                  </a:cubicBezTo>
                  <a:cubicBezTo>
                    <a:pt x="797" y="1362"/>
                    <a:pt x="822" y="1295"/>
                    <a:pt x="849" y="1228"/>
                  </a:cubicBezTo>
                  <a:lnTo>
                    <a:pt x="849" y="1228"/>
                  </a:lnTo>
                  <a:cubicBezTo>
                    <a:pt x="895" y="1124"/>
                    <a:pt x="945" y="1021"/>
                    <a:pt x="999" y="921"/>
                  </a:cubicBezTo>
                  <a:cubicBezTo>
                    <a:pt x="1049" y="827"/>
                    <a:pt x="1102" y="737"/>
                    <a:pt x="1166" y="652"/>
                  </a:cubicBezTo>
                  <a:lnTo>
                    <a:pt x="1166" y="652"/>
                  </a:lnTo>
                  <a:cubicBezTo>
                    <a:pt x="1215" y="591"/>
                    <a:pt x="1270" y="533"/>
                    <a:pt x="1331" y="482"/>
                  </a:cubicBezTo>
                  <a:lnTo>
                    <a:pt x="1331" y="482"/>
                  </a:lnTo>
                  <a:cubicBezTo>
                    <a:pt x="1375" y="451"/>
                    <a:pt x="1421" y="422"/>
                    <a:pt x="1469" y="400"/>
                  </a:cubicBezTo>
                  <a:lnTo>
                    <a:pt x="1469" y="400"/>
                  </a:lnTo>
                  <a:cubicBezTo>
                    <a:pt x="1507" y="386"/>
                    <a:pt x="1544" y="376"/>
                    <a:pt x="1582" y="369"/>
                  </a:cubicBezTo>
                  <a:lnTo>
                    <a:pt x="1582" y="369"/>
                  </a:lnTo>
                  <a:cubicBezTo>
                    <a:pt x="1599" y="368"/>
                    <a:pt x="1615" y="368"/>
                    <a:pt x="1631" y="368"/>
                  </a:cubicBezTo>
                  <a:cubicBezTo>
                    <a:pt x="1647" y="368"/>
                    <a:pt x="1664" y="368"/>
                    <a:pt x="1680" y="369"/>
                  </a:cubicBezTo>
                  <a:lnTo>
                    <a:pt x="1680" y="369"/>
                  </a:lnTo>
                  <a:cubicBezTo>
                    <a:pt x="1711" y="375"/>
                    <a:pt x="1741" y="383"/>
                    <a:pt x="1771" y="394"/>
                  </a:cubicBezTo>
                  <a:lnTo>
                    <a:pt x="1771" y="394"/>
                  </a:lnTo>
                  <a:cubicBezTo>
                    <a:pt x="1793" y="406"/>
                    <a:pt x="1816" y="419"/>
                    <a:pt x="1837" y="434"/>
                  </a:cubicBezTo>
                  <a:lnTo>
                    <a:pt x="1837" y="434"/>
                  </a:lnTo>
                  <a:cubicBezTo>
                    <a:pt x="1860" y="454"/>
                    <a:pt x="1880" y="475"/>
                    <a:pt x="1899" y="497"/>
                  </a:cubicBezTo>
                  <a:lnTo>
                    <a:pt x="1899" y="497"/>
                  </a:lnTo>
                  <a:cubicBezTo>
                    <a:pt x="1922" y="530"/>
                    <a:pt x="1941" y="563"/>
                    <a:pt x="1956" y="600"/>
                  </a:cubicBezTo>
                  <a:lnTo>
                    <a:pt x="1956" y="600"/>
                  </a:lnTo>
                  <a:cubicBezTo>
                    <a:pt x="1967" y="632"/>
                    <a:pt x="1975" y="666"/>
                    <a:pt x="1980" y="699"/>
                  </a:cubicBezTo>
                  <a:lnTo>
                    <a:pt x="1980" y="699"/>
                  </a:lnTo>
                  <a:cubicBezTo>
                    <a:pt x="1984" y="737"/>
                    <a:pt x="1984" y="775"/>
                    <a:pt x="1981" y="814"/>
                  </a:cubicBezTo>
                  <a:lnTo>
                    <a:pt x="1981" y="814"/>
                  </a:lnTo>
                  <a:cubicBezTo>
                    <a:pt x="1975" y="850"/>
                    <a:pt x="1965" y="884"/>
                    <a:pt x="1952" y="917"/>
                  </a:cubicBezTo>
                  <a:lnTo>
                    <a:pt x="1952" y="917"/>
                  </a:lnTo>
                  <a:cubicBezTo>
                    <a:pt x="1933" y="953"/>
                    <a:pt x="1910" y="987"/>
                    <a:pt x="1886" y="1018"/>
                  </a:cubicBezTo>
                  <a:lnTo>
                    <a:pt x="1886" y="1018"/>
                  </a:lnTo>
                  <a:cubicBezTo>
                    <a:pt x="1838" y="1073"/>
                    <a:pt x="1785" y="1123"/>
                    <a:pt x="1728" y="1167"/>
                  </a:cubicBezTo>
                  <a:lnTo>
                    <a:pt x="1763" y="1138"/>
                  </a:lnTo>
                  <a:lnTo>
                    <a:pt x="1763" y="1138"/>
                  </a:lnTo>
                  <a:cubicBezTo>
                    <a:pt x="1636" y="1237"/>
                    <a:pt x="1490" y="1311"/>
                    <a:pt x="1342" y="1375"/>
                  </a:cubicBezTo>
                  <a:lnTo>
                    <a:pt x="1387" y="1356"/>
                  </a:lnTo>
                  <a:lnTo>
                    <a:pt x="1387" y="1356"/>
                  </a:lnTo>
                  <a:cubicBezTo>
                    <a:pt x="1315" y="1387"/>
                    <a:pt x="1241" y="1414"/>
                    <a:pt x="1168" y="1440"/>
                  </a:cubicBezTo>
                  <a:cubicBezTo>
                    <a:pt x="1133" y="1453"/>
                    <a:pt x="1098" y="1465"/>
                    <a:pt x="1061" y="1477"/>
                  </a:cubicBezTo>
                  <a:cubicBezTo>
                    <a:pt x="1030" y="1490"/>
                    <a:pt x="999" y="1504"/>
                    <a:pt x="970" y="1519"/>
                  </a:cubicBezTo>
                  <a:cubicBezTo>
                    <a:pt x="954" y="1526"/>
                    <a:pt x="938" y="1533"/>
                    <a:pt x="924" y="1542"/>
                  </a:cubicBezTo>
                  <a:lnTo>
                    <a:pt x="924" y="1542"/>
                  </a:lnTo>
                  <a:cubicBezTo>
                    <a:pt x="893" y="1558"/>
                    <a:pt x="867" y="1581"/>
                    <a:pt x="849" y="1611"/>
                  </a:cubicBezTo>
                  <a:cubicBezTo>
                    <a:pt x="829" y="1648"/>
                    <a:pt x="818" y="1701"/>
                    <a:pt x="833" y="1742"/>
                  </a:cubicBezTo>
                  <a:cubicBezTo>
                    <a:pt x="845" y="1786"/>
                    <a:pt x="872" y="1825"/>
                    <a:pt x="911" y="1847"/>
                  </a:cubicBezTo>
                  <a:cubicBezTo>
                    <a:pt x="937" y="1861"/>
                    <a:pt x="968" y="1870"/>
                    <a:pt x="1000" y="1870"/>
                  </a:cubicBezTo>
                  <a:cubicBezTo>
                    <a:pt x="1015" y="1870"/>
                    <a:pt x="1029" y="1868"/>
                    <a:pt x="1044" y="1864"/>
                  </a:cubicBezTo>
                  <a:lnTo>
                    <a:pt x="1044" y="1864"/>
                  </a:lnTo>
                  <a:cubicBezTo>
                    <a:pt x="1074" y="1860"/>
                    <a:pt x="1105" y="1853"/>
                    <a:pt x="1135" y="1847"/>
                  </a:cubicBezTo>
                  <a:cubicBezTo>
                    <a:pt x="1163" y="1841"/>
                    <a:pt x="1190" y="1829"/>
                    <a:pt x="1219" y="1818"/>
                  </a:cubicBezTo>
                  <a:cubicBezTo>
                    <a:pt x="1274" y="1798"/>
                    <a:pt x="1332" y="1777"/>
                    <a:pt x="1387" y="1753"/>
                  </a:cubicBezTo>
                  <a:cubicBezTo>
                    <a:pt x="1511" y="1703"/>
                    <a:pt x="1634" y="1650"/>
                    <a:pt x="1749" y="1584"/>
                  </a:cubicBezTo>
                  <a:cubicBezTo>
                    <a:pt x="1860" y="1523"/>
                    <a:pt x="1965" y="1449"/>
                    <a:pt x="2055" y="1362"/>
                  </a:cubicBezTo>
                  <a:cubicBezTo>
                    <a:pt x="2106" y="1315"/>
                    <a:pt x="2150" y="1262"/>
                    <a:pt x="2191" y="1208"/>
                  </a:cubicBezTo>
                  <a:cubicBezTo>
                    <a:pt x="2219" y="1171"/>
                    <a:pt x="2244" y="1130"/>
                    <a:pt x="2265" y="1087"/>
                  </a:cubicBezTo>
                  <a:cubicBezTo>
                    <a:pt x="2287" y="1036"/>
                    <a:pt x="2310" y="984"/>
                    <a:pt x="2322" y="929"/>
                  </a:cubicBezTo>
                  <a:cubicBezTo>
                    <a:pt x="2334" y="873"/>
                    <a:pt x="2343" y="816"/>
                    <a:pt x="2343" y="758"/>
                  </a:cubicBezTo>
                  <a:cubicBezTo>
                    <a:pt x="2345" y="660"/>
                    <a:pt x="2328" y="557"/>
                    <a:pt x="2291" y="467"/>
                  </a:cubicBezTo>
                  <a:cubicBezTo>
                    <a:pt x="2248" y="362"/>
                    <a:pt x="2193" y="265"/>
                    <a:pt x="2108" y="187"/>
                  </a:cubicBezTo>
                  <a:cubicBezTo>
                    <a:pt x="2026" y="109"/>
                    <a:pt x="1924" y="48"/>
                    <a:pt x="1811" y="21"/>
                  </a:cubicBezTo>
                  <a:cubicBezTo>
                    <a:pt x="1754" y="7"/>
                    <a:pt x="1694" y="0"/>
                    <a:pt x="1634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23"/>
            <p:cNvSpPr/>
            <p:nvPr/>
          </p:nvSpPr>
          <p:spPr>
            <a:xfrm>
              <a:off x="4080325" y="2231875"/>
              <a:ext cx="176350" cy="100825"/>
            </a:xfrm>
            <a:custGeom>
              <a:avLst/>
              <a:gdLst/>
              <a:ahLst/>
              <a:cxnLst/>
              <a:rect l="l" t="t" r="r" b="b"/>
              <a:pathLst>
                <a:path w="7054" h="4033" extrusionOk="0">
                  <a:moveTo>
                    <a:pt x="1953" y="1308"/>
                  </a:moveTo>
                  <a:cubicBezTo>
                    <a:pt x="1949" y="1312"/>
                    <a:pt x="1942" y="1318"/>
                    <a:pt x="1940" y="1318"/>
                  </a:cubicBezTo>
                  <a:cubicBezTo>
                    <a:pt x="1940" y="1318"/>
                    <a:pt x="1940" y="1318"/>
                    <a:pt x="1939" y="1318"/>
                  </a:cubicBezTo>
                  <a:lnTo>
                    <a:pt x="1939" y="1318"/>
                  </a:lnTo>
                  <a:cubicBezTo>
                    <a:pt x="1940" y="1317"/>
                    <a:pt x="1942" y="1316"/>
                    <a:pt x="1944" y="1314"/>
                  </a:cubicBezTo>
                  <a:cubicBezTo>
                    <a:pt x="1947" y="1312"/>
                    <a:pt x="1950" y="1310"/>
                    <a:pt x="1953" y="1308"/>
                  </a:cubicBezTo>
                  <a:close/>
                  <a:moveTo>
                    <a:pt x="4474" y="1823"/>
                  </a:moveTo>
                  <a:lnTo>
                    <a:pt x="4474" y="1823"/>
                  </a:lnTo>
                  <a:cubicBezTo>
                    <a:pt x="4474" y="1823"/>
                    <a:pt x="4474" y="1825"/>
                    <a:pt x="4473" y="1829"/>
                  </a:cubicBezTo>
                  <a:cubicBezTo>
                    <a:pt x="4473" y="1830"/>
                    <a:pt x="4473" y="1830"/>
                    <a:pt x="4473" y="1830"/>
                  </a:cubicBezTo>
                  <a:lnTo>
                    <a:pt x="4473" y="1830"/>
                  </a:lnTo>
                  <a:cubicBezTo>
                    <a:pt x="4473" y="1826"/>
                    <a:pt x="4474" y="1823"/>
                    <a:pt x="4474" y="1823"/>
                  </a:cubicBezTo>
                  <a:close/>
                  <a:moveTo>
                    <a:pt x="2299" y="2066"/>
                  </a:moveTo>
                  <a:cubicBezTo>
                    <a:pt x="2296" y="2070"/>
                    <a:pt x="2292" y="2075"/>
                    <a:pt x="2289" y="2079"/>
                  </a:cubicBezTo>
                  <a:lnTo>
                    <a:pt x="2289" y="2079"/>
                  </a:lnTo>
                  <a:lnTo>
                    <a:pt x="2299" y="2066"/>
                  </a:lnTo>
                  <a:close/>
                  <a:moveTo>
                    <a:pt x="1930" y="2446"/>
                  </a:moveTo>
                  <a:cubicBezTo>
                    <a:pt x="1924" y="2450"/>
                    <a:pt x="1919" y="2454"/>
                    <a:pt x="1913" y="2458"/>
                  </a:cubicBezTo>
                  <a:lnTo>
                    <a:pt x="1913" y="2458"/>
                  </a:lnTo>
                  <a:lnTo>
                    <a:pt x="1930" y="2446"/>
                  </a:lnTo>
                  <a:close/>
                  <a:moveTo>
                    <a:pt x="5183" y="2549"/>
                  </a:moveTo>
                  <a:lnTo>
                    <a:pt x="5182" y="2551"/>
                  </a:lnTo>
                  <a:cubicBezTo>
                    <a:pt x="5182" y="2550"/>
                    <a:pt x="5183" y="2550"/>
                    <a:pt x="5183" y="2549"/>
                  </a:cubicBezTo>
                  <a:close/>
                  <a:moveTo>
                    <a:pt x="6558" y="2733"/>
                  </a:moveTo>
                  <a:cubicBezTo>
                    <a:pt x="6561" y="2739"/>
                    <a:pt x="6563" y="2745"/>
                    <a:pt x="6565" y="2751"/>
                  </a:cubicBezTo>
                  <a:lnTo>
                    <a:pt x="6565" y="2751"/>
                  </a:lnTo>
                  <a:lnTo>
                    <a:pt x="6558" y="2733"/>
                  </a:lnTo>
                  <a:close/>
                  <a:moveTo>
                    <a:pt x="3279" y="2801"/>
                  </a:moveTo>
                  <a:cubicBezTo>
                    <a:pt x="3279" y="2801"/>
                    <a:pt x="3278" y="2802"/>
                    <a:pt x="3275" y="2805"/>
                  </a:cubicBezTo>
                  <a:cubicBezTo>
                    <a:pt x="3275" y="2805"/>
                    <a:pt x="3275" y="2806"/>
                    <a:pt x="3275" y="2806"/>
                  </a:cubicBezTo>
                  <a:lnTo>
                    <a:pt x="3275" y="2806"/>
                  </a:lnTo>
                  <a:cubicBezTo>
                    <a:pt x="3277" y="2803"/>
                    <a:pt x="3279" y="2801"/>
                    <a:pt x="3279" y="2801"/>
                  </a:cubicBezTo>
                  <a:close/>
                  <a:moveTo>
                    <a:pt x="6593" y="2834"/>
                  </a:moveTo>
                  <a:cubicBezTo>
                    <a:pt x="6594" y="2841"/>
                    <a:pt x="6595" y="2849"/>
                    <a:pt x="6596" y="2856"/>
                  </a:cubicBezTo>
                  <a:lnTo>
                    <a:pt x="6596" y="2856"/>
                  </a:lnTo>
                  <a:lnTo>
                    <a:pt x="6593" y="2834"/>
                  </a:lnTo>
                  <a:close/>
                  <a:moveTo>
                    <a:pt x="880" y="2904"/>
                  </a:moveTo>
                  <a:cubicBezTo>
                    <a:pt x="865" y="2906"/>
                    <a:pt x="850" y="2908"/>
                    <a:pt x="835" y="2909"/>
                  </a:cubicBezTo>
                  <a:lnTo>
                    <a:pt x="835" y="2909"/>
                  </a:lnTo>
                  <a:lnTo>
                    <a:pt x="880" y="2904"/>
                  </a:lnTo>
                  <a:close/>
                  <a:moveTo>
                    <a:pt x="6572" y="3052"/>
                  </a:moveTo>
                  <a:lnTo>
                    <a:pt x="6572" y="3052"/>
                  </a:lnTo>
                  <a:cubicBezTo>
                    <a:pt x="6569" y="3060"/>
                    <a:pt x="6566" y="3068"/>
                    <a:pt x="6562" y="3077"/>
                  </a:cubicBezTo>
                  <a:lnTo>
                    <a:pt x="6572" y="3052"/>
                  </a:lnTo>
                  <a:close/>
                  <a:moveTo>
                    <a:pt x="4124" y="3132"/>
                  </a:moveTo>
                  <a:lnTo>
                    <a:pt x="4124" y="3132"/>
                  </a:lnTo>
                  <a:cubicBezTo>
                    <a:pt x="4123" y="3134"/>
                    <a:pt x="4122" y="3136"/>
                    <a:pt x="4121" y="3138"/>
                  </a:cubicBezTo>
                  <a:lnTo>
                    <a:pt x="4121" y="3138"/>
                  </a:lnTo>
                  <a:lnTo>
                    <a:pt x="4124" y="3132"/>
                  </a:lnTo>
                  <a:close/>
                  <a:moveTo>
                    <a:pt x="5215" y="3368"/>
                  </a:moveTo>
                  <a:lnTo>
                    <a:pt x="5209" y="3375"/>
                  </a:lnTo>
                  <a:lnTo>
                    <a:pt x="5209" y="3375"/>
                  </a:lnTo>
                  <a:cubicBezTo>
                    <a:pt x="5209" y="3375"/>
                    <a:pt x="5209" y="3375"/>
                    <a:pt x="5209" y="3375"/>
                  </a:cubicBezTo>
                  <a:lnTo>
                    <a:pt x="5209" y="3375"/>
                  </a:lnTo>
                  <a:lnTo>
                    <a:pt x="5215" y="3368"/>
                  </a:lnTo>
                  <a:close/>
                  <a:moveTo>
                    <a:pt x="5186" y="3419"/>
                  </a:moveTo>
                  <a:lnTo>
                    <a:pt x="5186" y="3419"/>
                  </a:lnTo>
                  <a:cubicBezTo>
                    <a:pt x="5186" y="3419"/>
                    <a:pt x="5186" y="3419"/>
                    <a:pt x="5186" y="3419"/>
                  </a:cubicBezTo>
                  <a:lnTo>
                    <a:pt x="5186" y="3419"/>
                  </a:lnTo>
                  <a:cubicBezTo>
                    <a:pt x="5186" y="3419"/>
                    <a:pt x="5186" y="3419"/>
                    <a:pt x="5186" y="3419"/>
                  </a:cubicBezTo>
                  <a:lnTo>
                    <a:pt x="5186" y="3419"/>
                  </a:lnTo>
                  <a:lnTo>
                    <a:pt x="5186" y="3419"/>
                  </a:lnTo>
                  <a:lnTo>
                    <a:pt x="5186" y="3419"/>
                  </a:lnTo>
                  <a:lnTo>
                    <a:pt x="5186" y="3419"/>
                  </a:lnTo>
                  <a:close/>
                  <a:moveTo>
                    <a:pt x="5116" y="3422"/>
                  </a:moveTo>
                  <a:cubicBezTo>
                    <a:pt x="5118" y="3422"/>
                    <a:pt x="5119" y="3422"/>
                    <a:pt x="5121" y="3422"/>
                  </a:cubicBezTo>
                  <a:lnTo>
                    <a:pt x="5121" y="3422"/>
                  </a:lnTo>
                  <a:lnTo>
                    <a:pt x="5116" y="3422"/>
                  </a:lnTo>
                  <a:close/>
                  <a:moveTo>
                    <a:pt x="5187" y="3441"/>
                  </a:moveTo>
                  <a:cubicBezTo>
                    <a:pt x="5187" y="3441"/>
                    <a:pt x="5187" y="3441"/>
                    <a:pt x="5187" y="3441"/>
                  </a:cubicBezTo>
                  <a:lnTo>
                    <a:pt x="5187" y="3441"/>
                  </a:lnTo>
                  <a:cubicBezTo>
                    <a:pt x="5187" y="3441"/>
                    <a:pt x="5187" y="3441"/>
                    <a:pt x="5187" y="3441"/>
                  </a:cubicBezTo>
                  <a:lnTo>
                    <a:pt x="5187" y="3441"/>
                  </a:lnTo>
                  <a:lnTo>
                    <a:pt x="5187" y="3441"/>
                  </a:lnTo>
                  <a:lnTo>
                    <a:pt x="5187" y="3441"/>
                  </a:lnTo>
                  <a:close/>
                  <a:moveTo>
                    <a:pt x="5193" y="3453"/>
                  </a:moveTo>
                  <a:cubicBezTo>
                    <a:pt x="5195" y="3455"/>
                    <a:pt x="5198" y="3457"/>
                    <a:pt x="5200" y="3459"/>
                  </a:cubicBezTo>
                  <a:lnTo>
                    <a:pt x="5193" y="3453"/>
                  </a:lnTo>
                  <a:lnTo>
                    <a:pt x="5193" y="3453"/>
                  </a:lnTo>
                  <a:cubicBezTo>
                    <a:pt x="5193" y="3453"/>
                    <a:pt x="5193" y="3453"/>
                    <a:pt x="5193" y="3453"/>
                  </a:cubicBezTo>
                  <a:close/>
                  <a:moveTo>
                    <a:pt x="5193" y="3464"/>
                  </a:moveTo>
                  <a:lnTo>
                    <a:pt x="5193" y="3464"/>
                  </a:lnTo>
                  <a:cubicBezTo>
                    <a:pt x="5194" y="3466"/>
                    <a:pt x="5194" y="3467"/>
                    <a:pt x="5194" y="3469"/>
                  </a:cubicBezTo>
                  <a:lnTo>
                    <a:pt x="5193" y="3464"/>
                  </a:lnTo>
                  <a:close/>
                  <a:moveTo>
                    <a:pt x="4540" y="1"/>
                  </a:moveTo>
                  <a:cubicBezTo>
                    <a:pt x="4539" y="1"/>
                    <a:pt x="4538" y="1"/>
                    <a:pt x="4537" y="1"/>
                  </a:cubicBezTo>
                  <a:cubicBezTo>
                    <a:pt x="4485" y="5"/>
                    <a:pt x="4430" y="36"/>
                    <a:pt x="4422" y="89"/>
                  </a:cubicBezTo>
                  <a:cubicBezTo>
                    <a:pt x="4411" y="151"/>
                    <a:pt x="4401" y="213"/>
                    <a:pt x="4395" y="274"/>
                  </a:cubicBezTo>
                  <a:cubicBezTo>
                    <a:pt x="4391" y="330"/>
                    <a:pt x="4385" y="383"/>
                    <a:pt x="4377" y="439"/>
                  </a:cubicBezTo>
                  <a:cubicBezTo>
                    <a:pt x="4370" y="492"/>
                    <a:pt x="4364" y="537"/>
                    <a:pt x="4356" y="591"/>
                  </a:cubicBezTo>
                  <a:cubicBezTo>
                    <a:pt x="4348" y="644"/>
                    <a:pt x="4331" y="700"/>
                    <a:pt x="4315" y="753"/>
                  </a:cubicBezTo>
                  <a:cubicBezTo>
                    <a:pt x="4253" y="969"/>
                    <a:pt x="4185" y="1182"/>
                    <a:pt x="4099" y="1388"/>
                  </a:cubicBezTo>
                  <a:cubicBezTo>
                    <a:pt x="4017" y="1591"/>
                    <a:pt x="3925" y="1790"/>
                    <a:pt x="3824" y="1984"/>
                  </a:cubicBezTo>
                  <a:cubicBezTo>
                    <a:pt x="3723" y="2179"/>
                    <a:pt x="3592" y="2368"/>
                    <a:pt x="3464" y="2549"/>
                  </a:cubicBezTo>
                  <a:cubicBezTo>
                    <a:pt x="3427" y="2600"/>
                    <a:pt x="3390" y="2651"/>
                    <a:pt x="3351" y="2703"/>
                  </a:cubicBezTo>
                  <a:cubicBezTo>
                    <a:pt x="3333" y="2729"/>
                    <a:pt x="3312" y="2754"/>
                    <a:pt x="3294" y="2779"/>
                  </a:cubicBezTo>
                  <a:cubicBezTo>
                    <a:pt x="3292" y="2785"/>
                    <a:pt x="3288" y="2789"/>
                    <a:pt x="3284" y="2793"/>
                  </a:cubicBezTo>
                  <a:cubicBezTo>
                    <a:pt x="3293" y="2779"/>
                    <a:pt x="3297" y="2774"/>
                    <a:pt x="3297" y="2774"/>
                  </a:cubicBezTo>
                  <a:lnTo>
                    <a:pt x="3297" y="2774"/>
                  </a:lnTo>
                  <a:cubicBezTo>
                    <a:pt x="3297" y="2774"/>
                    <a:pt x="3280" y="2797"/>
                    <a:pt x="3272" y="2809"/>
                  </a:cubicBezTo>
                  <a:lnTo>
                    <a:pt x="3272" y="2809"/>
                  </a:lnTo>
                  <a:cubicBezTo>
                    <a:pt x="3267" y="2815"/>
                    <a:pt x="3262" y="2821"/>
                    <a:pt x="3259" y="2826"/>
                  </a:cubicBezTo>
                  <a:cubicBezTo>
                    <a:pt x="3237" y="2854"/>
                    <a:pt x="3214" y="2882"/>
                    <a:pt x="3191" y="2909"/>
                  </a:cubicBezTo>
                  <a:lnTo>
                    <a:pt x="3191" y="2909"/>
                  </a:lnTo>
                  <a:cubicBezTo>
                    <a:pt x="3138" y="2621"/>
                    <a:pt x="3085" y="2334"/>
                    <a:pt x="3031" y="2045"/>
                  </a:cubicBezTo>
                  <a:cubicBezTo>
                    <a:pt x="3008" y="1920"/>
                    <a:pt x="2986" y="1795"/>
                    <a:pt x="2963" y="1671"/>
                  </a:cubicBezTo>
                  <a:cubicBezTo>
                    <a:pt x="2953" y="1624"/>
                    <a:pt x="2918" y="1581"/>
                    <a:pt x="2881" y="1552"/>
                  </a:cubicBezTo>
                  <a:cubicBezTo>
                    <a:pt x="2846" y="1525"/>
                    <a:pt x="2799" y="1505"/>
                    <a:pt x="2752" y="1505"/>
                  </a:cubicBezTo>
                  <a:cubicBezTo>
                    <a:pt x="2750" y="1505"/>
                    <a:pt x="2748" y="1505"/>
                    <a:pt x="2745" y="1505"/>
                  </a:cubicBezTo>
                  <a:cubicBezTo>
                    <a:pt x="2704" y="1507"/>
                    <a:pt x="2665" y="1517"/>
                    <a:pt x="2630" y="1536"/>
                  </a:cubicBezTo>
                  <a:cubicBezTo>
                    <a:pt x="2577" y="1564"/>
                    <a:pt x="2548" y="1616"/>
                    <a:pt x="2528" y="1671"/>
                  </a:cubicBezTo>
                  <a:cubicBezTo>
                    <a:pt x="2525" y="1676"/>
                    <a:pt x="2522" y="1682"/>
                    <a:pt x="2520" y="1687"/>
                  </a:cubicBezTo>
                  <a:lnTo>
                    <a:pt x="2520" y="1687"/>
                  </a:lnTo>
                  <a:cubicBezTo>
                    <a:pt x="2451" y="1832"/>
                    <a:pt x="2372" y="1969"/>
                    <a:pt x="2275" y="2097"/>
                  </a:cubicBezTo>
                  <a:lnTo>
                    <a:pt x="2275" y="2097"/>
                  </a:lnTo>
                  <a:cubicBezTo>
                    <a:pt x="2162" y="2237"/>
                    <a:pt x="2032" y="2363"/>
                    <a:pt x="1891" y="2475"/>
                  </a:cubicBezTo>
                  <a:lnTo>
                    <a:pt x="1891" y="2475"/>
                  </a:lnTo>
                  <a:cubicBezTo>
                    <a:pt x="1733" y="2589"/>
                    <a:pt x="1563" y="2686"/>
                    <a:pt x="1383" y="2762"/>
                  </a:cubicBezTo>
                  <a:lnTo>
                    <a:pt x="1445" y="2738"/>
                  </a:lnTo>
                  <a:lnTo>
                    <a:pt x="1445" y="2738"/>
                  </a:lnTo>
                  <a:cubicBezTo>
                    <a:pt x="1245" y="2820"/>
                    <a:pt x="1035" y="2881"/>
                    <a:pt x="823" y="2911"/>
                  </a:cubicBezTo>
                  <a:lnTo>
                    <a:pt x="823" y="2911"/>
                  </a:lnTo>
                  <a:cubicBezTo>
                    <a:pt x="763" y="2917"/>
                    <a:pt x="703" y="2921"/>
                    <a:pt x="643" y="2922"/>
                  </a:cubicBezTo>
                  <a:lnTo>
                    <a:pt x="643" y="2922"/>
                  </a:lnTo>
                  <a:cubicBezTo>
                    <a:pt x="786" y="2614"/>
                    <a:pt x="966" y="2322"/>
                    <a:pt x="1172" y="2055"/>
                  </a:cubicBezTo>
                  <a:lnTo>
                    <a:pt x="1172" y="2055"/>
                  </a:lnTo>
                  <a:lnTo>
                    <a:pt x="1141" y="2097"/>
                  </a:lnTo>
                  <a:cubicBezTo>
                    <a:pt x="1285" y="1910"/>
                    <a:pt x="1449" y="1741"/>
                    <a:pt x="1624" y="1581"/>
                  </a:cubicBezTo>
                  <a:cubicBezTo>
                    <a:pt x="1705" y="1507"/>
                    <a:pt x="1789" y="1437"/>
                    <a:pt x="1874" y="1368"/>
                  </a:cubicBezTo>
                  <a:lnTo>
                    <a:pt x="1874" y="1368"/>
                  </a:lnTo>
                  <a:cubicBezTo>
                    <a:pt x="1874" y="1369"/>
                    <a:pt x="1874" y="1369"/>
                    <a:pt x="1874" y="1369"/>
                  </a:cubicBezTo>
                  <a:cubicBezTo>
                    <a:pt x="1874" y="1369"/>
                    <a:pt x="1876" y="1367"/>
                    <a:pt x="1882" y="1363"/>
                  </a:cubicBezTo>
                  <a:cubicBezTo>
                    <a:pt x="1887" y="1359"/>
                    <a:pt x="1893" y="1355"/>
                    <a:pt x="1897" y="1351"/>
                  </a:cubicBezTo>
                  <a:cubicBezTo>
                    <a:pt x="1913" y="1341"/>
                    <a:pt x="1923" y="1332"/>
                    <a:pt x="1939" y="1318"/>
                  </a:cubicBezTo>
                  <a:lnTo>
                    <a:pt x="1939" y="1318"/>
                  </a:lnTo>
                  <a:cubicBezTo>
                    <a:pt x="1938" y="1320"/>
                    <a:pt x="1938" y="1321"/>
                    <a:pt x="1939" y="1321"/>
                  </a:cubicBezTo>
                  <a:cubicBezTo>
                    <a:pt x="1941" y="1321"/>
                    <a:pt x="1948" y="1316"/>
                    <a:pt x="1953" y="1307"/>
                  </a:cubicBezTo>
                  <a:lnTo>
                    <a:pt x="1953" y="1307"/>
                  </a:lnTo>
                  <a:cubicBezTo>
                    <a:pt x="1953" y="1307"/>
                    <a:pt x="1953" y="1307"/>
                    <a:pt x="1953" y="1308"/>
                  </a:cubicBezTo>
                  <a:lnTo>
                    <a:pt x="1953" y="1308"/>
                  </a:lnTo>
                  <a:cubicBezTo>
                    <a:pt x="1954" y="1307"/>
                    <a:pt x="1954" y="1306"/>
                    <a:pt x="1954" y="1306"/>
                  </a:cubicBezTo>
                  <a:lnTo>
                    <a:pt x="1954" y="1306"/>
                  </a:lnTo>
                  <a:cubicBezTo>
                    <a:pt x="1954" y="1306"/>
                    <a:pt x="1954" y="1307"/>
                    <a:pt x="1953" y="1307"/>
                  </a:cubicBezTo>
                  <a:lnTo>
                    <a:pt x="1953" y="1307"/>
                  </a:lnTo>
                  <a:cubicBezTo>
                    <a:pt x="1957" y="1304"/>
                    <a:pt x="1961" y="1302"/>
                    <a:pt x="1965" y="1299"/>
                  </a:cubicBezTo>
                  <a:cubicBezTo>
                    <a:pt x="1977" y="1289"/>
                    <a:pt x="1991" y="1279"/>
                    <a:pt x="2004" y="1269"/>
                  </a:cubicBezTo>
                  <a:cubicBezTo>
                    <a:pt x="2051" y="1234"/>
                    <a:pt x="2100" y="1201"/>
                    <a:pt x="2149" y="1168"/>
                  </a:cubicBezTo>
                  <a:cubicBezTo>
                    <a:pt x="2203" y="1131"/>
                    <a:pt x="2258" y="1094"/>
                    <a:pt x="2314" y="1061"/>
                  </a:cubicBezTo>
                  <a:cubicBezTo>
                    <a:pt x="2343" y="1045"/>
                    <a:pt x="2371" y="1028"/>
                    <a:pt x="2398" y="1012"/>
                  </a:cubicBezTo>
                  <a:cubicBezTo>
                    <a:pt x="2428" y="994"/>
                    <a:pt x="2456" y="980"/>
                    <a:pt x="2480" y="959"/>
                  </a:cubicBezTo>
                  <a:lnTo>
                    <a:pt x="2480" y="959"/>
                  </a:lnTo>
                  <a:cubicBezTo>
                    <a:pt x="2530" y="923"/>
                    <a:pt x="2580" y="888"/>
                    <a:pt x="2630" y="854"/>
                  </a:cubicBezTo>
                  <a:cubicBezTo>
                    <a:pt x="2705" y="804"/>
                    <a:pt x="2667" y="698"/>
                    <a:pt x="2584" y="698"/>
                  </a:cubicBezTo>
                  <a:cubicBezTo>
                    <a:pt x="2578" y="698"/>
                    <a:pt x="2571" y="698"/>
                    <a:pt x="2564" y="700"/>
                  </a:cubicBezTo>
                  <a:lnTo>
                    <a:pt x="2567" y="700"/>
                  </a:lnTo>
                  <a:cubicBezTo>
                    <a:pt x="2530" y="706"/>
                    <a:pt x="2491" y="714"/>
                    <a:pt x="2451" y="724"/>
                  </a:cubicBezTo>
                  <a:cubicBezTo>
                    <a:pt x="2433" y="728"/>
                    <a:pt x="2415" y="732"/>
                    <a:pt x="2396" y="737"/>
                  </a:cubicBezTo>
                  <a:lnTo>
                    <a:pt x="2393" y="738"/>
                  </a:lnTo>
                  <a:lnTo>
                    <a:pt x="2393" y="738"/>
                  </a:lnTo>
                  <a:cubicBezTo>
                    <a:pt x="2388" y="738"/>
                    <a:pt x="2379" y="739"/>
                    <a:pt x="2367" y="741"/>
                  </a:cubicBezTo>
                  <a:cubicBezTo>
                    <a:pt x="2357" y="745"/>
                    <a:pt x="2348" y="749"/>
                    <a:pt x="2340" y="753"/>
                  </a:cubicBezTo>
                  <a:lnTo>
                    <a:pt x="2340" y="753"/>
                  </a:lnTo>
                  <a:cubicBezTo>
                    <a:pt x="2339" y="754"/>
                    <a:pt x="2336" y="755"/>
                    <a:pt x="2330" y="757"/>
                  </a:cubicBezTo>
                  <a:cubicBezTo>
                    <a:pt x="2250" y="792"/>
                    <a:pt x="2172" y="825"/>
                    <a:pt x="2092" y="864"/>
                  </a:cubicBezTo>
                  <a:cubicBezTo>
                    <a:pt x="1952" y="932"/>
                    <a:pt x="1813" y="1006"/>
                    <a:pt x="1681" y="1092"/>
                  </a:cubicBezTo>
                  <a:cubicBezTo>
                    <a:pt x="1537" y="1186"/>
                    <a:pt x="1398" y="1291"/>
                    <a:pt x="1264" y="1400"/>
                  </a:cubicBezTo>
                  <a:cubicBezTo>
                    <a:pt x="1250" y="1412"/>
                    <a:pt x="1233" y="1425"/>
                    <a:pt x="1219" y="1439"/>
                  </a:cubicBezTo>
                  <a:cubicBezTo>
                    <a:pt x="1211" y="1445"/>
                    <a:pt x="1187" y="1463"/>
                    <a:pt x="1188" y="1463"/>
                  </a:cubicBezTo>
                  <a:cubicBezTo>
                    <a:pt x="1188" y="1463"/>
                    <a:pt x="1194" y="1459"/>
                    <a:pt x="1211" y="1446"/>
                  </a:cubicBezTo>
                  <a:lnTo>
                    <a:pt x="1211" y="1446"/>
                  </a:lnTo>
                  <a:cubicBezTo>
                    <a:pt x="1167" y="1479"/>
                    <a:pt x="1128" y="1520"/>
                    <a:pt x="1087" y="1558"/>
                  </a:cubicBezTo>
                  <a:cubicBezTo>
                    <a:pt x="1032" y="1612"/>
                    <a:pt x="976" y="1667"/>
                    <a:pt x="921" y="1723"/>
                  </a:cubicBezTo>
                  <a:cubicBezTo>
                    <a:pt x="793" y="1852"/>
                    <a:pt x="676" y="1991"/>
                    <a:pt x="563" y="2133"/>
                  </a:cubicBezTo>
                  <a:lnTo>
                    <a:pt x="563" y="2133"/>
                  </a:lnTo>
                  <a:cubicBezTo>
                    <a:pt x="500" y="2205"/>
                    <a:pt x="448" y="2290"/>
                    <a:pt x="397" y="2368"/>
                  </a:cubicBezTo>
                  <a:cubicBezTo>
                    <a:pt x="350" y="2438"/>
                    <a:pt x="307" y="2509"/>
                    <a:pt x="266" y="2581"/>
                  </a:cubicBezTo>
                  <a:cubicBezTo>
                    <a:pt x="171" y="2744"/>
                    <a:pt x="89" y="2912"/>
                    <a:pt x="21" y="3087"/>
                  </a:cubicBezTo>
                  <a:cubicBezTo>
                    <a:pt x="1" y="3144"/>
                    <a:pt x="15" y="3237"/>
                    <a:pt x="48" y="3286"/>
                  </a:cubicBezTo>
                  <a:cubicBezTo>
                    <a:pt x="81" y="3339"/>
                    <a:pt x="136" y="3395"/>
                    <a:pt x="202" y="3405"/>
                  </a:cubicBezTo>
                  <a:cubicBezTo>
                    <a:pt x="333" y="3424"/>
                    <a:pt x="464" y="3436"/>
                    <a:pt x="595" y="3436"/>
                  </a:cubicBezTo>
                  <a:cubicBezTo>
                    <a:pt x="687" y="3436"/>
                    <a:pt x="779" y="3430"/>
                    <a:pt x="872" y="3418"/>
                  </a:cubicBezTo>
                  <a:cubicBezTo>
                    <a:pt x="1106" y="3387"/>
                    <a:pt x="1328" y="3333"/>
                    <a:pt x="1543" y="3241"/>
                  </a:cubicBezTo>
                  <a:cubicBezTo>
                    <a:pt x="1942" y="3072"/>
                    <a:pt x="2308" y="2809"/>
                    <a:pt x="2577" y="2468"/>
                  </a:cubicBezTo>
                  <a:cubicBezTo>
                    <a:pt x="2597" y="2443"/>
                    <a:pt x="2617" y="2417"/>
                    <a:pt x="2637" y="2391"/>
                  </a:cubicBezTo>
                  <a:lnTo>
                    <a:pt x="2637" y="2391"/>
                  </a:lnTo>
                  <a:cubicBezTo>
                    <a:pt x="2680" y="2633"/>
                    <a:pt x="2723" y="2875"/>
                    <a:pt x="2766" y="3118"/>
                  </a:cubicBezTo>
                  <a:cubicBezTo>
                    <a:pt x="2788" y="3241"/>
                    <a:pt x="2809" y="3366"/>
                    <a:pt x="2834" y="3491"/>
                  </a:cubicBezTo>
                  <a:cubicBezTo>
                    <a:pt x="2840" y="3526"/>
                    <a:pt x="2866" y="3568"/>
                    <a:pt x="2891" y="3592"/>
                  </a:cubicBezTo>
                  <a:cubicBezTo>
                    <a:pt x="2928" y="3629"/>
                    <a:pt x="2975" y="3650"/>
                    <a:pt x="3025" y="3656"/>
                  </a:cubicBezTo>
                  <a:cubicBezTo>
                    <a:pt x="3036" y="3658"/>
                    <a:pt x="3048" y="3659"/>
                    <a:pt x="3059" y="3659"/>
                  </a:cubicBezTo>
                  <a:cubicBezTo>
                    <a:pt x="3088" y="3659"/>
                    <a:pt x="3116" y="3653"/>
                    <a:pt x="3144" y="3639"/>
                  </a:cubicBezTo>
                  <a:cubicBezTo>
                    <a:pt x="3193" y="3619"/>
                    <a:pt x="3222" y="3590"/>
                    <a:pt x="3255" y="3547"/>
                  </a:cubicBezTo>
                  <a:cubicBezTo>
                    <a:pt x="3325" y="3452"/>
                    <a:pt x="3384" y="3348"/>
                    <a:pt x="3444" y="3245"/>
                  </a:cubicBezTo>
                  <a:cubicBezTo>
                    <a:pt x="3473" y="3194"/>
                    <a:pt x="3503" y="3142"/>
                    <a:pt x="3530" y="3091"/>
                  </a:cubicBezTo>
                  <a:cubicBezTo>
                    <a:pt x="3544" y="3064"/>
                    <a:pt x="3559" y="3037"/>
                    <a:pt x="3573" y="3011"/>
                  </a:cubicBezTo>
                  <a:cubicBezTo>
                    <a:pt x="3577" y="3005"/>
                    <a:pt x="3581" y="2998"/>
                    <a:pt x="3583" y="2992"/>
                  </a:cubicBezTo>
                  <a:lnTo>
                    <a:pt x="3594" y="2970"/>
                  </a:lnTo>
                  <a:cubicBezTo>
                    <a:pt x="3599" y="2956"/>
                    <a:pt x="3602" y="2948"/>
                    <a:pt x="3602" y="2948"/>
                  </a:cubicBezTo>
                  <a:lnTo>
                    <a:pt x="3602" y="2948"/>
                  </a:lnTo>
                  <a:cubicBezTo>
                    <a:pt x="3603" y="2948"/>
                    <a:pt x="3600" y="2956"/>
                    <a:pt x="3594" y="2972"/>
                  </a:cubicBezTo>
                  <a:cubicBezTo>
                    <a:pt x="3598" y="2972"/>
                    <a:pt x="3612" y="2939"/>
                    <a:pt x="3614" y="2933"/>
                  </a:cubicBezTo>
                  <a:cubicBezTo>
                    <a:pt x="3729" y="2713"/>
                    <a:pt x="3832" y="2489"/>
                    <a:pt x="3927" y="2259"/>
                  </a:cubicBezTo>
                  <a:cubicBezTo>
                    <a:pt x="3949" y="2201"/>
                    <a:pt x="3966" y="2158"/>
                    <a:pt x="3988" y="2111"/>
                  </a:cubicBezTo>
                  <a:cubicBezTo>
                    <a:pt x="4013" y="2051"/>
                    <a:pt x="4040" y="1992"/>
                    <a:pt x="4064" y="1932"/>
                  </a:cubicBezTo>
                  <a:cubicBezTo>
                    <a:pt x="4109" y="1823"/>
                    <a:pt x="4153" y="1712"/>
                    <a:pt x="4194" y="1601"/>
                  </a:cubicBezTo>
                  <a:cubicBezTo>
                    <a:pt x="4276" y="1380"/>
                    <a:pt x="4352" y="1154"/>
                    <a:pt x="4418" y="926"/>
                  </a:cubicBezTo>
                  <a:cubicBezTo>
                    <a:pt x="4436" y="862"/>
                    <a:pt x="4455" y="796"/>
                    <a:pt x="4471" y="732"/>
                  </a:cubicBezTo>
                  <a:cubicBezTo>
                    <a:pt x="4478" y="704"/>
                    <a:pt x="4487" y="676"/>
                    <a:pt x="4496" y="648"/>
                  </a:cubicBezTo>
                  <a:lnTo>
                    <a:pt x="4496" y="648"/>
                  </a:lnTo>
                  <a:cubicBezTo>
                    <a:pt x="4499" y="679"/>
                    <a:pt x="4501" y="709"/>
                    <a:pt x="4504" y="739"/>
                  </a:cubicBezTo>
                  <a:cubicBezTo>
                    <a:pt x="4520" y="942"/>
                    <a:pt x="4524" y="1147"/>
                    <a:pt x="4516" y="1353"/>
                  </a:cubicBezTo>
                  <a:cubicBezTo>
                    <a:pt x="4514" y="1402"/>
                    <a:pt x="4510" y="1451"/>
                    <a:pt x="4506" y="1501"/>
                  </a:cubicBezTo>
                  <a:cubicBezTo>
                    <a:pt x="4506" y="1502"/>
                    <a:pt x="4506" y="1510"/>
                    <a:pt x="4505" y="1516"/>
                  </a:cubicBezTo>
                  <a:lnTo>
                    <a:pt x="4505" y="1516"/>
                  </a:lnTo>
                  <a:cubicBezTo>
                    <a:pt x="4505" y="1517"/>
                    <a:pt x="4505" y="1518"/>
                    <a:pt x="4505" y="1519"/>
                  </a:cubicBezTo>
                  <a:lnTo>
                    <a:pt x="4505" y="1519"/>
                  </a:lnTo>
                  <a:lnTo>
                    <a:pt x="4505" y="1518"/>
                  </a:lnTo>
                  <a:lnTo>
                    <a:pt x="4505" y="1518"/>
                  </a:lnTo>
                  <a:cubicBezTo>
                    <a:pt x="4505" y="1520"/>
                    <a:pt x="4505" y="1521"/>
                    <a:pt x="4504" y="1522"/>
                  </a:cubicBezTo>
                  <a:lnTo>
                    <a:pt x="4504" y="1522"/>
                  </a:lnTo>
                  <a:cubicBezTo>
                    <a:pt x="4505" y="1521"/>
                    <a:pt x="4505" y="1520"/>
                    <a:pt x="4505" y="1519"/>
                  </a:cubicBezTo>
                  <a:lnTo>
                    <a:pt x="4505" y="1519"/>
                  </a:lnTo>
                  <a:lnTo>
                    <a:pt x="4504" y="1523"/>
                  </a:lnTo>
                  <a:cubicBezTo>
                    <a:pt x="4504" y="1523"/>
                    <a:pt x="4504" y="1523"/>
                    <a:pt x="4504" y="1522"/>
                  </a:cubicBezTo>
                  <a:lnTo>
                    <a:pt x="4504" y="1522"/>
                  </a:lnTo>
                  <a:cubicBezTo>
                    <a:pt x="4504" y="1523"/>
                    <a:pt x="4504" y="1524"/>
                    <a:pt x="4504" y="1525"/>
                  </a:cubicBezTo>
                  <a:cubicBezTo>
                    <a:pt x="4502" y="1542"/>
                    <a:pt x="4500" y="1558"/>
                    <a:pt x="4500" y="1575"/>
                  </a:cubicBezTo>
                  <a:cubicBezTo>
                    <a:pt x="4498" y="1601"/>
                    <a:pt x="4496" y="1628"/>
                    <a:pt x="4492" y="1657"/>
                  </a:cubicBezTo>
                  <a:cubicBezTo>
                    <a:pt x="4487" y="1708"/>
                    <a:pt x="4481" y="1760"/>
                    <a:pt x="4475" y="1811"/>
                  </a:cubicBezTo>
                  <a:cubicBezTo>
                    <a:pt x="4474" y="1819"/>
                    <a:pt x="4472" y="1828"/>
                    <a:pt x="4471" y="1838"/>
                  </a:cubicBezTo>
                  <a:lnTo>
                    <a:pt x="4471" y="1838"/>
                  </a:lnTo>
                  <a:cubicBezTo>
                    <a:pt x="4471" y="1842"/>
                    <a:pt x="4470" y="1847"/>
                    <a:pt x="4469" y="1852"/>
                  </a:cubicBezTo>
                  <a:cubicBezTo>
                    <a:pt x="4465" y="1879"/>
                    <a:pt x="4463" y="1903"/>
                    <a:pt x="4459" y="1930"/>
                  </a:cubicBezTo>
                  <a:cubicBezTo>
                    <a:pt x="4426" y="2131"/>
                    <a:pt x="4385" y="2329"/>
                    <a:pt x="4329" y="2524"/>
                  </a:cubicBezTo>
                  <a:cubicBezTo>
                    <a:pt x="4272" y="2738"/>
                    <a:pt x="4199" y="2948"/>
                    <a:pt x="4115" y="3152"/>
                  </a:cubicBezTo>
                  <a:lnTo>
                    <a:pt x="4115" y="3152"/>
                  </a:lnTo>
                  <a:cubicBezTo>
                    <a:pt x="4105" y="3175"/>
                    <a:pt x="4095" y="3197"/>
                    <a:pt x="4086" y="3220"/>
                  </a:cubicBezTo>
                  <a:lnTo>
                    <a:pt x="4086" y="3220"/>
                  </a:lnTo>
                  <a:cubicBezTo>
                    <a:pt x="4069" y="3258"/>
                    <a:pt x="4052" y="3296"/>
                    <a:pt x="4032" y="3333"/>
                  </a:cubicBezTo>
                  <a:lnTo>
                    <a:pt x="4032" y="3333"/>
                  </a:lnTo>
                  <a:cubicBezTo>
                    <a:pt x="4025" y="3345"/>
                    <a:pt x="4018" y="3358"/>
                    <a:pt x="4011" y="3370"/>
                  </a:cubicBezTo>
                  <a:cubicBezTo>
                    <a:pt x="3949" y="3467"/>
                    <a:pt x="3986" y="3617"/>
                    <a:pt x="4089" y="3670"/>
                  </a:cubicBezTo>
                  <a:cubicBezTo>
                    <a:pt x="4123" y="3689"/>
                    <a:pt x="4162" y="3698"/>
                    <a:pt x="4200" y="3698"/>
                  </a:cubicBezTo>
                  <a:cubicBezTo>
                    <a:pt x="4275" y="3698"/>
                    <a:pt x="4350" y="3662"/>
                    <a:pt x="4391" y="3592"/>
                  </a:cubicBezTo>
                  <a:cubicBezTo>
                    <a:pt x="4526" y="3360"/>
                    <a:pt x="4666" y="3128"/>
                    <a:pt x="4831" y="2914"/>
                  </a:cubicBezTo>
                  <a:lnTo>
                    <a:pt x="4831" y="2914"/>
                  </a:lnTo>
                  <a:lnTo>
                    <a:pt x="4798" y="2959"/>
                  </a:lnTo>
                  <a:cubicBezTo>
                    <a:pt x="4918" y="2803"/>
                    <a:pt x="5054" y="2655"/>
                    <a:pt x="5209" y="2530"/>
                  </a:cubicBezTo>
                  <a:lnTo>
                    <a:pt x="5209" y="2530"/>
                  </a:lnTo>
                  <a:cubicBezTo>
                    <a:pt x="5302" y="2461"/>
                    <a:pt x="5401" y="2402"/>
                    <a:pt x="5506" y="2355"/>
                  </a:cubicBezTo>
                  <a:lnTo>
                    <a:pt x="5506" y="2355"/>
                  </a:lnTo>
                  <a:cubicBezTo>
                    <a:pt x="5577" y="2327"/>
                    <a:pt x="5651" y="2304"/>
                    <a:pt x="5727" y="2290"/>
                  </a:cubicBezTo>
                  <a:lnTo>
                    <a:pt x="5727" y="2290"/>
                  </a:lnTo>
                  <a:cubicBezTo>
                    <a:pt x="5757" y="2287"/>
                    <a:pt x="5787" y="2286"/>
                    <a:pt x="5817" y="2286"/>
                  </a:cubicBezTo>
                  <a:cubicBezTo>
                    <a:pt x="5847" y="2286"/>
                    <a:pt x="5878" y="2288"/>
                    <a:pt x="5908" y="2290"/>
                  </a:cubicBezTo>
                  <a:lnTo>
                    <a:pt x="5908" y="2290"/>
                  </a:lnTo>
                  <a:cubicBezTo>
                    <a:pt x="5983" y="2304"/>
                    <a:pt x="6055" y="2324"/>
                    <a:pt x="6124" y="2351"/>
                  </a:cubicBezTo>
                  <a:lnTo>
                    <a:pt x="6124" y="2351"/>
                  </a:lnTo>
                  <a:cubicBezTo>
                    <a:pt x="6209" y="2390"/>
                    <a:pt x="6289" y="2436"/>
                    <a:pt x="6363" y="2493"/>
                  </a:cubicBezTo>
                  <a:lnTo>
                    <a:pt x="6318" y="2460"/>
                  </a:lnTo>
                  <a:lnTo>
                    <a:pt x="6318" y="2460"/>
                  </a:lnTo>
                  <a:cubicBezTo>
                    <a:pt x="6382" y="2509"/>
                    <a:pt x="6438" y="2564"/>
                    <a:pt x="6488" y="2625"/>
                  </a:cubicBezTo>
                  <a:lnTo>
                    <a:pt x="6488" y="2625"/>
                  </a:lnTo>
                  <a:cubicBezTo>
                    <a:pt x="6520" y="2670"/>
                    <a:pt x="6549" y="2718"/>
                    <a:pt x="6571" y="2769"/>
                  </a:cubicBezTo>
                  <a:lnTo>
                    <a:pt x="6571" y="2769"/>
                  </a:lnTo>
                  <a:cubicBezTo>
                    <a:pt x="6583" y="2802"/>
                    <a:pt x="6592" y="2836"/>
                    <a:pt x="6598" y="2872"/>
                  </a:cubicBezTo>
                  <a:lnTo>
                    <a:pt x="6598" y="2872"/>
                  </a:lnTo>
                  <a:cubicBezTo>
                    <a:pt x="6600" y="2901"/>
                    <a:pt x="6600" y="2929"/>
                    <a:pt x="6598" y="2958"/>
                  </a:cubicBezTo>
                  <a:lnTo>
                    <a:pt x="6598" y="2958"/>
                  </a:lnTo>
                  <a:cubicBezTo>
                    <a:pt x="6593" y="2986"/>
                    <a:pt x="6586" y="3013"/>
                    <a:pt x="6576" y="3040"/>
                  </a:cubicBezTo>
                  <a:lnTo>
                    <a:pt x="6576" y="3040"/>
                  </a:lnTo>
                  <a:cubicBezTo>
                    <a:pt x="6560" y="3075"/>
                    <a:pt x="6541" y="3109"/>
                    <a:pt x="6518" y="3141"/>
                  </a:cubicBezTo>
                  <a:lnTo>
                    <a:pt x="6518" y="3141"/>
                  </a:lnTo>
                  <a:cubicBezTo>
                    <a:pt x="6486" y="3180"/>
                    <a:pt x="6451" y="3214"/>
                    <a:pt x="6412" y="3245"/>
                  </a:cubicBezTo>
                  <a:lnTo>
                    <a:pt x="6412" y="3245"/>
                  </a:lnTo>
                  <a:cubicBezTo>
                    <a:pt x="6326" y="3307"/>
                    <a:pt x="6231" y="3355"/>
                    <a:pt x="6133" y="3397"/>
                  </a:cubicBezTo>
                  <a:lnTo>
                    <a:pt x="6184" y="3376"/>
                  </a:lnTo>
                  <a:lnTo>
                    <a:pt x="6184" y="3376"/>
                  </a:lnTo>
                  <a:cubicBezTo>
                    <a:pt x="6082" y="3420"/>
                    <a:pt x="5975" y="3457"/>
                    <a:pt x="5870" y="3491"/>
                  </a:cubicBezTo>
                  <a:cubicBezTo>
                    <a:pt x="5757" y="3529"/>
                    <a:pt x="5642" y="3569"/>
                    <a:pt x="5524" y="3593"/>
                  </a:cubicBezTo>
                  <a:lnTo>
                    <a:pt x="5524" y="3593"/>
                  </a:lnTo>
                  <a:cubicBezTo>
                    <a:pt x="5558" y="3541"/>
                    <a:pt x="5577" y="3478"/>
                    <a:pt x="5574" y="3418"/>
                  </a:cubicBezTo>
                  <a:cubicBezTo>
                    <a:pt x="5572" y="3323"/>
                    <a:pt x="5529" y="3243"/>
                    <a:pt x="5467" y="3173"/>
                  </a:cubicBezTo>
                  <a:cubicBezTo>
                    <a:pt x="5387" y="3081"/>
                    <a:pt x="5256" y="3017"/>
                    <a:pt x="5131" y="3017"/>
                  </a:cubicBezTo>
                  <a:cubicBezTo>
                    <a:pt x="5093" y="3017"/>
                    <a:pt x="5056" y="3023"/>
                    <a:pt x="5022" y="3035"/>
                  </a:cubicBezTo>
                  <a:cubicBezTo>
                    <a:pt x="4896" y="3077"/>
                    <a:pt x="4810" y="3177"/>
                    <a:pt x="4769" y="3302"/>
                  </a:cubicBezTo>
                  <a:lnTo>
                    <a:pt x="4777" y="3283"/>
                  </a:lnTo>
                  <a:lnTo>
                    <a:pt x="4777" y="3283"/>
                  </a:lnTo>
                  <a:cubicBezTo>
                    <a:pt x="4754" y="3345"/>
                    <a:pt x="4741" y="3409"/>
                    <a:pt x="4748" y="3475"/>
                  </a:cubicBezTo>
                  <a:cubicBezTo>
                    <a:pt x="4757" y="3555"/>
                    <a:pt x="4775" y="3625"/>
                    <a:pt x="4812" y="3697"/>
                  </a:cubicBezTo>
                  <a:cubicBezTo>
                    <a:pt x="4870" y="3808"/>
                    <a:pt x="4972" y="3911"/>
                    <a:pt x="5085" y="3964"/>
                  </a:cubicBezTo>
                  <a:cubicBezTo>
                    <a:pt x="5190" y="4013"/>
                    <a:pt x="5297" y="4033"/>
                    <a:pt x="5404" y="4033"/>
                  </a:cubicBezTo>
                  <a:cubicBezTo>
                    <a:pt x="5605" y="4033"/>
                    <a:pt x="5809" y="3965"/>
                    <a:pt x="6002" y="3902"/>
                  </a:cubicBezTo>
                  <a:cubicBezTo>
                    <a:pt x="6223" y="3828"/>
                    <a:pt x="6458" y="3750"/>
                    <a:pt x="6649" y="3609"/>
                  </a:cubicBezTo>
                  <a:cubicBezTo>
                    <a:pt x="6760" y="3526"/>
                    <a:pt x="6858" y="3430"/>
                    <a:pt x="6928" y="3309"/>
                  </a:cubicBezTo>
                  <a:cubicBezTo>
                    <a:pt x="6990" y="3202"/>
                    <a:pt x="7023" y="3087"/>
                    <a:pt x="7035" y="2964"/>
                  </a:cubicBezTo>
                  <a:cubicBezTo>
                    <a:pt x="7053" y="2762"/>
                    <a:pt x="6975" y="2549"/>
                    <a:pt x="6856" y="2386"/>
                  </a:cubicBezTo>
                  <a:cubicBezTo>
                    <a:pt x="6723" y="2210"/>
                    <a:pt x="6550" y="2062"/>
                    <a:pt x="6347" y="1969"/>
                  </a:cubicBezTo>
                  <a:cubicBezTo>
                    <a:pt x="6182" y="1895"/>
                    <a:pt x="6000" y="1844"/>
                    <a:pt x="5817" y="1844"/>
                  </a:cubicBezTo>
                  <a:cubicBezTo>
                    <a:pt x="5776" y="1844"/>
                    <a:pt x="5736" y="1847"/>
                    <a:pt x="5695" y="1852"/>
                  </a:cubicBezTo>
                  <a:cubicBezTo>
                    <a:pt x="5451" y="1883"/>
                    <a:pt x="5219" y="1984"/>
                    <a:pt x="5020" y="2125"/>
                  </a:cubicBezTo>
                  <a:cubicBezTo>
                    <a:pt x="4920" y="2196"/>
                    <a:pt x="4829" y="2274"/>
                    <a:pt x="4743" y="2358"/>
                  </a:cubicBezTo>
                  <a:lnTo>
                    <a:pt x="4743" y="2358"/>
                  </a:lnTo>
                  <a:cubicBezTo>
                    <a:pt x="4749" y="2319"/>
                    <a:pt x="4755" y="2280"/>
                    <a:pt x="4761" y="2240"/>
                  </a:cubicBezTo>
                  <a:cubicBezTo>
                    <a:pt x="4792" y="2016"/>
                    <a:pt x="4822" y="1770"/>
                    <a:pt x="4818" y="1536"/>
                  </a:cubicBezTo>
                  <a:cubicBezTo>
                    <a:pt x="4816" y="1310"/>
                    <a:pt x="4810" y="1084"/>
                    <a:pt x="4787" y="860"/>
                  </a:cubicBezTo>
                  <a:cubicBezTo>
                    <a:pt x="4761" y="599"/>
                    <a:pt x="4715" y="342"/>
                    <a:pt x="4652" y="89"/>
                  </a:cubicBezTo>
                  <a:cubicBezTo>
                    <a:pt x="4640" y="41"/>
                    <a:pt x="4591" y="1"/>
                    <a:pt x="4540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7" name="Google Shape;2867;p23"/>
          <p:cNvGrpSpPr/>
          <p:nvPr/>
        </p:nvGrpSpPr>
        <p:grpSpPr>
          <a:xfrm>
            <a:off x="514246" y="110991"/>
            <a:ext cx="629647" cy="176462"/>
            <a:chOff x="310525" y="1038400"/>
            <a:chExt cx="921750" cy="258325"/>
          </a:xfrm>
        </p:grpSpPr>
        <p:sp>
          <p:nvSpPr>
            <p:cNvPr id="2868" name="Google Shape;2868;p23"/>
            <p:cNvSpPr/>
            <p:nvPr/>
          </p:nvSpPr>
          <p:spPr>
            <a:xfrm>
              <a:off x="311825" y="1038400"/>
              <a:ext cx="18775" cy="258325"/>
            </a:xfrm>
            <a:custGeom>
              <a:avLst/>
              <a:gdLst/>
              <a:ahLst/>
              <a:cxnLst/>
              <a:rect l="l" t="t" r="r" b="b"/>
              <a:pathLst>
                <a:path w="751" h="10333" extrusionOk="0">
                  <a:moveTo>
                    <a:pt x="219" y="1"/>
                  </a:moveTo>
                  <a:cubicBezTo>
                    <a:pt x="109" y="1"/>
                    <a:pt x="1" y="72"/>
                    <a:pt x="5" y="215"/>
                  </a:cubicBezTo>
                  <a:cubicBezTo>
                    <a:pt x="105" y="3515"/>
                    <a:pt x="204" y="6818"/>
                    <a:pt x="303" y="10120"/>
                  </a:cubicBezTo>
                  <a:cubicBezTo>
                    <a:pt x="307" y="10261"/>
                    <a:pt x="420" y="10333"/>
                    <a:pt x="531" y="10333"/>
                  </a:cubicBezTo>
                  <a:cubicBezTo>
                    <a:pt x="642" y="10333"/>
                    <a:pt x="750" y="10262"/>
                    <a:pt x="746" y="10120"/>
                  </a:cubicBezTo>
                  <a:cubicBezTo>
                    <a:pt x="646" y="6818"/>
                    <a:pt x="546" y="3515"/>
                    <a:pt x="448" y="215"/>
                  </a:cubicBezTo>
                  <a:cubicBezTo>
                    <a:pt x="444" y="72"/>
                    <a:pt x="330" y="1"/>
                    <a:pt x="219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23"/>
            <p:cNvSpPr/>
            <p:nvPr/>
          </p:nvSpPr>
          <p:spPr>
            <a:xfrm>
              <a:off x="317150" y="1279750"/>
              <a:ext cx="139650" cy="16675"/>
            </a:xfrm>
            <a:custGeom>
              <a:avLst/>
              <a:gdLst/>
              <a:ahLst/>
              <a:cxnLst/>
              <a:rect l="l" t="t" r="r" b="b"/>
              <a:pathLst>
                <a:path w="5586" h="667" extrusionOk="0">
                  <a:moveTo>
                    <a:pt x="5336" y="0"/>
                  </a:moveTo>
                  <a:cubicBezTo>
                    <a:pt x="5326" y="0"/>
                    <a:pt x="5316" y="1"/>
                    <a:pt x="5305" y="2"/>
                  </a:cubicBezTo>
                  <a:cubicBezTo>
                    <a:pt x="4140" y="150"/>
                    <a:pt x="2977" y="224"/>
                    <a:pt x="1809" y="224"/>
                  </a:cubicBezTo>
                  <a:cubicBezTo>
                    <a:pt x="1302" y="224"/>
                    <a:pt x="794" y="211"/>
                    <a:pt x="285" y="183"/>
                  </a:cubicBezTo>
                  <a:cubicBezTo>
                    <a:pt x="280" y="182"/>
                    <a:pt x="275" y="182"/>
                    <a:pt x="270" y="182"/>
                  </a:cubicBezTo>
                  <a:cubicBezTo>
                    <a:pt x="0" y="182"/>
                    <a:pt x="7" y="610"/>
                    <a:pt x="285" y="624"/>
                  </a:cubicBezTo>
                  <a:cubicBezTo>
                    <a:pt x="795" y="652"/>
                    <a:pt x="1304" y="666"/>
                    <a:pt x="1811" y="666"/>
                  </a:cubicBezTo>
                  <a:cubicBezTo>
                    <a:pt x="2978" y="666"/>
                    <a:pt x="4141" y="592"/>
                    <a:pt x="5305" y="445"/>
                  </a:cubicBezTo>
                  <a:cubicBezTo>
                    <a:pt x="5573" y="411"/>
                    <a:pt x="5586" y="0"/>
                    <a:pt x="5336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23"/>
            <p:cNvSpPr/>
            <p:nvPr/>
          </p:nvSpPr>
          <p:spPr>
            <a:xfrm>
              <a:off x="310525" y="1148775"/>
              <a:ext cx="155425" cy="18950"/>
            </a:xfrm>
            <a:custGeom>
              <a:avLst/>
              <a:gdLst/>
              <a:ahLst/>
              <a:cxnLst/>
              <a:rect l="l" t="t" r="r" b="b"/>
              <a:pathLst>
                <a:path w="6217" h="758" extrusionOk="0">
                  <a:moveTo>
                    <a:pt x="3972" y="0"/>
                  </a:moveTo>
                  <a:cubicBezTo>
                    <a:pt x="3716" y="0"/>
                    <a:pt x="3459" y="6"/>
                    <a:pt x="3202" y="19"/>
                  </a:cubicBezTo>
                  <a:cubicBezTo>
                    <a:pt x="2583" y="48"/>
                    <a:pt x="1627" y="319"/>
                    <a:pt x="886" y="319"/>
                  </a:cubicBezTo>
                  <a:cubicBezTo>
                    <a:pt x="696" y="319"/>
                    <a:pt x="520" y="301"/>
                    <a:pt x="368" y="256"/>
                  </a:cubicBezTo>
                  <a:cubicBezTo>
                    <a:pt x="345" y="250"/>
                    <a:pt x="323" y="247"/>
                    <a:pt x="302" y="247"/>
                  </a:cubicBezTo>
                  <a:cubicBezTo>
                    <a:pt x="77" y="247"/>
                    <a:pt x="1" y="611"/>
                    <a:pt x="251" y="683"/>
                  </a:cubicBezTo>
                  <a:cubicBezTo>
                    <a:pt x="434" y="737"/>
                    <a:pt x="628" y="758"/>
                    <a:pt x="827" y="758"/>
                  </a:cubicBezTo>
                  <a:cubicBezTo>
                    <a:pt x="1489" y="758"/>
                    <a:pt x="2212" y="525"/>
                    <a:pt x="2838" y="482"/>
                  </a:cubicBezTo>
                  <a:cubicBezTo>
                    <a:pt x="3213" y="457"/>
                    <a:pt x="3588" y="445"/>
                    <a:pt x="3962" y="445"/>
                  </a:cubicBezTo>
                  <a:cubicBezTo>
                    <a:pt x="4620" y="445"/>
                    <a:pt x="5277" y="482"/>
                    <a:pt x="5934" y="548"/>
                  </a:cubicBezTo>
                  <a:cubicBezTo>
                    <a:pt x="5942" y="549"/>
                    <a:pt x="5951" y="550"/>
                    <a:pt x="5959" y="550"/>
                  </a:cubicBezTo>
                  <a:cubicBezTo>
                    <a:pt x="6216" y="550"/>
                    <a:pt x="6205" y="134"/>
                    <a:pt x="5934" y="105"/>
                  </a:cubicBezTo>
                  <a:cubicBezTo>
                    <a:pt x="5280" y="39"/>
                    <a:pt x="4627" y="0"/>
                    <a:pt x="3972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23"/>
            <p:cNvSpPr/>
            <p:nvPr/>
          </p:nvSpPr>
          <p:spPr>
            <a:xfrm>
              <a:off x="312775" y="1040150"/>
              <a:ext cx="158325" cy="17250"/>
            </a:xfrm>
            <a:custGeom>
              <a:avLst/>
              <a:gdLst/>
              <a:ahLst/>
              <a:cxnLst/>
              <a:rect l="l" t="t" r="r" b="b"/>
              <a:pathLst>
                <a:path w="6333" h="690" extrusionOk="0">
                  <a:moveTo>
                    <a:pt x="298" y="1"/>
                  </a:moveTo>
                  <a:cubicBezTo>
                    <a:pt x="119" y="1"/>
                    <a:pt x="0" y="287"/>
                    <a:pt x="191" y="424"/>
                  </a:cubicBezTo>
                  <a:cubicBezTo>
                    <a:pt x="480" y="629"/>
                    <a:pt x="829" y="689"/>
                    <a:pt x="1191" y="689"/>
                  </a:cubicBezTo>
                  <a:cubicBezTo>
                    <a:pt x="1620" y="689"/>
                    <a:pt x="2067" y="605"/>
                    <a:pt x="2456" y="579"/>
                  </a:cubicBezTo>
                  <a:cubicBezTo>
                    <a:pt x="3203" y="530"/>
                    <a:pt x="3975" y="432"/>
                    <a:pt x="4736" y="432"/>
                  </a:cubicBezTo>
                  <a:cubicBezTo>
                    <a:pt x="5146" y="432"/>
                    <a:pt x="5554" y="460"/>
                    <a:pt x="5952" y="541"/>
                  </a:cubicBezTo>
                  <a:cubicBezTo>
                    <a:pt x="5970" y="544"/>
                    <a:pt x="5986" y="546"/>
                    <a:pt x="6002" y="546"/>
                  </a:cubicBezTo>
                  <a:cubicBezTo>
                    <a:pt x="6244" y="546"/>
                    <a:pt x="6332" y="168"/>
                    <a:pt x="6071" y="114"/>
                  </a:cubicBezTo>
                  <a:cubicBezTo>
                    <a:pt x="5664" y="32"/>
                    <a:pt x="5259" y="4"/>
                    <a:pt x="4854" y="4"/>
                  </a:cubicBezTo>
                  <a:cubicBezTo>
                    <a:pt x="4415" y="4"/>
                    <a:pt x="3974" y="37"/>
                    <a:pt x="3527" y="66"/>
                  </a:cubicBezTo>
                  <a:cubicBezTo>
                    <a:pt x="3018" y="100"/>
                    <a:pt x="2179" y="280"/>
                    <a:pt x="1457" y="280"/>
                  </a:cubicBezTo>
                  <a:cubicBezTo>
                    <a:pt x="1043" y="280"/>
                    <a:pt x="667" y="220"/>
                    <a:pt x="414" y="41"/>
                  </a:cubicBezTo>
                  <a:cubicBezTo>
                    <a:pt x="375" y="13"/>
                    <a:pt x="335" y="1"/>
                    <a:pt x="298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23"/>
            <p:cNvSpPr/>
            <p:nvPr/>
          </p:nvSpPr>
          <p:spPr>
            <a:xfrm>
              <a:off x="556175" y="1130975"/>
              <a:ext cx="142450" cy="21225"/>
            </a:xfrm>
            <a:custGeom>
              <a:avLst/>
              <a:gdLst/>
              <a:ahLst/>
              <a:cxnLst/>
              <a:rect l="l" t="t" r="r" b="b"/>
              <a:pathLst>
                <a:path w="5698" h="849" extrusionOk="0">
                  <a:moveTo>
                    <a:pt x="351" y="1"/>
                  </a:moveTo>
                  <a:cubicBezTo>
                    <a:pt x="98" y="1"/>
                    <a:pt x="0" y="392"/>
                    <a:pt x="269" y="430"/>
                  </a:cubicBezTo>
                  <a:cubicBezTo>
                    <a:pt x="1054" y="540"/>
                    <a:pt x="1840" y="621"/>
                    <a:pt x="2633" y="650"/>
                  </a:cubicBezTo>
                  <a:cubicBezTo>
                    <a:pt x="2655" y="651"/>
                    <a:pt x="2678" y="651"/>
                    <a:pt x="2703" y="651"/>
                  </a:cubicBezTo>
                  <a:cubicBezTo>
                    <a:pt x="3077" y="651"/>
                    <a:pt x="3695" y="558"/>
                    <a:pt x="4242" y="558"/>
                  </a:cubicBezTo>
                  <a:cubicBezTo>
                    <a:pt x="4649" y="558"/>
                    <a:pt x="5017" y="610"/>
                    <a:pt x="5217" y="789"/>
                  </a:cubicBezTo>
                  <a:cubicBezTo>
                    <a:pt x="5264" y="831"/>
                    <a:pt x="5315" y="849"/>
                    <a:pt x="5365" y="849"/>
                  </a:cubicBezTo>
                  <a:cubicBezTo>
                    <a:pt x="5542" y="849"/>
                    <a:pt x="5697" y="626"/>
                    <a:pt x="5531" y="477"/>
                  </a:cubicBezTo>
                  <a:cubicBezTo>
                    <a:pt x="5264" y="238"/>
                    <a:pt x="4954" y="184"/>
                    <a:pt x="4627" y="184"/>
                  </a:cubicBezTo>
                  <a:cubicBezTo>
                    <a:pt x="4383" y="184"/>
                    <a:pt x="4130" y="214"/>
                    <a:pt x="3879" y="219"/>
                  </a:cubicBezTo>
                  <a:cubicBezTo>
                    <a:pt x="3738" y="222"/>
                    <a:pt x="3596" y="223"/>
                    <a:pt x="3454" y="223"/>
                  </a:cubicBezTo>
                  <a:cubicBezTo>
                    <a:pt x="2428" y="223"/>
                    <a:pt x="1404" y="145"/>
                    <a:pt x="387" y="3"/>
                  </a:cubicBezTo>
                  <a:cubicBezTo>
                    <a:pt x="374" y="1"/>
                    <a:pt x="362" y="1"/>
                    <a:pt x="351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23"/>
            <p:cNvSpPr/>
            <p:nvPr/>
          </p:nvSpPr>
          <p:spPr>
            <a:xfrm>
              <a:off x="543275" y="1202425"/>
              <a:ext cx="153325" cy="17300"/>
            </a:xfrm>
            <a:custGeom>
              <a:avLst/>
              <a:gdLst/>
              <a:ahLst/>
              <a:cxnLst/>
              <a:rect l="l" t="t" r="r" b="b"/>
              <a:pathLst>
                <a:path w="6133" h="692" extrusionOk="0">
                  <a:moveTo>
                    <a:pt x="2797" y="0"/>
                  </a:moveTo>
                  <a:cubicBezTo>
                    <a:pt x="1956" y="0"/>
                    <a:pt x="1115" y="59"/>
                    <a:pt x="270" y="176"/>
                  </a:cubicBezTo>
                  <a:cubicBezTo>
                    <a:pt x="1" y="214"/>
                    <a:pt x="99" y="605"/>
                    <a:pt x="353" y="605"/>
                  </a:cubicBezTo>
                  <a:cubicBezTo>
                    <a:pt x="364" y="605"/>
                    <a:pt x="376" y="604"/>
                    <a:pt x="388" y="603"/>
                  </a:cubicBezTo>
                  <a:cubicBezTo>
                    <a:pt x="1191" y="492"/>
                    <a:pt x="1993" y="436"/>
                    <a:pt x="2794" y="436"/>
                  </a:cubicBezTo>
                  <a:cubicBezTo>
                    <a:pt x="3780" y="436"/>
                    <a:pt x="4764" y="520"/>
                    <a:pt x="5748" y="688"/>
                  </a:cubicBezTo>
                  <a:cubicBezTo>
                    <a:pt x="5763" y="690"/>
                    <a:pt x="5777" y="691"/>
                    <a:pt x="5790" y="691"/>
                  </a:cubicBezTo>
                  <a:cubicBezTo>
                    <a:pt x="6038" y="691"/>
                    <a:pt x="6132" y="307"/>
                    <a:pt x="5867" y="261"/>
                  </a:cubicBezTo>
                  <a:cubicBezTo>
                    <a:pt x="4843" y="87"/>
                    <a:pt x="3821" y="0"/>
                    <a:pt x="2797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23"/>
            <p:cNvSpPr/>
            <p:nvPr/>
          </p:nvSpPr>
          <p:spPr>
            <a:xfrm>
              <a:off x="798775" y="1108700"/>
              <a:ext cx="191725" cy="130400"/>
            </a:xfrm>
            <a:custGeom>
              <a:avLst/>
              <a:gdLst/>
              <a:ahLst/>
              <a:cxnLst/>
              <a:rect l="l" t="t" r="r" b="b"/>
              <a:pathLst>
                <a:path w="7669" h="5216" extrusionOk="0">
                  <a:moveTo>
                    <a:pt x="1518" y="0"/>
                  </a:moveTo>
                  <a:cubicBezTo>
                    <a:pt x="1499" y="0"/>
                    <a:pt x="1480" y="1"/>
                    <a:pt x="1460" y="2"/>
                  </a:cubicBezTo>
                  <a:cubicBezTo>
                    <a:pt x="203" y="80"/>
                    <a:pt x="152" y="2627"/>
                    <a:pt x="26" y="3480"/>
                  </a:cubicBezTo>
                  <a:cubicBezTo>
                    <a:pt x="1" y="3648"/>
                    <a:pt x="146" y="3758"/>
                    <a:pt x="274" y="3758"/>
                  </a:cubicBezTo>
                  <a:cubicBezTo>
                    <a:pt x="359" y="3758"/>
                    <a:pt x="436" y="3710"/>
                    <a:pt x="453" y="3598"/>
                  </a:cubicBezTo>
                  <a:cubicBezTo>
                    <a:pt x="541" y="3008"/>
                    <a:pt x="642" y="2423"/>
                    <a:pt x="775" y="1840"/>
                  </a:cubicBezTo>
                  <a:cubicBezTo>
                    <a:pt x="835" y="1573"/>
                    <a:pt x="853" y="1142"/>
                    <a:pt x="1025" y="931"/>
                  </a:cubicBezTo>
                  <a:cubicBezTo>
                    <a:pt x="1046" y="747"/>
                    <a:pt x="1118" y="655"/>
                    <a:pt x="1240" y="655"/>
                  </a:cubicBezTo>
                  <a:cubicBezTo>
                    <a:pt x="1339" y="655"/>
                    <a:pt x="1470" y="715"/>
                    <a:pt x="1633" y="834"/>
                  </a:cubicBezTo>
                  <a:cubicBezTo>
                    <a:pt x="1675" y="830"/>
                    <a:pt x="1714" y="828"/>
                    <a:pt x="1752" y="828"/>
                  </a:cubicBezTo>
                  <a:cubicBezTo>
                    <a:pt x="2141" y="828"/>
                    <a:pt x="2355" y="1040"/>
                    <a:pt x="2396" y="1466"/>
                  </a:cubicBezTo>
                  <a:cubicBezTo>
                    <a:pt x="2616" y="2038"/>
                    <a:pt x="2550" y="2854"/>
                    <a:pt x="3196" y="3096"/>
                  </a:cubicBezTo>
                  <a:cubicBezTo>
                    <a:pt x="3216" y="3103"/>
                    <a:pt x="3235" y="3107"/>
                    <a:pt x="3255" y="3107"/>
                  </a:cubicBezTo>
                  <a:cubicBezTo>
                    <a:pt x="3351" y="3107"/>
                    <a:pt x="3437" y="3027"/>
                    <a:pt x="3469" y="2941"/>
                  </a:cubicBezTo>
                  <a:cubicBezTo>
                    <a:pt x="3653" y="2412"/>
                    <a:pt x="3910" y="1918"/>
                    <a:pt x="4293" y="1503"/>
                  </a:cubicBezTo>
                  <a:cubicBezTo>
                    <a:pt x="4438" y="1346"/>
                    <a:pt x="4676" y="1050"/>
                    <a:pt x="4874" y="985"/>
                  </a:cubicBezTo>
                  <a:cubicBezTo>
                    <a:pt x="5269" y="1035"/>
                    <a:pt x="5662" y="1086"/>
                    <a:pt x="6056" y="1136"/>
                  </a:cubicBezTo>
                  <a:cubicBezTo>
                    <a:pt x="6231" y="1325"/>
                    <a:pt x="6363" y="1540"/>
                    <a:pt x="6452" y="1777"/>
                  </a:cubicBezTo>
                  <a:cubicBezTo>
                    <a:pt x="6928" y="2770"/>
                    <a:pt x="7132" y="3915"/>
                    <a:pt x="7215" y="5003"/>
                  </a:cubicBezTo>
                  <a:cubicBezTo>
                    <a:pt x="7226" y="5144"/>
                    <a:pt x="7343" y="5215"/>
                    <a:pt x="7454" y="5215"/>
                  </a:cubicBezTo>
                  <a:cubicBezTo>
                    <a:pt x="7564" y="5215"/>
                    <a:pt x="7668" y="5145"/>
                    <a:pt x="7658" y="5003"/>
                  </a:cubicBezTo>
                  <a:cubicBezTo>
                    <a:pt x="7557" y="3683"/>
                    <a:pt x="7321" y="1031"/>
                    <a:pt x="5832" y="463"/>
                  </a:cubicBezTo>
                  <a:cubicBezTo>
                    <a:pt x="5671" y="401"/>
                    <a:pt x="5514" y="373"/>
                    <a:pt x="5362" y="373"/>
                  </a:cubicBezTo>
                  <a:cubicBezTo>
                    <a:pt x="4352" y="373"/>
                    <a:pt x="3547" y="1610"/>
                    <a:pt x="3161" y="2517"/>
                  </a:cubicBezTo>
                  <a:lnTo>
                    <a:pt x="3161" y="2517"/>
                  </a:lnTo>
                  <a:cubicBezTo>
                    <a:pt x="2982" y="2211"/>
                    <a:pt x="2902" y="1558"/>
                    <a:pt x="2823" y="1347"/>
                  </a:cubicBezTo>
                  <a:cubicBezTo>
                    <a:pt x="2716" y="1064"/>
                    <a:pt x="2591" y="737"/>
                    <a:pt x="2399" y="500"/>
                  </a:cubicBezTo>
                  <a:cubicBezTo>
                    <a:pt x="2177" y="223"/>
                    <a:pt x="1883" y="0"/>
                    <a:pt x="1518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23"/>
            <p:cNvSpPr/>
            <p:nvPr/>
          </p:nvSpPr>
          <p:spPr>
            <a:xfrm>
              <a:off x="1051600" y="1131975"/>
              <a:ext cx="105175" cy="84725"/>
            </a:xfrm>
            <a:custGeom>
              <a:avLst/>
              <a:gdLst/>
              <a:ahLst/>
              <a:cxnLst/>
              <a:rect l="l" t="t" r="r" b="b"/>
              <a:pathLst>
                <a:path w="4207" h="3389" extrusionOk="0">
                  <a:moveTo>
                    <a:pt x="1677" y="0"/>
                  </a:moveTo>
                  <a:cubicBezTo>
                    <a:pt x="816" y="0"/>
                    <a:pt x="0" y="639"/>
                    <a:pt x="86" y="1684"/>
                  </a:cubicBezTo>
                  <a:cubicBezTo>
                    <a:pt x="143" y="2387"/>
                    <a:pt x="676" y="2954"/>
                    <a:pt x="1304" y="3217"/>
                  </a:cubicBezTo>
                  <a:cubicBezTo>
                    <a:pt x="1592" y="3337"/>
                    <a:pt x="1888" y="3388"/>
                    <a:pt x="2185" y="3388"/>
                  </a:cubicBezTo>
                  <a:cubicBezTo>
                    <a:pt x="2808" y="3388"/>
                    <a:pt x="3434" y="3163"/>
                    <a:pt x="3988" y="2881"/>
                  </a:cubicBezTo>
                  <a:cubicBezTo>
                    <a:pt x="4206" y="2770"/>
                    <a:pt x="4071" y="2472"/>
                    <a:pt x="3868" y="2472"/>
                  </a:cubicBezTo>
                  <a:cubicBezTo>
                    <a:pt x="3835" y="2472"/>
                    <a:pt x="3800" y="2480"/>
                    <a:pt x="3765" y="2498"/>
                  </a:cubicBezTo>
                  <a:cubicBezTo>
                    <a:pt x="3292" y="2739"/>
                    <a:pt x="2705" y="2934"/>
                    <a:pt x="2151" y="2934"/>
                  </a:cubicBezTo>
                  <a:cubicBezTo>
                    <a:pt x="1613" y="2934"/>
                    <a:pt x="1106" y="2750"/>
                    <a:pt x="762" y="2246"/>
                  </a:cubicBezTo>
                  <a:cubicBezTo>
                    <a:pt x="155" y="1350"/>
                    <a:pt x="873" y="429"/>
                    <a:pt x="1706" y="429"/>
                  </a:cubicBezTo>
                  <a:cubicBezTo>
                    <a:pt x="1981" y="429"/>
                    <a:pt x="2269" y="529"/>
                    <a:pt x="2525" y="764"/>
                  </a:cubicBezTo>
                  <a:cubicBezTo>
                    <a:pt x="2572" y="806"/>
                    <a:pt x="2623" y="824"/>
                    <a:pt x="2673" y="824"/>
                  </a:cubicBezTo>
                  <a:cubicBezTo>
                    <a:pt x="2848" y="824"/>
                    <a:pt x="3001" y="601"/>
                    <a:pt x="2838" y="452"/>
                  </a:cubicBezTo>
                  <a:cubicBezTo>
                    <a:pt x="2501" y="143"/>
                    <a:pt x="2084" y="0"/>
                    <a:pt x="1677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23"/>
            <p:cNvSpPr/>
            <p:nvPr/>
          </p:nvSpPr>
          <p:spPr>
            <a:xfrm>
              <a:off x="1147225" y="1046800"/>
              <a:ext cx="85050" cy="77700"/>
            </a:xfrm>
            <a:custGeom>
              <a:avLst/>
              <a:gdLst/>
              <a:ahLst/>
              <a:cxnLst/>
              <a:rect l="l" t="t" r="r" b="b"/>
              <a:pathLst>
                <a:path w="3402" h="3108" extrusionOk="0">
                  <a:moveTo>
                    <a:pt x="674" y="0"/>
                  </a:moveTo>
                  <a:cubicBezTo>
                    <a:pt x="527" y="0"/>
                    <a:pt x="378" y="28"/>
                    <a:pt x="233" y="84"/>
                  </a:cubicBezTo>
                  <a:cubicBezTo>
                    <a:pt x="1" y="177"/>
                    <a:pt x="66" y="528"/>
                    <a:pt x="271" y="528"/>
                  </a:cubicBezTo>
                  <a:cubicBezTo>
                    <a:pt x="295" y="528"/>
                    <a:pt x="322" y="523"/>
                    <a:pt x="351" y="511"/>
                  </a:cubicBezTo>
                  <a:lnTo>
                    <a:pt x="352" y="511"/>
                  </a:lnTo>
                  <a:cubicBezTo>
                    <a:pt x="512" y="448"/>
                    <a:pt x="647" y="420"/>
                    <a:pt x="760" y="420"/>
                  </a:cubicBezTo>
                  <a:cubicBezTo>
                    <a:pt x="1686" y="420"/>
                    <a:pt x="1218" y="2306"/>
                    <a:pt x="1602" y="2854"/>
                  </a:cubicBezTo>
                  <a:cubicBezTo>
                    <a:pt x="1730" y="3037"/>
                    <a:pt x="1901" y="3107"/>
                    <a:pt x="2088" y="3107"/>
                  </a:cubicBezTo>
                  <a:cubicBezTo>
                    <a:pt x="2498" y="3107"/>
                    <a:pt x="2981" y="2768"/>
                    <a:pt x="3232" y="2550"/>
                  </a:cubicBezTo>
                  <a:cubicBezTo>
                    <a:pt x="3401" y="2403"/>
                    <a:pt x="3244" y="2180"/>
                    <a:pt x="3065" y="2180"/>
                  </a:cubicBezTo>
                  <a:cubicBezTo>
                    <a:pt x="3016" y="2180"/>
                    <a:pt x="2966" y="2196"/>
                    <a:pt x="2919" y="2236"/>
                  </a:cubicBezTo>
                  <a:cubicBezTo>
                    <a:pt x="2737" y="2395"/>
                    <a:pt x="2502" y="2616"/>
                    <a:pt x="2285" y="2616"/>
                  </a:cubicBezTo>
                  <a:cubicBezTo>
                    <a:pt x="2154" y="2616"/>
                    <a:pt x="2028" y="2535"/>
                    <a:pt x="1925" y="2310"/>
                  </a:cubicBezTo>
                  <a:cubicBezTo>
                    <a:pt x="1857" y="2161"/>
                    <a:pt x="1887" y="1900"/>
                    <a:pt x="1871" y="1733"/>
                  </a:cubicBezTo>
                  <a:cubicBezTo>
                    <a:pt x="1835" y="1365"/>
                    <a:pt x="1837" y="957"/>
                    <a:pt x="1673" y="618"/>
                  </a:cubicBezTo>
                  <a:cubicBezTo>
                    <a:pt x="1480" y="218"/>
                    <a:pt x="1088" y="0"/>
                    <a:pt x="674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7" name="Google Shape;2877;p23"/>
          <p:cNvGrpSpPr/>
          <p:nvPr/>
        </p:nvGrpSpPr>
        <p:grpSpPr>
          <a:xfrm rot="2700000">
            <a:off x="8082832" y="9206"/>
            <a:ext cx="837217" cy="380041"/>
            <a:chOff x="1425200" y="1299050"/>
            <a:chExt cx="1402515" cy="636649"/>
          </a:xfrm>
        </p:grpSpPr>
        <p:sp>
          <p:nvSpPr>
            <p:cNvPr id="2878" name="Google Shape;2878;p23"/>
            <p:cNvSpPr/>
            <p:nvPr/>
          </p:nvSpPr>
          <p:spPr>
            <a:xfrm>
              <a:off x="1427912" y="1299050"/>
              <a:ext cx="1399802" cy="608114"/>
            </a:xfrm>
            <a:custGeom>
              <a:avLst/>
              <a:gdLst/>
              <a:ahLst/>
              <a:cxnLst/>
              <a:rect l="l" t="t" r="r" b="b"/>
              <a:pathLst>
                <a:path w="12902" h="5605" extrusionOk="0">
                  <a:moveTo>
                    <a:pt x="4899" y="1"/>
                  </a:moveTo>
                  <a:lnTo>
                    <a:pt x="4783" y="467"/>
                  </a:lnTo>
                  <a:lnTo>
                    <a:pt x="11052" y="2035"/>
                  </a:lnTo>
                  <a:cubicBezTo>
                    <a:pt x="12021" y="2278"/>
                    <a:pt x="12321" y="3262"/>
                    <a:pt x="12246" y="3824"/>
                  </a:cubicBezTo>
                  <a:cubicBezTo>
                    <a:pt x="12180" y="4311"/>
                    <a:pt x="11833" y="4747"/>
                    <a:pt x="11611" y="4888"/>
                  </a:cubicBezTo>
                  <a:cubicBezTo>
                    <a:pt x="11368" y="5042"/>
                    <a:pt x="11068" y="5124"/>
                    <a:pt x="10773" y="5124"/>
                  </a:cubicBezTo>
                  <a:cubicBezTo>
                    <a:pt x="10651" y="5124"/>
                    <a:pt x="10529" y="5110"/>
                    <a:pt x="10413" y="5081"/>
                  </a:cubicBezTo>
                  <a:lnTo>
                    <a:pt x="1437" y="3053"/>
                  </a:lnTo>
                  <a:cubicBezTo>
                    <a:pt x="857" y="2905"/>
                    <a:pt x="545" y="2187"/>
                    <a:pt x="642" y="1630"/>
                  </a:cubicBezTo>
                  <a:cubicBezTo>
                    <a:pt x="694" y="1337"/>
                    <a:pt x="868" y="1089"/>
                    <a:pt x="1131" y="929"/>
                  </a:cubicBezTo>
                  <a:cubicBezTo>
                    <a:pt x="1316" y="816"/>
                    <a:pt x="1535" y="757"/>
                    <a:pt x="1758" y="757"/>
                  </a:cubicBezTo>
                  <a:cubicBezTo>
                    <a:pt x="1862" y="757"/>
                    <a:pt x="1968" y="770"/>
                    <a:pt x="2071" y="796"/>
                  </a:cubicBezTo>
                  <a:lnTo>
                    <a:pt x="8298" y="2367"/>
                  </a:lnTo>
                  <a:cubicBezTo>
                    <a:pt x="8905" y="2519"/>
                    <a:pt x="9072" y="2704"/>
                    <a:pt x="8989" y="3128"/>
                  </a:cubicBezTo>
                  <a:cubicBezTo>
                    <a:pt x="8955" y="3304"/>
                    <a:pt x="8855" y="3450"/>
                    <a:pt x="8709" y="3536"/>
                  </a:cubicBezTo>
                  <a:cubicBezTo>
                    <a:pt x="8609" y="3595"/>
                    <a:pt x="8490" y="3625"/>
                    <a:pt x="8359" y="3625"/>
                  </a:cubicBezTo>
                  <a:cubicBezTo>
                    <a:pt x="8279" y="3625"/>
                    <a:pt x="8195" y="3614"/>
                    <a:pt x="8107" y="3592"/>
                  </a:cubicBezTo>
                  <a:lnTo>
                    <a:pt x="3390" y="2400"/>
                  </a:lnTo>
                  <a:lnTo>
                    <a:pt x="3273" y="2866"/>
                  </a:lnTo>
                  <a:lnTo>
                    <a:pt x="7989" y="4059"/>
                  </a:lnTo>
                  <a:cubicBezTo>
                    <a:pt x="8118" y="4091"/>
                    <a:pt x="8245" y="4106"/>
                    <a:pt x="8368" y="4106"/>
                  </a:cubicBezTo>
                  <a:cubicBezTo>
                    <a:pt x="8595" y="4106"/>
                    <a:pt x="8807" y="4053"/>
                    <a:pt x="8986" y="3946"/>
                  </a:cubicBezTo>
                  <a:cubicBezTo>
                    <a:pt x="9249" y="3791"/>
                    <a:pt x="9428" y="3536"/>
                    <a:pt x="9487" y="3228"/>
                  </a:cubicBezTo>
                  <a:cubicBezTo>
                    <a:pt x="9687" y="2218"/>
                    <a:pt x="8763" y="1987"/>
                    <a:pt x="8415" y="1901"/>
                  </a:cubicBezTo>
                  <a:lnTo>
                    <a:pt x="2187" y="330"/>
                  </a:lnTo>
                  <a:cubicBezTo>
                    <a:pt x="2041" y="293"/>
                    <a:pt x="1893" y="275"/>
                    <a:pt x="1746" y="275"/>
                  </a:cubicBezTo>
                  <a:cubicBezTo>
                    <a:pt x="1428" y="275"/>
                    <a:pt x="1115" y="359"/>
                    <a:pt x="849" y="521"/>
                  </a:cubicBezTo>
                  <a:cubicBezTo>
                    <a:pt x="467" y="752"/>
                    <a:pt x="217" y="1114"/>
                    <a:pt x="142" y="1539"/>
                  </a:cubicBezTo>
                  <a:cubicBezTo>
                    <a:pt x="1" y="2345"/>
                    <a:pt x="483" y="3309"/>
                    <a:pt x="1325" y="3519"/>
                  </a:cubicBezTo>
                  <a:lnTo>
                    <a:pt x="10299" y="5547"/>
                  </a:lnTo>
                  <a:cubicBezTo>
                    <a:pt x="10455" y="5586"/>
                    <a:pt x="10619" y="5605"/>
                    <a:pt x="10783" y="5605"/>
                  </a:cubicBezTo>
                  <a:cubicBezTo>
                    <a:pt x="11177" y="5605"/>
                    <a:pt x="11578" y="5496"/>
                    <a:pt x="11900" y="5292"/>
                  </a:cubicBezTo>
                  <a:cubicBezTo>
                    <a:pt x="12280" y="5051"/>
                    <a:pt x="12601" y="4534"/>
                    <a:pt x="12709" y="4106"/>
                  </a:cubicBezTo>
                  <a:cubicBezTo>
                    <a:pt x="12726" y="4038"/>
                    <a:pt x="12739" y="3968"/>
                    <a:pt x="12750" y="3898"/>
                  </a:cubicBezTo>
                  <a:cubicBezTo>
                    <a:pt x="12902" y="2761"/>
                    <a:pt x="12043" y="1788"/>
                    <a:pt x="11168" y="1571"/>
                  </a:cubicBezTo>
                  <a:lnTo>
                    <a:pt x="4899" y="1"/>
                  </a:lnTo>
                  <a:close/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23"/>
            <p:cNvSpPr/>
            <p:nvPr/>
          </p:nvSpPr>
          <p:spPr>
            <a:xfrm>
              <a:off x="1425200" y="1327584"/>
              <a:ext cx="1399802" cy="608114"/>
            </a:xfrm>
            <a:custGeom>
              <a:avLst/>
              <a:gdLst/>
              <a:ahLst/>
              <a:cxnLst/>
              <a:rect l="l" t="t" r="r" b="b"/>
              <a:pathLst>
                <a:path w="12902" h="5605" extrusionOk="0">
                  <a:moveTo>
                    <a:pt x="4899" y="1"/>
                  </a:moveTo>
                  <a:lnTo>
                    <a:pt x="4783" y="467"/>
                  </a:lnTo>
                  <a:lnTo>
                    <a:pt x="11052" y="2035"/>
                  </a:lnTo>
                  <a:cubicBezTo>
                    <a:pt x="12021" y="2278"/>
                    <a:pt x="12319" y="3262"/>
                    <a:pt x="12246" y="3822"/>
                  </a:cubicBezTo>
                  <a:cubicBezTo>
                    <a:pt x="12180" y="4309"/>
                    <a:pt x="11833" y="4746"/>
                    <a:pt x="11611" y="4888"/>
                  </a:cubicBezTo>
                  <a:cubicBezTo>
                    <a:pt x="11368" y="5041"/>
                    <a:pt x="11069" y="5123"/>
                    <a:pt x="10775" y="5123"/>
                  </a:cubicBezTo>
                  <a:cubicBezTo>
                    <a:pt x="10652" y="5123"/>
                    <a:pt x="10529" y="5109"/>
                    <a:pt x="10412" y="5079"/>
                  </a:cubicBezTo>
                  <a:lnTo>
                    <a:pt x="1437" y="3052"/>
                  </a:lnTo>
                  <a:cubicBezTo>
                    <a:pt x="857" y="2905"/>
                    <a:pt x="545" y="2187"/>
                    <a:pt x="642" y="1630"/>
                  </a:cubicBezTo>
                  <a:cubicBezTo>
                    <a:pt x="694" y="1337"/>
                    <a:pt x="868" y="1087"/>
                    <a:pt x="1131" y="929"/>
                  </a:cubicBezTo>
                  <a:cubicBezTo>
                    <a:pt x="1316" y="816"/>
                    <a:pt x="1535" y="757"/>
                    <a:pt x="1758" y="757"/>
                  </a:cubicBezTo>
                  <a:cubicBezTo>
                    <a:pt x="1862" y="757"/>
                    <a:pt x="1968" y="770"/>
                    <a:pt x="2071" y="796"/>
                  </a:cubicBezTo>
                  <a:lnTo>
                    <a:pt x="8298" y="2365"/>
                  </a:lnTo>
                  <a:cubicBezTo>
                    <a:pt x="8905" y="2517"/>
                    <a:pt x="9072" y="2702"/>
                    <a:pt x="8989" y="3126"/>
                  </a:cubicBezTo>
                  <a:cubicBezTo>
                    <a:pt x="8955" y="3304"/>
                    <a:pt x="8855" y="3448"/>
                    <a:pt x="8709" y="3534"/>
                  </a:cubicBezTo>
                  <a:cubicBezTo>
                    <a:pt x="8608" y="3594"/>
                    <a:pt x="8489" y="3625"/>
                    <a:pt x="8356" y="3625"/>
                  </a:cubicBezTo>
                  <a:cubicBezTo>
                    <a:pt x="8277" y="3625"/>
                    <a:pt x="8194" y="3614"/>
                    <a:pt x="8107" y="3592"/>
                  </a:cubicBezTo>
                  <a:lnTo>
                    <a:pt x="3390" y="2400"/>
                  </a:lnTo>
                  <a:lnTo>
                    <a:pt x="3273" y="2865"/>
                  </a:lnTo>
                  <a:lnTo>
                    <a:pt x="7989" y="4057"/>
                  </a:lnTo>
                  <a:cubicBezTo>
                    <a:pt x="8118" y="4090"/>
                    <a:pt x="8246" y="4106"/>
                    <a:pt x="8369" y="4106"/>
                  </a:cubicBezTo>
                  <a:cubicBezTo>
                    <a:pt x="8595" y="4106"/>
                    <a:pt x="8807" y="4051"/>
                    <a:pt x="8986" y="3946"/>
                  </a:cubicBezTo>
                  <a:cubicBezTo>
                    <a:pt x="9249" y="3791"/>
                    <a:pt x="9428" y="3534"/>
                    <a:pt x="9487" y="3228"/>
                  </a:cubicBezTo>
                  <a:cubicBezTo>
                    <a:pt x="9687" y="2218"/>
                    <a:pt x="8762" y="1987"/>
                    <a:pt x="8415" y="1899"/>
                  </a:cubicBezTo>
                  <a:lnTo>
                    <a:pt x="2187" y="330"/>
                  </a:lnTo>
                  <a:cubicBezTo>
                    <a:pt x="2040" y="293"/>
                    <a:pt x="1891" y="275"/>
                    <a:pt x="1743" y="275"/>
                  </a:cubicBezTo>
                  <a:cubicBezTo>
                    <a:pt x="1426" y="275"/>
                    <a:pt x="1115" y="358"/>
                    <a:pt x="849" y="519"/>
                  </a:cubicBezTo>
                  <a:cubicBezTo>
                    <a:pt x="467" y="750"/>
                    <a:pt x="217" y="1112"/>
                    <a:pt x="142" y="1538"/>
                  </a:cubicBezTo>
                  <a:cubicBezTo>
                    <a:pt x="1" y="2345"/>
                    <a:pt x="483" y="3307"/>
                    <a:pt x="1325" y="3519"/>
                  </a:cubicBezTo>
                  <a:lnTo>
                    <a:pt x="10299" y="5547"/>
                  </a:lnTo>
                  <a:cubicBezTo>
                    <a:pt x="10455" y="5585"/>
                    <a:pt x="10618" y="5604"/>
                    <a:pt x="10781" y="5604"/>
                  </a:cubicBezTo>
                  <a:cubicBezTo>
                    <a:pt x="11176" y="5604"/>
                    <a:pt x="11577" y="5495"/>
                    <a:pt x="11900" y="5292"/>
                  </a:cubicBezTo>
                  <a:cubicBezTo>
                    <a:pt x="12280" y="5051"/>
                    <a:pt x="12601" y="4534"/>
                    <a:pt x="12709" y="4106"/>
                  </a:cubicBezTo>
                  <a:cubicBezTo>
                    <a:pt x="12726" y="4038"/>
                    <a:pt x="12739" y="3968"/>
                    <a:pt x="12748" y="3896"/>
                  </a:cubicBezTo>
                  <a:cubicBezTo>
                    <a:pt x="12902" y="2760"/>
                    <a:pt x="12042" y="1788"/>
                    <a:pt x="11168" y="1569"/>
                  </a:cubicBezTo>
                  <a:lnTo>
                    <a:pt x="48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23"/>
            <p:cNvSpPr/>
            <p:nvPr/>
          </p:nvSpPr>
          <p:spPr>
            <a:xfrm>
              <a:off x="2502666" y="1484468"/>
              <a:ext cx="292611" cy="266355"/>
            </a:xfrm>
            <a:custGeom>
              <a:avLst/>
              <a:gdLst/>
              <a:ahLst/>
              <a:cxnLst/>
              <a:rect l="l" t="t" r="r" b="b"/>
              <a:pathLst>
                <a:path w="2697" h="2455" extrusionOk="0">
                  <a:moveTo>
                    <a:pt x="0" y="1"/>
                  </a:moveTo>
                  <a:lnTo>
                    <a:pt x="0" y="1"/>
                  </a:lnTo>
                  <a:cubicBezTo>
                    <a:pt x="162" y="52"/>
                    <a:pt x="323" y="90"/>
                    <a:pt x="484" y="134"/>
                  </a:cubicBezTo>
                  <a:cubicBezTo>
                    <a:pt x="640" y="185"/>
                    <a:pt x="797" y="236"/>
                    <a:pt x="950" y="293"/>
                  </a:cubicBezTo>
                  <a:cubicBezTo>
                    <a:pt x="1248" y="428"/>
                    <a:pt x="1547" y="561"/>
                    <a:pt x="1791" y="771"/>
                  </a:cubicBezTo>
                  <a:cubicBezTo>
                    <a:pt x="2290" y="1168"/>
                    <a:pt x="2603" y="1780"/>
                    <a:pt x="2623" y="2455"/>
                  </a:cubicBezTo>
                  <a:cubicBezTo>
                    <a:pt x="2697" y="2124"/>
                    <a:pt x="2656" y="1769"/>
                    <a:pt x="2531" y="1445"/>
                  </a:cubicBezTo>
                  <a:cubicBezTo>
                    <a:pt x="2410" y="1118"/>
                    <a:pt x="2187" y="833"/>
                    <a:pt x="1919" y="611"/>
                  </a:cubicBezTo>
                  <a:cubicBezTo>
                    <a:pt x="1650" y="386"/>
                    <a:pt x="1326" y="250"/>
                    <a:pt x="1002" y="145"/>
                  </a:cubicBezTo>
                  <a:cubicBezTo>
                    <a:pt x="838" y="103"/>
                    <a:pt x="670" y="68"/>
                    <a:pt x="504" y="35"/>
                  </a:cubicBezTo>
                  <a:cubicBezTo>
                    <a:pt x="335" y="24"/>
                    <a:pt x="168" y="6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23"/>
            <p:cNvSpPr/>
            <p:nvPr/>
          </p:nvSpPr>
          <p:spPr>
            <a:xfrm>
              <a:off x="1652606" y="1385304"/>
              <a:ext cx="675598" cy="170663"/>
            </a:xfrm>
            <a:custGeom>
              <a:avLst/>
              <a:gdLst/>
              <a:ahLst/>
              <a:cxnLst/>
              <a:rect l="l" t="t" r="r" b="b"/>
              <a:pathLst>
                <a:path w="6227" h="1573" extrusionOk="0">
                  <a:moveTo>
                    <a:pt x="0" y="1"/>
                  </a:moveTo>
                  <a:cubicBezTo>
                    <a:pt x="509" y="173"/>
                    <a:pt x="1022" y="323"/>
                    <a:pt x="1537" y="470"/>
                  </a:cubicBezTo>
                  <a:cubicBezTo>
                    <a:pt x="2052" y="618"/>
                    <a:pt x="2571" y="747"/>
                    <a:pt x="3088" y="885"/>
                  </a:cubicBezTo>
                  <a:cubicBezTo>
                    <a:pt x="3609" y="1009"/>
                    <a:pt x="4128" y="1140"/>
                    <a:pt x="4651" y="1254"/>
                  </a:cubicBezTo>
                  <a:cubicBezTo>
                    <a:pt x="5171" y="1370"/>
                    <a:pt x="5692" y="1480"/>
                    <a:pt x="6218" y="1569"/>
                  </a:cubicBezTo>
                  <a:lnTo>
                    <a:pt x="6218" y="1569"/>
                  </a:lnTo>
                  <a:cubicBezTo>
                    <a:pt x="5712" y="1398"/>
                    <a:pt x="5202" y="1249"/>
                    <a:pt x="4690" y="1103"/>
                  </a:cubicBezTo>
                  <a:cubicBezTo>
                    <a:pt x="4175" y="956"/>
                    <a:pt x="3656" y="826"/>
                    <a:pt x="3138" y="686"/>
                  </a:cubicBezTo>
                  <a:cubicBezTo>
                    <a:pt x="2618" y="564"/>
                    <a:pt x="2099" y="433"/>
                    <a:pt x="1576" y="317"/>
                  </a:cubicBezTo>
                  <a:cubicBezTo>
                    <a:pt x="1053" y="203"/>
                    <a:pt x="529" y="90"/>
                    <a:pt x="0" y="1"/>
                  </a:cubicBezTo>
                  <a:close/>
                  <a:moveTo>
                    <a:pt x="6218" y="1569"/>
                  </a:moveTo>
                  <a:cubicBezTo>
                    <a:pt x="6221" y="1570"/>
                    <a:pt x="6224" y="1571"/>
                    <a:pt x="6227" y="1572"/>
                  </a:cubicBezTo>
                  <a:lnTo>
                    <a:pt x="6227" y="1571"/>
                  </a:lnTo>
                  <a:cubicBezTo>
                    <a:pt x="6224" y="1570"/>
                    <a:pt x="6221" y="1569"/>
                    <a:pt x="6218" y="15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_1">
    <p:spTree>
      <p:nvGrpSpPr>
        <p:cNvPr id="1" name="Shape 2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3" name="Google Shape;2883;p24"/>
          <p:cNvGrpSpPr/>
          <p:nvPr/>
        </p:nvGrpSpPr>
        <p:grpSpPr>
          <a:xfrm>
            <a:off x="51" y="-11624"/>
            <a:ext cx="9144000" cy="5143500"/>
            <a:chOff x="51" y="-11624"/>
            <a:chExt cx="9144000" cy="5143500"/>
          </a:xfrm>
        </p:grpSpPr>
        <p:grpSp>
          <p:nvGrpSpPr>
            <p:cNvPr id="2884" name="Google Shape;2884;p24"/>
            <p:cNvGrpSpPr/>
            <p:nvPr/>
          </p:nvGrpSpPr>
          <p:grpSpPr>
            <a:xfrm>
              <a:off x="51" y="-11624"/>
              <a:ext cx="9144000" cy="5143500"/>
              <a:chOff x="51" y="-11624"/>
              <a:chExt cx="9144000" cy="5143500"/>
            </a:xfrm>
          </p:grpSpPr>
          <p:cxnSp>
            <p:nvCxnSpPr>
              <p:cNvPr id="2885" name="Google Shape;2885;p24"/>
              <p:cNvCxnSpPr/>
              <p:nvPr/>
            </p:nvCxnSpPr>
            <p:spPr>
              <a:xfrm>
                <a:off x="10177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6" name="Google Shape;2886;p24"/>
              <p:cNvCxnSpPr/>
              <p:nvPr/>
            </p:nvCxnSpPr>
            <p:spPr>
              <a:xfrm>
                <a:off x="24597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7" name="Google Shape;2887;p24"/>
              <p:cNvCxnSpPr/>
              <p:nvPr/>
            </p:nvCxnSpPr>
            <p:spPr>
              <a:xfrm>
                <a:off x="53437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8" name="Google Shape;2888;p24"/>
              <p:cNvCxnSpPr/>
              <p:nvPr/>
            </p:nvCxnSpPr>
            <p:spPr>
              <a:xfrm>
                <a:off x="67857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9" name="Google Shape;2889;p24"/>
              <p:cNvCxnSpPr/>
              <p:nvPr/>
            </p:nvCxnSpPr>
            <p:spPr>
              <a:xfrm>
                <a:off x="82277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0" name="Google Shape;2890;p24"/>
              <p:cNvCxnSpPr/>
              <p:nvPr/>
            </p:nvCxnSpPr>
            <p:spPr>
              <a:xfrm>
                <a:off x="96697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1" name="Google Shape;2891;p24"/>
              <p:cNvCxnSpPr/>
              <p:nvPr/>
            </p:nvCxnSpPr>
            <p:spPr>
              <a:xfrm>
                <a:off x="111117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2" name="Google Shape;2892;p24"/>
              <p:cNvCxnSpPr/>
              <p:nvPr/>
            </p:nvCxnSpPr>
            <p:spPr>
              <a:xfrm>
                <a:off x="125537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3" name="Google Shape;2893;p24"/>
              <p:cNvCxnSpPr/>
              <p:nvPr/>
            </p:nvCxnSpPr>
            <p:spPr>
              <a:xfrm>
                <a:off x="139958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4" name="Google Shape;2894;p24"/>
              <p:cNvCxnSpPr/>
              <p:nvPr/>
            </p:nvCxnSpPr>
            <p:spPr>
              <a:xfrm>
                <a:off x="154378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5" name="Google Shape;2895;p24"/>
              <p:cNvCxnSpPr/>
              <p:nvPr/>
            </p:nvCxnSpPr>
            <p:spPr>
              <a:xfrm>
                <a:off x="168798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6" name="Google Shape;2896;p24"/>
              <p:cNvCxnSpPr/>
              <p:nvPr/>
            </p:nvCxnSpPr>
            <p:spPr>
              <a:xfrm>
                <a:off x="183218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7" name="Google Shape;2897;p24"/>
              <p:cNvCxnSpPr/>
              <p:nvPr/>
            </p:nvCxnSpPr>
            <p:spPr>
              <a:xfrm>
                <a:off x="197638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8" name="Google Shape;2898;p24"/>
              <p:cNvCxnSpPr/>
              <p:nvPr/>
            </p:nvCxnSpPr>
            <p:spPr>
              <a:xfrm>
                <a:off x="212058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9" name="Google Shape;2899;p24"/>
              <p:cNvCxnSpPr/>
              <p:nvPr/>
            </p:nvCxnSpPr>
            <p:spPr>
              <a:xfrm>
                <a:off x="226478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0" name="Google Shape;2900;p24"/>
              <p:cNvCxnSpPr/>
              <p:nvPr/>
            </p:nvCxnSpPr>
            <p:spPr>
              <a:xfrm>
                <a:off x="240898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1" name="Google Shape;2901;p24"/>
              <p:cNvCxnSpPr/>
              <p:nvPr/>
            </p:nvCxnSpPr>
            <p:spPr>
              <a:xfrm>
                <a:off x="255318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2" name="Google Shape;2902;p24"/>
              <p:cNvCxnSpPr/>
              <p:nvPr/>
            </p:nvCxnSpPr>
            <p:spPr>
              <a:xfrm>
                <a:off x="269738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3" name="Google Shape;2903;p24"/>
              <p:cNvCxnSpPr/>
              <p:nvPr/>
            </p:nvCxnSpPr>
            <p:spPr>
              <a:xfrm>
                <a:off x="284158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4" name="Google Shape;2904;p24"/>
              <p:cNvCxnSpPr/>
              <p:nvPr/>
            </p:nvCxnSpPr>
            <p:spPr>
              <a:xfrm>
                <a:off x="298579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5" name="Google Shape;2905;p24"/>
              <p:cNvCxnSpPr/>
              <p:nvPr/>
            </p:nvCxnSpPr>
            <p:spPr>
              <a:xfrm>
                <a:off x="312999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6" name="Google Shape;2906;p24"/>
              <p:cNvCxnSpPr/>
              <p:nvPr/>
            </p:nvCxnSpPr>
            <p:spPr>
              <a:xfrm>
                <a:off x="327419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7" name="Google Shape;2907;p24"/>
              <p:cNvCxnSpPr/>
              <p:nvPr/>
            </p:nvCxnSpPr>
            <p:spPr>
              <a:xfrm>
                <a:off x="341839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8" name="Google Shape;2908;p24"/>
              <p:cNvCxnSpPr/>
              <p:nvPr/>
            </p:nvCxnSpPr>
            <p:spPr>
              <a:xfrm>
                <a:off x="356259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9" name="Google Shape;2909;p24"/>
              <p:cNvCxnSpPr/>
              <p:nvPr/>
            </p:nvCxnSpPr>
            <p:spPr>
              <a:xfrm>
                <a:off x="370679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0" name="Google Shape;2910;p24"/>
              <p:cNvCxnSpPr/>
              <p:nvPr/>
            </p:nvCxnSpPr>
            <p:spPr>
              <a:xfrm>
                <a:off x="385099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1" name="Google Shape;2911;p24"/>
              <p:cNvCxnSpPr/>
              <p:nvPr/>
            </p:nvCxnSpPr>
            <p:spPr>
              <a:xfrm>
                <a:off x="399519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2" name="Google Shape;2912;p24"/>
              <p:cNvCxnSpPr/>
              <p:nvPr/>
            </p:nvCxnSpPr>
            <p:spPr>
              <a:xfrm>
                <a:off x="413939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3" name="Google Shape;2913;p24"/>
              <p:cNvCxnSpPr/>
              <p:nvPr/>
            </p:nvCxnSpPr>
            <p:spPr>
              <a:xfrm>
                <a:off x="428359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4" name="Google Shape;2914;p24"/>
              <p:cNvCxnSpPr/>
              <p:nvPr/>
            </p:nvCxnSpPr>
            <p:spPr>
              <a:xfrm>
                <a:off x="442779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5" name="Google Shape;2915;p24"/>
              <p:cNvCxnSpPr/>
              <p:nvPr/>
            </p:nvCxnSpPr>
            <p:spPr>
              <a:xfrm>
                <a:off x="457200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6" name="Google Shape;2916;p24"/>
              <p:cNvCxnSpPr/>
              <p:nvPr/>
            </p:nvCxnSpPr>
            <p:spPr>
              <a:xfrm>
                <a:off x="471620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7" name="Google Shape;2917;p24"/>
              <p:cNvCxnSpPr/>
              <p:nvPr/>
            </p:nvCxnSpPr>
            <p:spPr>
              <a:xfrm>
                <a:off x="486040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8" name="Google Shape;2918;p24"/>
              <p:cNvCxnSpPr/>
              <p:nvPr/>
            </p:nvCxnSpPr>
            <p:spPr>
              <a:xfrm>
                <a:off x="500460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9" name="Google Shape;2919;p24"/>
              <p:cNvCxnSpPr/>
              <p:nvPr/>
            </p:nvCxnSpPr>
            <p:spPr>
              <a:xfrm>
                <a:off x="514880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0" name="Google Shape;2920;p24"/>
              <p:cNvCxnSpPr/>
              <p:nvPr/>
            </p:nvCxnSpPr>
            <p:spPr>
              <a:xfrm>
                <a:off x="529300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1" name="Google Shape;2921;p24"/>
              <p:cNvCxnSpPr/>
              <p:nvPr/>
            </p:nvCxnSpPr>
            <p:spPr>
              <a:xfrm>
                <a:off x="543720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2" name="Google Shape;2922;p24"/>
              <p:cNvCxnSpPr/>
              <p:nvPr/>
            </p:nvCxnSpPr>
            <p:spPr>
              <a:xfrm>
                <a:off x="558140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3" name="Google Shape;2923;p24"/>
              <p:cNvCxnSpPr/>
              <p:nvPr/>
            </p:nvCxnSpPr>
            <p:spPr>
              <a:xfrm>
                <a:off x="572560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4" name="Google Shape;2924;p24"/>
              <p:cNvCxnSpPr/>
              <p:nvPr/>
            </p:nvCxnSpPr>
            <p:spPr>
              <a:xfrm>
                <a:off x="586980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5" name="Google Shape;2925;p24"/>
              <p:cNvCxnSpPr/>
              <p:nvPr/>
            </p:nvCxnSpPr>
            <p:spPr>
              <a:xfrm>
                <a:off x="601400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6" name="Google Shape;2926;p24"/>
              <p:cNvCxnSpPr/>
              <p:nvPr/>
            </p:nvCxnSpPr>
            <p:spPr>
              <a:xfrm>
                <a:off x="615821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7" name="Google Shape;2927;p24"/>
              <p:cNvCxnSpPr/>
              <p:nvPr/>
            </p:nvCxnSpPr>
            <p:spPr>
              <a:xfrm>
                <a:off x="630241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8" name="Google Shape;2928;p24"/>
              <p:cNvCxnSpPr/>
              <p:nvPr/>
            </p:nvCxnSpPr>
            <p:spPr>
              <a:xfrm>
                <a:off x="644661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9" name="Google Shape;2929;p24"/>
              <p:cNvCxnSpPr/>
              <p:nvPr/>
            </p:nvCxnSpPr>
            <p:spPr>
              <a:xfrm>
                <a:off x="659081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0" name="Google Shape;2930;p24"/>
              <p:cNvCxnSpPr/>
              <p:nvPr/>
            </p:nvCxnSpPr>
            <p:spPr>
              <a:xfrm>
                <a:off x="673501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1" name="Google Shape;2931;p24"/>
              <p:cNvCxnSpPr/>
              <p:nvPr/>
            </p:nvCxnSpPr>
            <p:spPr>
              <a:xfrm>
                <a:off x="687921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2" name="Google Shape;2932;p24"/>
              <p:cNvCxnSpPr/>
              <p:nvPr/>
            </p:nvCxnSpPr>
            <p:spPr>
              <a:xfrm>
                <a:off x="702341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3" name="Google Shape;2933;p24"/>
              <p:cNvCxnSpPr/>
              <p:nvPr/>
            </p:nvCxnSpPr>
            <p:spPr>
              <a:xfrm>
                <a:off x="716761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4" name="Google Shape;2934;p24"/>
              <p:cNvCxnSpPr/>
              <p:nvPr/>
            </p:nvCxnSpPr>
            <p:spPr>
              <a:xfrm>
                <a:off x="731181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5" name="Google Shape;2935;p24"/>
              <p:cNvCxnSpPr/>
              <p:nvPr/>
            </p:nvCxnSpPr>
            <p:spPr>
              <a:xfrm>
                <a:off x="745601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6" name="Google Shape;2936;p24"/>
              <p:cNvCxnSpPr/>
              <p:nvPr/>
            </p:nvCxnSpPr>
            <p:spPr>
              <a:xfrm>
                <a:off x="760022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7" name="Google Shape;2937;p24"/>
              <p:cNvCxnSpPr/>
              <p:nvPr/>
            </p:nvCxnSpPr>
            <p:spPr>
              <a:xfrm>
                <a:off x="774442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8" name="Google Shape;2938;p24"/>
              <p:cNvCxnSpPr/>
              <p:nvPr/>
            </p:nvCxnSpPr>
            <p:spPr>
              <a:xfrm>
                <a:off x="788862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9" name="Google Shape;2939;p24"/>
              <p:cNvCxnSpPr/>
              <p:nvPr/>
            </p:nvCxnSpPr>
            <p:spPr>
              <a:xfrm>
                <a:off x="803282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0" name="Google Shape;2940;p24"/>
              <p:cNvCxnSpPr/>
              <p:nvPr/>
            </p:nvCxnSpPr>
            <p:spPr>
              <a:xfrm>
                <a:off x="817702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1" name="Google Shape;2941;p24"/>
              <p:cNvCxnSpPr/>
              <p:nvPr/>
            </p:nvCxnSpPr>
            <p:spPr>
              <a:xfrm>
                <a:off x="832122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2" name="Google Shape;2942;p24"/>
              <p:cNvCxnSpPr/>
              <p:nvPr/>
            </p:nvCxnSpPr>
            <p:spPr>
              <a:xfrm>
                <a:off x="846542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3" name="Google Shape;2943;p24"/>
              <p:cNvCxnSpPr/>
              <p:nvPr/>
            </p:nvCxnSpPr>
            <p:spPr>
              <a:xfrm>
                <a:off x="860962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4" name="Google Shape;2944;p24"/>
              <p:cNvCxnSpPr/>
              <p:nvPr/>
            </p:nvCxnSpPr>
            <p:spPr>
              <a:xfrm>
                <a:off x="875382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5" name="Google Shape;2945;p24"/>
              <p:cNvCxnSpPr/>
              <p:nvPr/>
            </p:nvCxnSpPr>
            <p:spPr>
              <a:xfrm>
                <a:off x="889802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6" name="Google Shape;2946;p24"/>
              <p:cNvCxnSpPr/>
              <p:nvPr/>
            </p:nvCxnSpPr>
            <p:spPr>
              <a:xfrm>
                <a:off x="904222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2947" name="Google Shape;2947;p24"/>
              <p:cNvGrpSpPr/>
              <p:nvPr/>
            </p:nvGrpSpPr>
            <p:grpSpPr>
              <a:xfrm>
                <a:off x="51" y="126563"/>
                <a:ext cx="9144000" cy="4890373"/>
                <a:chOff x="51" y="126563"/>
                <a:chExt cx="9144000" cy="4890373"/>
              </a:xfrm>
            </p:grpSpPr>
            <p:cxnSp>
              <p:nvCxnSpPr>
                <p:cNvPr id="2948" name="Google Shape;2948;p24"/>
                <p:cNvCxnSpPr/>
                <p:nvPr/>
              </p:nvCxnSpPr>
              <p:spPr>
                <a:xfrm rot="10800000">
                  <a:off x="51" y="211327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49" name="Google Shape;2949;p24"/>
                <p:cNvCxnSpPr/>
                <p:nvPr/>
              </p:nvCxnSpPr>
              <p:spPr>
                <a:xfrm rot="10800000">
                  <a:off x="51" y="196045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50" name="Google Shape;2950;p24"/>
                <p:cNvCxnSpPr/>
                <p:nvPr/>
              </p:nvCxnSpPr>
              <p:spPr>
                <a:xfrm rot="10800000">
                  <a:off x="51" y="180762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51" name="Google Shape;2951;p24"/>
                <p:cNvCxnSpPr/>
                <p:nvPr/>
              </p:nvCxnSpPr>
              <p:spPr>
                <a:xfrm rot="10800000">
                  <a:off x="51" y="165480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52" name="Google Shape;2952;p24"/>
                <p:cNvCxnSpPr/>
                <p:nvPr/>
              </p:nvCxnSpPr>
              <p:spPr>
                <a:xfrm rot="10800000">
                  <a:off x="51" y="150198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53" name="Google Shape;2953;p24"/>
                <p:cNvCxnSpPr/>
                <p:nvPr/>
              </p:nvCxnSpPr>
              <p:spPr>
                <a:xfrm rot="10800000">
                  <a:off x="51" y="134915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54" name="Google Shape;2954;p24"/>
                <p:cNvCxnSpPr/>
                <p:nvPr/>
              </p:nvCxnSpPr>
              <p:spPr>
                <a:xfrm rot="10800000">
                  <a:off x="51" y="119633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55" name="Google Shape;2955;p24"/>
                <p:cNvCxnSpPr/>
                <p:nvPr/>
              </p:nvCxnSpPr>
              <p:spPr>
                <a:xfrm rot="10800000">
                  <a:off x="51" y="104350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56" name="Google Shape;2956;p24"/>
                <p:cNvCxnSpPr/>
                <p:nvPr/>
              </p:nvCxnSpPr>
              <p:spPr>
                <a:xfrm rot="10800000">
                  <a:off x="51" y="89068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57" name="Google Shape;2957;p24"/>
                <p:cNvCxnSpPr/>
                <p:nvPr/>
              </p:nvCxnSpPr>
              <p:spPr>
                <a:xfrm rot="10800000">
                  <a:off x="51" y="73786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58" name="Google Shape;2958;p24"/>
                <p:cNvCxnSpPr/>
                <p:nvPr/>
              </p:nvCxnSpPr>
              <p:spPr>
                <a:xfrm rot="10800000">
                  <a:off x="51" y="58503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59" name="Google Shape;2959;p24"/>
                <p:cNvCxnSpPr/>
                <p:nvPr/>
              </p:nvCxnSpPr>
              <p:spPr>
                <a:xfrm rot="10800000">
                  <a:off x="51" y="43221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60" name="Google Shape;2960;p24"/>
                <p:cNvCxnSpPr/>
                <p:nvPr/>
              </p:nvCxnSpPr>
              <p:spPr>
                <a:xfrm rot="10800000">
                  <a:off x="51" y="27938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61" name="Google Shape;2961;p24"/>
                <p:cNvCxnSpPr/>
                <p:nvPr/>
              </p:nvCxnSpPr>
              <p:spPr>
                <a:xfrm rot="10800000">
                  <a:off x="51" y="12656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62" name="Google Shape;2962;p24"/>
                <p:cNvCxnSpPr/>
                <p:nvPr/>
              </p:nvCxnSpPr>
              <p:spPr>
                <a:xfrm rot="10800000">
                  <a:off x="51" y="425281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63" name="Google Shape;2963;p24"/>
                <p:cNvCxnSpPr/>
                <p:nvPr/>
              </p:nvCxnSpPr>
              <p:spPr>
                <a:xfrm rot="10800000">
                  <a:off x="51" y="409999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64" name="Google Shape;2964;p24"/>
                <p:cNvCxnSpPr/>
                <p:nvPr/>
              </p:nvCxnSpPr>
              <p:spPr>
                <a:xfrm rot="10800000">
                  <a:off x="51" y="394716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65" name="Google Shape;2965;p24"/>
                <p:cNvCxnSpPr/>
                <p:nvPr/>
              </p:nvCxnSpPr>
              <p:spPr>
                <a:xfrm rot="10800000">
                  <a:off x="51" y="379434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66" name="Google Shape;2966;p24"/>
                <p:cNvCxnSpPr/>
                <p:nvPr/>
              </p:nvCxnSpPr>
              <p:spPr>
                <a:xfrm rot="10800000">
                  <a:off x="51" y="364151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67" name="Google Shape;2967;p24"/>
                <p:cNvCxnSpPr/>
                <p:nvPr/>
              </p:nvCxnSpPr>
              <p:spPr>
                <a:xfrm rot="10800000">
                  <a:off x="51" y="348869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68" name="Google Shape;2968;p24"/>
                <p:cNvCxnSpPr/>
                <p:nvPr/>
              </p:nvCxnSpPr>
              <p:spPr>
                <a:xfrm rot="10800000">
                  <a:off x="51" y="333587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69" name="Google Shape;2969;p24"/>
                <p:cNvCxnSpPr/>
                <p:nvPr/>
              </p:nvCxnSpPr>
              <p:spPr>
                <a:xfrm rot="10800000">
                  <a:off x="51" y="318304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70" name="Google Shape;2970;p24"/>
                <p:cNvCxnSpPr/>
                <p:nvPr/>
              </p:nvCxnSpPr>
              <p:spPr>
                <a:xfrm rot="10800000">
                  <a:off x="51" y="303022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71" name="Google Shape;2971;p24"/>
                <p:cNvCxnSpPr/>
                <p:nvPr/>
              </p:nvCxnSpPr>
              <p:spPr>
                <a:xfrm rot="10800000">
                  <a:off x="51" y="287739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72" name="Google Shape;2972;p24"/>
                <p:cNvCxnSpPr/>
                <p:nvPr/>
              </p:nvCxnSpPr>
              <p:spPr>
                <a:xfrm rot="10800000">
                  <a:off x="51" y="272457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73" name="Google Shape;2973;p24"/>
                <p:cNvCxnSpPr/>
                <p:nvPr/>
              </p:nvCxnSpPr>
              <p:spPr>
                <a:xfrm rot="10800000">
                  <a:off x="51" y="25717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74" name="Google Shape;2974;p24"/>
                <p:cNvCxnSpPr/>
                <p:nvPr/>
              </p:nvCxnSpPr>
              <p:spPr>
                <a:xfrm rot="10800000">
                  <a:off x="51" y="241892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75" name="Google Shape;2975;p24"/>
                <p:cNvCxnSpPr/>
                <p:nvPr/>
              </p:nvCxnSpPr>
              <p:spPr>
                <a:xfrm rot="10800000">
                  <a:off x="51" y="226610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76" name="Google Shape;2976;p24"/>
                <p:cNvCxnSpPr/>
                <p:nvPr/>
              </p:nvCxnSpPr>
              <p:spPr>
                <a:xfrm rot="10800000">
                  <a:off x="51" y="501693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77" name="Google Shape;2977;p24"/>
                <p:cNvCxnSpPr/>
                <p:nvPr/>
              </p:nvCxnSpPr>
              <p:spPr>
                <a:xfrm rot="10800000">
                  <a:off x="51" y="486411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78" name="Google Shape;2978;p24"/>
                <p:cNvCxnSpPr/>
                <p:nvPr/>
              </p:nvCxnSpPr>
              <p:spPr>
                <a:xfrm rot="10800000">
                  <a:off x="51" y="471128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79" name="Google Shape;2979;p24"/>
                <p:cNvCxnSpPr/>
                <p:nvPr/>
              </p:nvCxnSpPr>
              <p:spPr>
                <a:xfrm rot="10800000">
                  <a:off x="51" y="455846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80" name="Google Shape;2980;p24"/>
                <p:cNvCxnSpPr/>
                <p:nvPr/>
              </p:nvCxnSpPr>
              <p:spPr>
                <a:xfrm rot="10800000">
                  <a:off x="51" y="440564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2981" name="Google Shape;2981;p24"/>
            <p:cNvCxnSpPr/>
            <p:nvPr/>
          </p:nvCxnSpPr>
          <p:spPr>
            <a:xfrm>
              <a:off x="390173" y="-11624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82" name="Google Shape;2982;p24"/>
          <p:cNvSpPr/>
          <p:nvPr/>
        </p:nvSpPr>
        <p:spPr>
          <a:xfrm flipH="1">
            <a:off x="565744" y="4758664"/>
            <a:ext cx="487291" cy="258326"/>
          </a:xfrm>
          <a:custGeom>
            <a:avLst/>
            <a:gdLst/>
            <a:ahLst/>
            <a:cxnLst/>
            <a:rect l="l" t="t" r="r" b="b"/>
            <a:pathLst>
              <a:path w="31632" h="16769" extrusionOk="0">
                <a:moveTo>
                  <a:pt x="21710" y="9589"/>
                </a:moveTo>
                <a:cubicBezTo>
                  <a:pt x="22167" y="10436"/>
                  <a:pt x="22339" y="11425"/>
                  <a:pt x="22073" y="12420"/>
                </a:cubicBezTo>
                <a:cubicBezTo>
                  <a:pt x="21922" y="12982"/>
                  <a:pt x="21476" y="13711"/>
                  <a:pt x="20817" y="13711"/>
                </a:cubicBezTo>
                <a:cubicBezTo>
                  <a:pt x="20791" y="13711"/>
                  <a:pt x="20764" y="13710"/>
                  <a:pt x="20738" y="13708"/>
                </a:cubicBezTo>
                <a:cubicBezTo>
                  <a:pt x="20196" y="13661"/>
                  <a:pt x="19879" y="13104"/>
                  <a:pt x="19863" y="12606"/>
                </a:cubicBezTo>
                <a:cubicBezTo>
                  <a:pt x="19838" y="11902"/>
                  <a:pt x="20318" y="11206"/>
                  <a:pt x="20733" y="10674"/>
                </a:cubicBezTo>
                <a:cubicBezTo>
                  <a:pt x="21031" y="10291"/>
                  <a:pt x="21362" y="9930"/>
                  <a:pt x="21710" y="9589"/>
                </a:cubicBezTo>
                <a:close/>
                <a:moveTo>
                  <a:pt x="14674" y="8067"/>
                </a:moveTo>
                <a:cubicBezTo>
                  <a:pt x="14797" y="8677"/>
                  <a:pt x="14868" y="9298"/>
                  <a:pt x="14887" y="9920"/>
                </a:cubicBezTo>
                <a:cubicBezTo>
                  <a:pt x="14927" y="11312"/>
                  <a:pt x="14824" y="13013"/>
                  <a:pt x="14064" y="14224"/>
                </a:cubicBezTo>
                <a:cubicBezTo>
                  <a:pt x="13499" y="15124"/>
                  <a:pt x="12363" y="16126"/>
                  <a:pt x="11213" y="16126"/>
                </a:cubicBezTo>
                <a:cubicBezTo>
                  <a:pt x="11059" y="16126"/>
                  <a:pt x="10904" y="16108"/>
                  <a:pt x="10751" y="16069"/>
                </a:cubicBezTo>
                <a:cubicBezTo>
                  <a:pt x="9810" y="15832"/>
                  <a:pt x="9577" y="14755"/>
                  <a:pt x="9637" y="13913"/>
                </a:cubicBezTo>
                <a:cubicBezTo>
                  <a:pt x="9721" y="12719"/>
                  <a:pt x="10472" y="11638"/>
                  <a:pt x="11233" y="10758"/>
                </a:cubicBezTo>
                <a:cubicBezTo>
                  <a:pt x="12159" y="9691"/>
                  <a:pt x="13287" y="8802"/>
                  <a:pt x="14535" y="8140"/>
                </a:cubicBezTo>
                <a:cubicBezTo>
                  <a:pt x="14581" y="8116"/>
                  <a:pt x="14627" y="8091"/>
                  <a:pt x="14674" y="8067"/>
                </a:cubicBezTo>
                <a:close/>
                <a:moveTo>
                  <a:pt x="6705" y="1"/>
                </a:moveTo>
                <a:cubicBezTo>
                  <a:pt x="4905" y="1"/>
                  <a:pt x="3063" y="647"/>
                  <a:pt x="1792" y="1926"/>
                </a:cubicBezTo>
                <a:cubicBezTo>
                  <a:pt x="0" y="3732"/>
                  <a:pt x="64" y="6294"/>
                  <a:pt x="1155" y="8455"/>
                </a:cubicBezTo>
                <a:cubicBezTo>
                  <a:pt x="1543" y="9222"/>
                  <a:pt x="2036" y="9924"/>
                  <a:pt x="2571" y="10594"/>
                </a:cubicBezTo>
                <a:cubicBezTo>
                  <a:pt x="2635" y="10673"/>
                  <a:pt x="2709" y="10706"/>
                  <a:pt x="2782" y="10706"/>
                </a:cubicBezTo>
                <a:cubicBezTo>
                  <a:pt x="3013" y="10706"/>
                  <a:pt x="3229" y="10380"/>
                  <a:pt x="3033" y="10134"/>
                </a:cubicBezTo>
                <a:cubicBezTo>
                  <a:pt x="1621" y="8367"/>
                  <a:pt x="311" y="5863"/>
                  <a:pt x="1387" y="3608"/>
                </a:cubicBezTo>
                <a:cubicBezTo>
                  <a:pt x="2180" y="1945"/>
                  <a:pt x="3961" y="983"/>
                  <a:pt x="5728" y="720"/>
                </a:cubicBezTo>
                <a:cubicBezTo>
                  <a:pt x="6043" y="673"/>
                  <a:pt x="6359" y="650"/>
                  <a:pt x="6674" y="650"/>
                </a:cubicBezTo>
                <a:cubicBezTo>
                  <a:pt x="8588" y="650"/>
                  <a:pt x="10452" y="1490"/>
                  <a:pt x="11841" y="2807"/>
                </a:cubicBezTo>
                <a:cubicBezTo>
                  <a:pt x="13160" y="4055"/>
                  <a:pt x="14056" y="5669"/>
                  <a:pt x="14520" y="7407"/>
                </a:cubicBezTo>
                <a:lnTo>
                  <a:pt x="14520" y="7407"/>
                </a:lnTo>
                <a:cubicBezTo>
                  <a:pt x="14165" y="7587"/>
                  <a:pt x="13823" y="7784"/>
                  <a:pt x="13499" y="7987"/>
                </a:cubicBezTo>
                <a:cubicBezTo>
                  <a:pt x="12144" y="8833"/>
                  <a:pt x="10931" y="9941"/>
                  <a:pt x="10028" y="11262"/>
                </a:cubicBezTo>
                <a:cubicBezTo>
                  <a:pt x="9319" y="12300"/>
                  <a:pt x="8834" y="13461"/>
                  <a:pt x="9018" y="14736"/>
                </a:cubicBezTo>
                <a:cubicBezTo>
                  <a:pt x="9178" y="15824"/>
                  <a:pt x="9896" y="16702"/>
                  <a:pt x="11042" y="16764"/>
                </a:cubicBezTo>
                <a:cubicBezTo>
                  <a:pt x="11092" y="16767"/>
                  <a:pt x="11141" y="16768"/>
                  <a:pt x="11191" y="16768"/>
                </a:cubicBezTo>
                <a:cubicBezTo>
                  <a:pt x="12612" y="16768"/>
                  <a:pt x="13957" y="15658"/>
                  <a:pt x="14658" y="14500"/>
                </a:cubicBezTo>
                <a:cubicBezTo>
                  <a:pt x="15082" y="13800"/>
                  <a:pt x="15269" y="12965"/>
                  <a:pt x="15394" y="12165"/>
                </a:cubicBezTo>
                <a:cubicBezTo>
                  <a:pt x="15530" y="11300"/>
                  <a:pt x="15574" y="10422"/>
                  <a:pt x="15521" y="9547"/>
                </a:cubicBezTo>
                <a:cubicBezTo>
                  <a:pt x="15484" y="8950"/>
                  <a:pt x="15404" y="8358"/>
                  <a:pt x="15279" y="7776"/>
                </a:cubicBezTo>
                <a:lnTo>
                  <a:pt x="15279" y="7776"/>
                </a:lnTo>
                <a:cubicBezTo>
                  <a:pt x="16064" y="7427"/>
                  <a:pt x="16906" y="7176"/>
                  <a:pt x="17759" y="7176"/>
                </a:cubicBezTo>
                <a:cubicBezTo>
                  <a:pt x="17925" y="7176"/>
                  <a:pt x="18092" y="7186"/>
                  <a:pt x="18259" y="7206"/>
                </a:cubicBezTo>
                <a:cubicBezTo>
                  <a:pt x="19482" y="7355"/>
                  <a:pt x="20611" y="8050"/>
                  <a:pt x="21343" y="9020"/>
                </a:cubicBezTo>
                <a:lnTo>
                  <a:pt x="21343" y="9020"/>
                </a:lnTo>
                <a:cubicBezTo>
                  <a:pt x="20702" y="9627"/>
                  <a:pt x="20124" y="10301"/>
                  <a:pt x="19694" y="11049"/>
                </a:cubicBezTo>
                <a:cubicBezTo>
                  <a:pt x="19339" y="11669"/>
                  <a:pt x="19084" y="12394"/>
                  <a:pt x="19284" y="13109"/>
                </a:cubicBezTo>
                <a:cubicBezTo>
                  <a:pt x="19433" y="13638"/>
                  <a:pt x="19819" y="14106"/>
                  <a:pt x="20347" y="14286"/>
                </a:cubicBezTo>
                <a:cubicBezTo>
                  <a:pt x="20527" y="14347"/>
                  <a:pt x="20700" y="14376"/>
                  <a:pt x="20862" y="14376"/>
                </a:cubicBezTo>
                <a:cubicBezTo>
                  <a:pt x="22059" y="14376"/>
                  <a:pt x="22759" y="12846"/>
                  <a:pt x="22825" y="11779"/>
                </a:cubicBezTo>
                <a:cubicBezTo>
                  <a:pt x="22882" y="10851"/>
                  <a:pt x="22654" y="9930"/>
                  <a:pt x="22202" y="9130"/>
                </a:cubicBezTo>
                <a:lnTo>
                  <a:pt x="22202" y="9130"/>
                </a:lnTo>
                <a:cubicBezTo>
                  <a:pt x="24022" y="7507"/>
                  <a:pt x="26480" y="6087"/>
                  <a:pt x="28974" y="6087"/>
                </a:cubicBezTo>
                <a:cubicBezTo>
                  <a:pt x="29027" y="6087"/>
                  <a:pt x="29080" y="6087"/>
                  <a:pt x="29133" y="6089"/>
                </a:cubicBezTo>
                <a:cubicBezTo>
                  <a:pt x="29762" y="6104"/>
                  <a:pt x="30387" y="6231"/>
                  <a:pt x="30967" y="6480"/>
                </a:cubicBezTo>
                <a:cubicBezTo>
                  <a:pt x="31015" y="6500"/>
                  <a:pt x="31061" y="6509"/>
                  <a:pt x="31106" y="6509"/>
                </a:cubicBezTo>
                <a:cubicBezTo>
                  <a:pt x="31419" y="6509"/>
                  <a:pt x="31632" y="6062"/>
                  <a:pt x="31296" y="5918"/>
                </a:cubicBezTo>
                <a:cubicBezTo>
                  <a:pt x="30528" y="5588"/>
                  <a:pt x="29733" y="5445"/>
                  <a:pt x="28936" y="5445"/>
                </a:cubicBezTo>
                <a:cubicBezTo>
                  <a:pt x="26758" y="5445"/>
                  <a:pt x="24562" y="6516"/>
                  <a:pt x="22843" y="7782"/>
                </a:cubicBezTo>
                <a:cubicBezTo>
                  <a:pt x="22505" y="8030"/>
                  <a:pt x="22167" y="8295"/>
                  <a:pt x="21839" y="8576"/>
                </a:cubicBezTo>
                <a:lnTo>
                  <a:pt x="21839" y="8576"/>
                </a:lnTo>
                <a:cubicBezTo>
                  <a:pt x="21706" y="8400"/>
                  <a:pt x="21562" y="8232"/>
                  <a:pt x="21406" y="8075"/>
                </a:cubicBezTo>
                <a:cubicBezTo>
                  <a:pt x="20472" y="7129"/>
                  <a:pt x="19175" y="6560"/>
                  <a:pt x="17844" y="6525"/>
                </a:cubicBezTo>
                <a:cubicBezTo>
                  <a:pt x="17802" y="6524"/>
                  <a:pt x="17760" y="6524"/>
                  <a:pt x="17718" y="6524"/>
                </a:cubicBezTo>
                <a:cubicBezTo>
                  <a:pt x="16836" y="6524"/>
                  <a:pt x="15951" y="6766"/>
                  <a:pt x="15119" y="7125"/>
                </a:cubicBezTo>
                <a:lnTo>
                  <a:pt x="15119" y="7125"/>
                </a:lnTo>
                <a:cubicBezTo>
                  <a:pt x="14921" y="6412"/>
                  <a:pt x="14653" y="5718"/>
                  <a:pt x="14314" y="5054"/>
                </a:cubicBezTo>
                <a:cubicBezTo>
                  <a:pt x="13025" y="2536"/>
                  <a:pt x="10644" y="508"/>
                  <a:pt x="7795" y="81"/>
                </a:cubicBezTo>
                <a:cubicBezTo>
                  <a:pt x="7437" y="27"/>
                  <a:pt x="7072" y="1"/>
                  <a:pt x="6705" y="1"/>
                </a:cubicBezTo>
                <a:close/>
              </a:path>
            </a:pathLst>
          </a:custGeom>
          <a:solidFill>
            <a:srgbClr val="2A2A2A">
              <a:alpha val="798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83" name="Google Shape;2983;p24"/>
          <p:cNvGrpSpPr/>
          <p:nvPr/>
        </p:nvGrpSpPr>
        <p:grpSpPr>
          <a:xfrm rot="-1943715">
            <a:off x="-470187" y="340640"/>
            <a:ext cx="1285206" cy="886498"/>
            <a:chOff x="6990000" y="-778850"/>
            <a:chExt cx="1983174" cy="1380286"/>
          </a:xfrm>
        </p:grpSpPr>
        <p:sp>
          <p:nvSpPr>
            <p:cNvPr id="2984" name="Google Shape;2984;p24"/>
            <p:cNvSpPr/>
            <p:nvPr/>
          </p:nvSpPr>
          <p:spPr>
            <a:xfrm>
              <a:off x="7202395" y="-454077"/>
              <a:ext cx="1758741" cy="1055513"/>
            </a:xfrm>
            <a:custGeom>
              <a:avLst/>
              <a:gdLst/>
              <a:ahLst/>
              <a:cxnLst/>
              <a:rect l="l" t="t" r="r" b="b"/>
              <a:pathLst>
                <a:path w="44542" h="26732" extrusionOk="0">
                  <a:moveTo>
                    <a:pt x="39330" y="2144"/>
                  </a:moveTo>
                  <a:cubicBezTo>
                    <a:pt x="39440" y="2144"/>
                    <a:pt x="39551" y="2156"/>
                    <a:pt x="39662" y="2181"/>
                  </a:cubicBezTo>
                  <a:cubicBezTo>
                    <a:pt x="40479" y="2362"/>
                    <a:pt x="40994" y="3173"/>
                    <a:pt x="40812" y="3990"/>
                  </a:cubicBezTo>
                  <a:cubicBezTo>
                    <a:pt x="40656" y="4695"/>
                    <a:pt x="40029" y="5177"/>
                    <a:pt x="39335" y="5177"/>
                  </a:cubicBezTo>
                  <a:cubicBezTo>
                    <a:pt x="39226" y="5177"/>
                    <a:pt x="39115" y="5165"/>
                    <a:pt x="39003" y="5140"/>
                  </a:cubicBezTo>
                  <a:cubicBezTo>
                    <a:pt x="38185" y="4958"/>
                    <a:pt x="37670" y="4148"/>
                    <a:pt x="37852" y="3331"/>
                  </a:cubicBezTo>
                  <a:cubicBezTo>
                    <a:pt x="38010" y="2625"/>
                    <a:pt x="38635" y="2144"/>
                    <a:pt x="39330" y="2144"/>
                  </a:cubicBezTo>
                  <a:close/>
                  <a:moveTo>
                    <a:pt x="39293" y="1"/>
                  </a:moveTo>
                  <a:lnTo>
                    <a:pt x="0" y="25931"/>
                  </a:lnTo>
                  <a:lnTo>
                    <a:pt x="439" y="26732"/>
                  </a:lnTo>
                  <a:lnTo>
                    <a:pt x="44542" y="7531"/>
                  </a:lnTo>
                  <a:lnTo>
                    <a:pt x="44471" y="6223"/>
                  </a:lnTo>
                  <a:lnTo>
                    <a:pt x="39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24"/>
            <p:cNvSpPr/>
            <p:nvPr/>
          </p:nvSpPr>
          <p:spPr>
            <a:xfrm>
              <a:off x="7007334" y="-747222"/>
              <a:ext cx="1965840" cy="1346438"/>
            </a:xfrm>
            <a:custGeom>
              <a:avLst/>
              <a:gdLst/>
              <a:ahLst/>
              <a:cxnLst/>
              <a:rect l="l" t="t" r="r" b="b"/>
              <a:pathLst>
                <a:path w="49787" h="34100" extrusionOk="0">
                  <a:moveTo>
                    <a:pt x="26667" y="8033"/>
                  </a:moveTo>
                  <a:cubicBezTo>
                    <a:pt x="30563" y="8033"/>
                    <a:pt x="33966" y="9785"/>
                    <a:pt x="35351" y="12908"/>
                  </a:cubicBezTo>
                  <a:lnTo>
                    <a:pt x="13796" y="22463"/>
                  </a:lnTo>
                  <a:cubicBezTo>
                    <a:pt x="11743" y="17833"/>
                    <a:pt x="14904" y="11938"/>
                    <a:pt x="20855" y="9299"/>
                  </a:cubicBezTo>
                  <a:cubicBezTo>
                    <a:pt x="22793" y="8441"/>
                    <a:pt x="24787" y="8033"/>
                    <a:pt x="26667" y="8033"/>
                  </a:cubicBezTo>
                  <a:close/>
                  <a:moveTo>
                    <a:pt x="27595" y="1"/>
                  </a:moveTo>
                  <a:cubicBezTo>
                    <a:pt x="24311" y="1"/>
                    <a:pt x="20973" y="672"/>
                    <a:pt x="17777" y="2088"/>
                  </a:cubicBezTo>
                  <a:cubicBezTo>
                    <a:pt x="5527" y="7519"/>
                    <a:pt x="0" y="21850"/>
                    <a:pt x="5429" y="34100"/>
                  </a:cubicBezTo>
                  <a:lnTo>
                    <a:pt x="49787" y="14435"/>
                  </a:lnTo>
                  <a:cubicBezTo>
                    <a:pt x="45775" y="5383"/>
                    <a:pt x="36899" y="1"/>
                    <a:pt x="27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24"/>
            <p:cNvSpPr/>
            <p:nvPr/>
          </p:nvSpPr>
          <p:spPr>
            <a:xfrm>
              <a:off x="6990000" y="-778850"/>
              <a:ext cx="1965958" cy="1346438"/>
            </a:xfrm>
            <a:custGeom>
              <a:avLst/>
              <a:gdLst/>
              <a:ahLst/>
              <a:cxnLst/>
              <a:rect l="l" t="t" r="r" b="b"/>
              <a:pathLst>
                <a:path w="49790" h="34100" extrusionOk="0">
                  <a:moveTo>
                    <a:pt x="26668" y="8032"/>
                  </a:moveTo>
                  <a:cubicBezTo>
                    <a:pt x="30563" y="8032"/>
                    <a:pt x="33967" y="9785"/>
                    <a:pt x="35352" y="12909"/>
                  </a:cubicBezTo>
                  <a:lnTo>
                    <a:pt x="13797" y="22464"/>
                  </a:lnTo>
                  <a:cubicBezTo>
                    <a:pt x="11744" y="17832"/>
                    <a:pt x="14905" y="11938"/>
                    <a:pt x="20858" y="9299"/>
                  </a:cubicBezTo>
                  <a:cubicBezTo>
                    <a:pt x="22795" y="8440"/>
                    <a:pt x="24789" y="8032"/>
                    <a:pt x="26668" y="8032"/>
                  </a:cubicBezTo>
                  <a:close/>
                  <a:moveTo>
                    <a:pt x="27596" y="1"/>
                  </a:moveTo>
                  <a:cubicBezTo>
                    <a:pt x="24311" y="1"/>
                    <a:pt x="20974" y="671"/>
                    <a:pt x="17778" y="2088"/>
                  </a:cubicBezTo>
                  <a:cubicBezTo>
                    <a:pt x="5528" y="7518"/>
                    <a:pt x="1" y="21849"/>
                    <a:pt x="5431" y="34099"/>
                  </a:cubicBezTo>
                  <a:lnTo>
                    <a:pt x="49789" y="14435"/>
                  </a:lnTo>
                  <a:cubicBezTo>
                    <a:pt x="45776" y="5383"/>
                    <a:pt x="36900" y="1"/>
                    <a:pt x="27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24"/>
            <p:cNvSpPr/>
            <p:nvPr/>
          </p:nvSpPr>
          <p:spPr>
            <a:xfrm>
              <a:off x="7285513" y="473726"/>
              <a:ext cx="29021" cy="63097"/>
            </a:xfrm>
            <a:custGeom>
              <a:avLst/>
              <a:gdLst/>
              <a:ahLst/>
              <a:cxnLst/>
              <a:rect l="l" t="t" r="r" b="b"/>
              <a:pathLst>
                <a:path w="735" h="1598" fill="none" extrusionOk="0">
                  <a:moveTo>
                    <a:pt x="0" y="0"/>
                  </a:moveTo>
                  <a:lnTo>
                    <a:pt x="734" y="1598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24"/>
            <p:cNvSpPr/>
            <p:nvPr/>
          </p:nvSpPr>
          <p:spPr>
            <a:xfrm>
              <a:off x="7373251" y="432700"/>
              <a:ext cx="29021" cy="63097"/>
            </a:xfrm>
            <a:custGeom>
              <a:avLst/>
              <a:gdLst/>
              <a:ahLst/>
              <a:cxnLst/>
              <a:rect l="l" t="t" r="r" b="b"/>
              <a:pathLst>
                <a:path w="735" h="1598" fill="none" extrusionOk="0">
                  <a:moveTo>
                    <a:pt x="0" y="0"/>
                  </a:moveTo>
                  <a:lnTo>
                    <a:pt x="734" y="1598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24"/>
            <p:cNvSpPr/>
            <p:nvPr/>
          </p:nvSpPr>
          <p:spPr>
            <a:xfrm>
              <a:off x="7462766" y="391042"/>
              <a:ext cx="29100" cy="63137"/>
            </a:xfrm>
            <a:custGeom>
              <a:avLst/>
              <a:gdLst/>
              <a:ahLst/>
              <a:cxnLst/>
              <a:rect l="l" t="t" r="r" b="b"/>
              <a:pathLst>
                <a:path w="737" h="1599" fill="none" extrusionOk="0">
                  <a:moveTo>
                    <a:pt x="1" y="0"/>
                  </a:moveTo>
                  <a:lnTo>
                    <a:pt x="736" y="1598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24"/>
            <p:cNvSpPr/>
            <p:nvPr/>
          </p:nvSpPr>
          <p:spPr>
            <a:xfrm>
              <a:off x="7554492" y="348950"/>
              <a:ext cx="29061" cy="63058"/>
            </a:xfrm>
            <a:custGeom>
              <a:avLst/>
              <a:gdLst/>
              <a:ahLst/>
              <a:cxnLst/>
              <a:rect l="l" t="t" r="r" b="b"/>
              <a:pathLst>
                <a:path w="736" h="1597" fill="none" extrusionOk="0">
                  <a:moveTo>
                    <a:pt x="0" y="1"/>
                  </a:moveTo>
                  <a:lnTo>
                    <a:pt x="736" y="1597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24"/>
            <p:cNvSpPr/>
            <p:nvPr/>
          </p:nvSpPr>
          <p:spPr>
            <a:xfrm>
              <a:off x="7641125" y="309898"/>
              <a:ext cx="29061" cy="63137"/>
            </a:xfrm>
            <a:custGeom>
              <a:avLst/>
              <a:gdLst/>
              <a:ahLst/>
              <a:cxnLst/>
              <a:rect l="l" t="t" r="r" b="b"/>
              <a:pathLst>
                <a:path w="736" h="1599" fill="none" extrusionOk="0">
                  <a:moveTo>
                    <a:pt x="0" y="1"/>
                  </a:moveTo>
                  <a:lnTo>
                    <a:pt x="736" y="1599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24"/>
            <p:cNvSpPr/>
            <p:nvPr/>
          </p:nvSpPr>
          <p:spPr>
            <a:xfrm>
              <a:off x="7734272" y="268319"/>
              <a:ext cx="29021" cy="63058"/>
            </a:xfrm>
            <a:custGeom>
              <a:avLst/>
              <a:gdLst/>
              <a:ahLst/>
              <a:cxnLst/>
              <a:rect l="l" t="t" r="r" b="b"/>
              <a:pathLst>
                <a:path w="735" h="1597" fill="none" extrusionOk="0">
                  <a:moveTo>
                    <a:pt x="1" y="1"/>
                  </a:moveTo>
                  <a:lnTo>
                    <a:pt x="735" y="1597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24"/>
            <p:cNvSpPr/>
            <p:nvPr/>
          </p:nvSpPr>
          <p:spPr>
            <a:xfrm>
              <a:off x="7822721" y="228715"/>
              <a:ext cx="29061" cy="63058"/>
            </a:xfrm>
            <a:custGeom>
              <a:avLst/>
              <a:gdLst/>
              <a:ahLst/>
              <a:cxnLst/>
              <a:rect l="l" t="t" r="r" b="b"/>
              <a:pathLst>
                <a:path w="736" h="1597" fill="none" extrusionOk="0">
                  <a:moveTo>
                    <a:pt x="0" y="1"/>
                  </a:moveTo>
                  <a:lnTo>
                    <a:pt x="736" y="1597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4"/>
            <p:cNvSpPr/>
            <p:nvPr/>
          </p:nvSpPr>
          <p:spPr>
            <a:xfrm>
              <a:off x="7915908" y="185912"/>
              <a:ext cx="28982" cy="63058"/>
            </a:xfrm>
            <a:custGeom>
              <a:avLst/>
              <a:gdLst/>
              <a:ahLst/>
              <a:cxnLst/>
              <a:rect l="l" t="t" r="r" b="b"/>
              <a:pathLst>
                <a:path w="734" h="1597" fill="none" extrusionOk="0">
                  <a:moveTo>
                    <a:pt x="0" y="0"/>
                  </a:moveTo>
                  <a:lnTo>
                    <a:pt x="734" y="1596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4"/>
            <p:cNvSpPr/>
            <p:nvPr/>
          </p:nvSpPr>
          <p:spPr>
            <a:xfrm>
              <a:off x="8004672" y="147571"/>
              <a:ext cx="29021" cy="63137"/>
            </a:xfrm>
            <a:custGeom>
              <a:avLst/>
              <a:gdLst/>
              <a:ahLst/>
              <a:cxnLst/>
              <a:rect l="l" t="t" r="r" b="b"/>
              <a:pathLst>
                <a:path w="735" h="1599" fill="none" extrusionOk="0">
                  <a:moveTo>
                    <a:pt x="1" y="1"/>
                  </a:moveTo>
                  <a:lnTo>
                    <a:pt x="735" y="1599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4"/>
            <p:cNvSpPr/>
            <p:nvPr/>
          </p:nvSpPr>
          <p:spPr>
            <a:xfrm>
              <a:off x="8092371" y="106545"/>
              <a:ext cx="29061" cy="63058"/>
            </a:xfrm>
            <a:custGeom>
              <a:avLst/>
              <a:gdLst/>
              <a:ahLst/>
              <a:cxnLst/>
              <a:rect l="l" t="t" r="r" b="b"/>
              <a:pathLst>
                <a:path w="736" h="1597" fill="none" extrusionOk="0">
                  <a:moveTo>
                    <a:pt x="0" y="1"/>
                  </a:moveTo>
                  <a:lnTo>
                    <a:pt x="736" y="1597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4"/>
            <p:cNvSpPr/>
            <p:nvPr/>
          </p:nvSpPr>
          <p:spPr>
            <a:xfrm>
              <a:off x="8180109" y="66704"/>
              <a:ext cx="29061" cy="63058"/>
            </a:xfrm>
            <a:custGeom>
              <a:avLst/>
              <a:gdLst/>
              <a:ahLst/>
              <a:cxnLst/>
              <a:rect l="l" t="t" r="r" b="b"/>
              <a:pathLst>
                <a:path w="736" h="1597" fill="none" extrusionOk="0">
                  <a:moveTo>
                    <a:pt x="1" y="0"/>
                  </a:moveTo>
                  <a:lnTo>
                    <a:pt x="736" y="1597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4"/>
            <p:cNvSpPr/>
            <p:nvPr/>
          </p:nvSpPr>
          <p:spPr>
            <a:xfrm>
              <a:off x="8268597" y="23467"/>
              <a:ext cx="31193" cy="69296"/>
            </a:xfrm>
            <a:custGeom>
              <a:avLst/>
              <a:gdLst/>
              <a:ahLst/>
              <a:cxnLst/>
              <a:rect l="l" t="t" r="r" b="b"/>
              <a:pathLst>
                <a:path w="790" h="1755" fill="none" extrusionOk="0">
                  <a:moveTo>
                    <a:pt x="0" y="0"/>
                  </a:moveTo>
                  <a:lnTo>
                    <a:pt x="789" y="1754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4"/>
            <p:cNvSpPr/>
            <p:nvPr/>
          </p:nvSpPr>
          <p:spPr>
            <a:xfrm>
              <a:off x="8355229" y="-15546"/>
              <a:ext cx="31864" cy="68309"/>
            </a:xfrm>
            <a:custGeom>
              <a:avLst/>
              <a:gdLst/>
              <a:ahLst/>
              <a:cxnLst/>
              <a:rect l="l" t="t" r="r" b="b"/>
              <a:pathLst>
                <a:path w="807" h="1730" fill="none" extrusionOk="0">
                  <a:moveTo>
                    <a:pt x="0" y="1"/>
                  </a:moveTo>
                  <a:lnTo>
                    <a:pt x="806" y="1730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4"/>
            <p:cNvSpPr/>
            <p:nvPr/>
          </p:nvSpPr>
          <p:spPr>
            <a:xfrm>
              <a:off x="8448337" y="-57203"/>
              <a:ext cx="30127" cy="68941"/>
            </a:xfrm>
            <a:custGeom>
              <a:avLst/>
              <a:gdLst/>
              <a:ahLst/>
              <a:cxnLst/>
              <a:rect l="l" t="t" r="r" b="b"/>
              <a:pathLst>
                <a:path w="763" h="1746" fill="none" extrusionOk="0">
                  <a:moveTo>
                    <a:pt x="1" y="1"/>
                  </a:moveTo>
                  <a:lnTo>
                    <a:pt x="763" y="1746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4"/>
            <p:cNvSpPr/>
            <p:nvPr/>
          </p:nvSpPr>
          <p:spPr>
            <a:xfrm>
              <a:off x="8536825" y="-96808"/>
              <a:ext cx="32615" cy="64992"/>
            </a:xfrm>
            <a:custGeom>
              <a:avLst/>
              <a:gdLst/>
              <a:ahLst/>
              <a:cxnLst/>
              <a:rect l="l" t="t" r="r" b="b"/>
              <a:pathLst>
                <a:path w="826" h="1646" fill="none" extrusionOk="0">
                  <a:moveTo>
                    <a:pt x="1" y="1"/>
                  </a:moveTo>
                  <a:lnTo>
                    <a:pt x="825" y="1645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4"/>
            <p:cNvSpPr/>
            <p:nvPr/>
          </p:nvSpPr>
          <p:spPr>
            <a:xfrm>
              <a:off x="8629934" y="-139611"/>
              <a:ext cx="29772" cy="66374"/>
            </a:xfrm>
            <a:custGeom>
              <a:avLst/>
              <a:gdLst/>
              <a:ahLst/>
              <a:cxnLst/>
              <a:rect l="l" t="t" r="r" b="b"/>
              <a:pathLst>
                <a:path w="754" h="1681" fill="none" extrusionOk="0">
                  <a:moveTo>
                    <a:pt x="1" y="0"/>
                  </a:moveTo>
                  <a:lnTo>
                    <a:pt x="754" y="1681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4"/>
            <p:cNvSpPr/>
            <p:nvPr/>
          </p:nvSpPr>
          <p:spPr>
            <a:xfrm>
              <a:off x="8718738" y="-177873"/>
              <a:ext cx="30127" cy="66453"/>
            </a:xfrm>
            <a:custGeom>
              <a:avLst/>
              <a:gdLst/>
              <a:ahLst/>
              <a:cxnLst/>
              <a:rect l="l" t="t" r="r" b="b"/>
              <a:pathLst>
                <a:path w="763" h="1683" fill="none" extrusionOk="0">
                  <a:moveTo>
                    <a:pt x="1" y="1"/>
                  </a:moveTo>
                  <a:lnTo>
                    <a:pt x="763" y="168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4"/>
            <p:cNvSpPr/>
            <p:nvPr/>
          </p:nvSpPr>
          <p:spPr>
            <a:xfrm>
              <a:off x="8806476" y="-218938"/>
              <a:ext cx="31943" cy="64716"/>
            </a:xfrm>
            <a:custGeom>
              <a:avLst/>
              <a:gdLst/>
              <a:ahLst/>
              <a:cxnLst/>
              <a:rect l="l" t="t" r="r" b="b"/>
              <a:pathLst>
                <a:path w="809" h="1639" fill="none" extrusionOk="0">
                  <a:moveTo>
                    <a:pt x="1" y="0"/>
                  </a:moveTo>
                  <a:lnTo>
                    <a:pt x="808" y="1638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4"/>
            <p:cNvSpPr/>
            <p:nvPr/>
          </p:nvSpPr>
          <p:spPr>
            <a:xfrm>
              <a:off x="7615103" y="-199748"/>
              <a:ext cx="699161" cy="308259"/>
            </a:xfrm>
            <a:custGeom>
              <a:avLst/>
              <a:gdLst/>
              <a:ahLst/>
              <a:cxnLst/>
              <a:rect l="l" t="t" r="r" b="b"/>
              <a:pathLst>
                <a:path w="17707" h="7807" extrusionOk="0">
                  <a:moveTo>
                    <a:pt x="17707" y="1"/>
                  </a:moveTo>
                  <a:lnTo>
                    <a:pt x="17707" y="1"/>
                  </a:lnTo>
                  <a:cubicBezTo>
                    <a:pt x="16209" y="602"/>
                    <a:pt x="14724" y="1229"/>
                    <a:pt x="13239" y="1860"/>
                  </a:cubicBezTo>
                  <a:lnTo>
                    <a:pt x="8801" y="3783"/>
                  </a:lnTo>
                  <a:lnTo>
                    <a:pt x="4387" y="5763"/>
                  </a:lnTo>
                  <a:cubicBezTo>
                    <a:pt x="2920" y="6432"/>
                    <a:pt x="1454" y="7105"/>
                    <a:pt x="0" y="7806"/>
                  </a:cubicBezTo>
                  <a:cubicBezTo>
                    <a:pt x="1498" y="7205"/>
                    <a:pt x="2983" y="6578"/>
                    <a:pt x="4468" y="5947"/>
                  </a:cubicBezTo>
                  <a:lnTo>
                    <a:pt x="8906" y="4024"/>
                  </a:lnTo>
                  <a:lnTo>
                    <a:pt x="13320" y="2044"/>
                  </a:lnTo>
                  <a:cubicBezTo>
                    <a:pt x="14788" y="1375"/>
                    <a:pt x="16253" y="702"/>
                    <a:pt x="17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4"/>
            <p:cNvSpPr/>
            <p:nvPr/>
          </p:nvSpPr>
          <p:spPr>
            <a:xfrm>
              <a:off x="7290765" y="-695258"/>
              <a:ext cx="549394" cy="459724"/>
            </a:xfrm>
            <a:custGeom>
              <a:avLst/>
              <a:gdLst/>
              <a:ahLst/>
              <a:cxnLst/>
              <a:rect l="l" t="t" r="r" b="b"/>
              <a:pathLst>
                <a:path w="13914" h="11643" extrusionOk="0">
                  <a:moveTo>
                    <a:pt x="13914" y="1"/>
                  </a:moveTo>
                  <a:lnTo>
                    <a:pt x="12815" y="380"/>
                  </a:lnTo>
                  <a:cubicBezTo>
                    <a:pt x="12450" y="511"/>
                    <a:pt x="12078" y="624"/>
                    <a:pt x="11727" y="791"/>
                  </a:cubicBezTo>
                  <a:cubicBezTo>
                    <a:pt x="11020" y="1109"/>
                    <a:pt x="10303" y="1412"/>
                    <a:pt x="9630" y="1804"/>
                  </a:cubicBezTo>
                  <a:cubicBezTo>
                    <a:pt x="8253" y="2525"/>
                    <a:pt x="6981" y="3434"/>
                    <a:pt x="5778" y="4417"/>
                  </a:cubicBezTo>
                  <a:cubicBezTo>
                    <a:pt x="4582" y="5412"/>
                    <a:pt x="3485" y="6525"/>
                    <a:pt x="2509" y="7735"/>
                  </a:cubicBezTo>
                  <a:cubicBezTo>
                    <a:pt x="1534" y="8943"/>
                    <a:pt x="657" y="10238"/>
                    <a:pt x="0" y="11642"/>
                  </a:cubicBezTo>
                  <a:cubicBezTo>
                    <a:pt x="753" y="10290"/>
                    <a:pt x="1664" y="9035"/>
                    <a:pt x="2664" y="7863"/>
                  </a:cubicBezTo>
                  <a:cubicBezTo>
                    <a:pt x="3665" y="6691"/>
                    <a:pt x="4748" y="5588"/>
                    <a:pt x="5945" y="4617"/>
                  </a:cubicBezTo>
                  <a:cubicBezTo>
                    <a:pt x="7125" y="3630"/>
                    <a:pt x="8385" y="2732"/>
                    <a:pt x="9729" y="1979"/>
                  </a:cubicBezTo>
                  <a:cubicBezTo>
                    <a:pt x="11053" y="1184"/>
                    <a:pt x="12479" y="585"/>
                    <a:pt x="139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7" name="Google Shape;3007;p24"/>
          <p:cNvGrpSpPr/>
          <p:nvPr/>
        </p:nvGrpSpPr>
        <p:grpSpPr>
          <a:xfrm rot="2700000">
            <a:off x="8358182" y="4760222"/>
            <a:ext cx="837217" cy="380041"/>
            <a:chOff x="1425200" y="1299050"/>
            <a:chExt cx="1402515" cy="636649"/>
          </a:xfrm>
        </p:grpSpPr>
        <p:sp>
          <p:nvSpPr>
            <p:cNvPr id="3008" name="Google Shape;3008;p24"/>
            <p:cNvSpPr/>
            <p:nvPr/>
          </p:nvSpPr>
          <p:spPr>
            <a:xfrm>
              <a:off x="1427912" y="1299050"/>
              <a:ext cx="1399802" cy="608114"/>
            </a:xfrm>
            <a:custGeom>
              <a:avLst/>
              <a:gdLst/>
              <a:ahLst/>
              <a:cxnLst/>
              <a:rect l="l" t="t" r="r" b="b"/>
              <a:pathLst>
                <a:path w="12902" h="5605" extrusionOk="0">
                  <a:moveTo>
                    <a:pt x="4899" y="1"/>
                  </a:moveTo>
                  <a:lnTo>
                    <a:pt x="4783" y="467"/>
                  </a:lnTo>
                  <a:lnTo>
                    <a:pt x="11052" y="2035"/>
                  </a:lnTo>
                  <a:cubicBezTo>
                    <a:pt x="12021" y="2278"/>
                    <a:pt x="12321" y="3262"/>
                    <a:pt x="12246" y="3824"/>
                  </a:cubicBezTo>
                  <a:cubicBezTo>
                    <a:pt x="12180" y="4311"/>
                    <a:pt x="11833" y="4747"/>
                    <a:pt x="11611" y="4888"/>
                  </a:cubicBezTo>
                  <a:cubicBezTo>
                    <a:pt x="11368" y="5042"/>
                    <a:pt x="11068" y="5124"/>
                    <a:pt x="10773" y="5124"/>
                  </a:cubicBezTo>
                  <a:cubicBezTo>
                    <a:pt x="10651" y="5124"/>
                    <a:pt x="10529" y="5110"/>
                    <a:pt x="10413" y="5081"/>
                  </a:cubicBezTo>
                  <a:lnTo>
                    <a:pt x="1437" y="3053"/>
                  </a:lnTo>
                  <a:cubicBezTo>
                    <a:pt x="857" y="2905"/>
                    <a:pt x="545" y="2187"/>
                    <a:pt x="642" y="1630"/>
                  </a:cubicBezTo>
                  <a:cubicBezTo>
                    <a:pt x="694" y="1337"/>
                    <a:pt x="868" y="1089"/>
                    <a:pt x="1131" y="929"/>
                  </a:cubicBezTo>
                  <a:cubicBezTo>
                    <a:pt x="1316" y="816"/>
                    <a:pt x="1535" y="757"/>
                    <a:pt x="1758" y="757"/>
                  </a:cubicBezTo>
                  <a:cubicBezTo>
                    <a:pt x="1862" y="757"/>
                    <a:pt x="1968" y="770"/>
                    <a:pt x="2071" y="796"/>
                  </a:cubicBezTo>
                  <a:lnTo>
                    <a:pt x="8298" y="2367"/>
                  </a:lnTo>
                  <a:cubicBezTo>
                    <a:pt x="8905" y="2519"/>
                    <a:pt x="9072" y="2704"/>
                    <a:pt x="8989" y="3128"/>
                  </a:cubicBezTo>
                  <a:cubicBezTo>
                    <a:pt x="8955" y="3304"/>
                    <a:pt x="8855" y="3450"/>
                    <a:pt x="8709" y="3536"/>
                  </a:cubicBezTo>
                  <a:cubicBezTo>
                    <a:pt x="8609" y="3595"/>
                    <a:pt x="8490" y="3625"/>
                    <a:pt x="8359" y="3625"/>
                  </a:cubicBezTo>
                  <a:cubicBezTo>
                    <a:pt x="8279" y="3625"/>
                    <a:pt x="8195" y="3614"/>
                    <a:pt x="8107" y="3592"/>
                  </a:cubicBezTo>
                  <a:lnTo>
                    <a:pt x="3390" y="2400"/>
                  </a:lnTo>
                  <a:lnTo>
                    <a:pt x="3273" y="2866"/>
                  </a:lnTo>
                  <a:lnTo>
                    <a:pt x="7989" y="4059"/>
                  </a:lnTo>
                  <a:cubicBezTo>
                    <a:pt x="8118" y="4091"/>
                    <a:pt x="8245" y="4106"/>
                    <a:pt x="8368" y="4106"/>
                  </a:cubicBezTo>
                  <a:cubicBezTo>
                    <a:pt x="8595" y="4106"/>
                    <a:pt x="8807" y="4053"/>
                    <a:pt x="8986" y="3946"/>
                  </a:cubicBezTo>
                  <a:cubicBezTo>
                    <a:pt x="9249" y="3791"/>
                    <a:pt x="9428" y="3536"/>
                    <a:pt x="9487" y="3228"/>
                  </a:cubicBezTo>
                  <a:cubicBezTo>
                    <a:pt x="9687" y="2218"/>
                    <a:pt x="8763" y="1987"/>
                    <a:pt x="8415" y="1901"/>
                  </a:cubicBezTo>
                  <a:lnTo>
                    <a:pt x="2187" y="330"/>
                  </a:lnTo>
                  <a:cubicBezTo>
                    <a:pt x="2041" y="293"/>
                    <a:pt x="1893" y="275"/>
                    <a:pt x="1746" y="275"/>
                  </a:cubicBezTo>
                  <a:cubicBezTo>
                    <a:pt x="1428" y="275"/>
                    <a:pt x="1115" y="359"/>
                    <a:pt x="849" y="521"/>
                  </a:cubicBezTo>
                  <a:cubicBezTo>
                    <a:pt x="467" y="752"/>
                    <a:pt x="217" y="1114"/>
                    <a:pt x="142" y="1539"/>
                  </a:cubicBezTo>
                  <a:cubicBezTo>
                    <a:pt x="1" y="2345"/>
                    <a:pt x="483" y="3309"/>
                    <a:pt x="1325" y="3519"/>
                  </a:cubicBezTo>
                  <a:lnTo>
                    <a:pt x="10299" y="5547"/>
                  </a:lnTo>
                  <a:cubicBezTo>
                    <a:pt x="10455" y="5586"/>
                    <a:pt x="10619" y="5605"/>
                    <a:pt x="10783" y="5605"/>
                  </a:cubicBezTo>
                  <a:cubicBezTo>
                    <a:pt x="11177" y="5605"/>
                    <a:pt x="11578" y="5496"/>
                    <a:pt x="11900" y="5292"/>
                  </a:cubicBezTo>
                  <a:cubicBezTo>
                    <a:pt x="12280" y="5051"/>
                    <a:pt x="12601" y="4534"/>
                    <a:pt x="12709" y="4106"/>
                  </a:cubicBezTo>
                  <a:cubicBezTo>
                    <a:pt x="12726" y="4038"/>
                    <a:pt x="12739" y="3968"/>
                    <a:pt x="12750" y="3898"/>
                  </a:cubicBezTo>
                  <a:cubicBezTo>
                    <a:pt x="12902" y="2761"/>
                    <a:pt x="12043" y="1788"/>
                    <a:pt x="11168" y="1571"/>
                  </a:cubicBezTo>
                  <a:lnTo>
                    <a:pt x="4899" y="1"/>
                  </a:lnTo>
                  <a:close/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4"/>
            <p:cNvSpPr/>
            <p:nvPr/>
          </p:nvSpPr>
          <p:spPr>
            <a:xfrm>
              <a:off x="1425200" y="1327584"/>
              <a:ext cx="1399802" cy="608114"/>
            </a:xfrm>
            <a:custGeom>
              <a:avLst/>
              <a:gdLst/>
              <a:ahLst/>
              <a:cxnLst/>
              <a:rect l="l" t="t" r="r" b="b"/>
              <a:pathLst>
                <a:path w="12902" h="5605" extrusionOk="0">
                  <a:moveTo>
                    <a:pt x="4899" y="1"/>
                  </a:moveTo>
                  <a:lnTo>
                    <a:pt x="4783" y="467"/>
                  </a:lnTo>
                  <a:lnTo>
                    <a:pt x="11052" y="2035"/>
                  </a:lnTo>
                  <a:cubicBezTo>
                    <a:pt x="12021" y="2278"/>
                    <a:pt x="12319" y="3262"/>
                    <a:pt x="12246" y="3822"/>
                  </a:cubicBezTo>
                  <a:cubicBezTo>
                    <a:pt x="12180" y="4309"/>
                    <a:pt x="11833" y="4746"/>
                    <a:pt x="11611" y="4888"/>
                  </a:cubicBezTo>
                  <a:cubicBezTo>
                    <a:pt x="11368" y="5041"/>
                    <a:pt x="11069" y="5123"/>
                    <a:pt x="10775" y="5123"/>
                  </a:cubicBezTo>
                  <a:cubicBezTo>
                    <a:pt x="10652" y="5123"/>
                    <a:pt x="10529" y="5109"/>
                    <a:pt x="10412" y="5079"/>
                  </a:cubicBezTo>
                  <a:lnTo>
                    <a:pt x="1437" y="3052"/>
                  </a:lnTo>
                  <a:cubicBezTo>
                    <a:pt x="857" y="2905"/>
                    <a:pt x="545" y="2187"/>
                    <a:pt x="642" y="1630"/>
                  </a:cubicBezTo>
                  <a:cubicBezTo>
                    <a:pt x="694" y="1337"/>
                    <a:pt x="868" y="1087"/>
                    <a:pt x="1131" y="929"/>
                  </a:cubicBezTo>
                  <a:cubicBezTo>
                    <a:pt x="1316" y="816"/>
                    <a:pt x="1535" y="757"/>
                    <a:pt x="1758" y="757"/>
                  </a:cubicBezTo>
                  <a:cubicBezTo>
                    <a:pt x="1862" y="757"/>
                    <a:pt x="1968" y="770"/>
                    <a:pt x="2071" y="796"/>
                  </a:cubicBezTo>
                  <a:lnTo>
                    <a:pt x="8298" y="2365"/>
                  </a:lnTo>
                  <a:cubicBezTo>
                    <a:pt x="8905" y="2517"/>
                    <a:pt x="9072" y="2702"/>
                    <a:pt x="8989" y="3126"/>
                  </a:cubicBezTo>
                  <a:cubicBezTo>
                    <a:pt x="8955" y="3304"/>
                    <a:pt x="8855" y="3448"/>
                    <a:pt x="8709" y="3534"/>
                  </a:cubicBezTo>
                  <a:cubicBezTo>
                    <a:pt x="8608" y="3594"/>
                    <a:pt x="8489" y="3625"/>
                    <a:pt x="8356" y="3625"/>
                  </a:cubicBezTo>
                  <a:cubicBezTo>
                    <a:pt x="8277" y="3625"/>
                    <a:pt x="8194" y="3614"/>
                    <a:pt x="8107" y="3592"/>
                  </a:cubicBezTo>
                  <a:lnTo>
                    <a:pt x="3390" y="2400"/>
                  </a:lnTo>
                  <a:lnTo>
                    <a:pt x="3273" y="2865"/>
                  </a:lnTo>
                  <a:lnTo>
                    <a:pt x="7989" y="4057"/>
                  </a:lnTo>
                  <a:cubicBezTo>
                    <a:pt x="8118" y="4090"/>
                    <a:pt x="8246" y="4106"/>
                    <a:pt x="8369" y="4106"/>
                  </a:cubicBezTo>
                  <a:cubicBezTo>
                    <a:pt x="8595" y="4106"/>
                    <a:pt x="8807" y="4051"/>
                    <a:pt x="8986" y="3946"/>
                  </a:cubicBezTo>
                  <a:cubicBezTo>
                    <a:pt x="9249" y="3791"/>
                    <a:pt x="9428" y="3534"/>
                    <a:pt x="9487" y="3228"/>
                  </a:cubicBezTo>
                  <a:cubicBezTo>
                    <a:pt x="9687" y="2218"/>
                    <a:pt x="8762" y="1987"/>
                    <a:pt x="8415" y="1899"/>
                  </a:cubicBezTo>
                  <a:lnTo>
                    <a:pt x="2187" y="330"/>
                  </a:lnTo>
                  <a:cubicBezTo>
                    <a:pt x="2040" y="293"/>
                    <a:pt x="1891" y="275"/>
                    <a:pt x="1743" y="275"/>
                  </a:cubicBezTo>
                  <a:cubicBezTo>
                    <a:pt x="1426" y="275"/>
                    <a:pt x="1115" y="358"/>
                    <a:pt x="849" y="519"/>
                  </a:cubicBezTo>
                  <a:cubicBezTo>
                    <a:pt x="467" y="750"/>
                    <a:pt x="217" y="1112"/>
                    <a:pt x="142" y="1538"/>
                  </a:cubicBezTo>
                  <a:cubicBezTo>
                    <a:pt x="1" y="2345"/>
                    <a:pt x="483" y="3307"/>
                    <a:pt x="1325" y="3519"/>
                  </a:cubicBezTo>
                  <a:lnTo>
                    <a:pt x="10299" y="5547"/>
                  </a:lnTo>
                  <a:cubicBezTo>
                    <a:pt x="10455" y="5585"/>
                    <a:pt x="10618" y="5604"/>
                    <a:pt x="10781" y="5604"/>
                  </a:cubicBezTo>
                  <a:cubicBezTo>
                    <a:pt x="11176" y="5604"/>
                    <a:pt x="11577" y="5495"/>
                    <a:pt x="11900" y="5292"/>
                  </a:cubicBezTo>
                  <a:cubicBezTo>
                    <a:pt x="12280" y="5051"/>
                    <a:pt x="12601" y="4534"/>
                    <a:pt x="12709" y="4106"/>
                  </a:cubicBezTo>
                  <a:cubicBezTo>
                    <a:pt x="12726" y="4038"/>
                    <a:pt x="12739" y="3968"/>
                    <a:pt x="12748" y="3896"/>
                  </a:cubicBezTo>
                  <a:cubicBezTo>
                    <a:pt x="12902" y="2760"/>
                    <a:pt x="12042" y="1788"/>
                    <a:pt x="11168" y="1569"/>
                  </a:cubicBezTo>
                  <a:lnTo>
                    <a:pt x="48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4"/>
            <p:cNvSpPr/>
            <p:nvPr/>
          </p:nvSpPr>
          <p:spPr>
            <a:xfrm>
              <a:off x="2502666" y="1484468"/>
              <a:ext cx="292611" cy="266355"/>
            </a:xfrm>
            <a:custGeom>
              <a:avLst/>
              <a:gdLst/>
              <a:ahLst/>
              <a:cxnLst/>
              <a:rect l="l" t="t" r="r" b="b"/>
              <a:pathLst>
                <a:path w="2697" h="2455" extrusionOk="0">
                  <a:moveTo>
                    <a:pt x="0" y="1"/>
                  </a:moveTo>
                  <a:lnTo>
                    <a:pt x="0" y="1"/>
                  </a:lnTo>
                  <a:cubicBezTo>
                    <a:pt x="162" y="52"/>
                    <a:pt x="323" y="90"/>
                    <a:pt x="484" y="134"/>
                  </a:cubicBezTo>
                  <a:cubicBezTo>
                    <a:pt x="640" y="185"/>
                    <a:pt x="797" y="236"/>
                    <a:pt x="950" y="293"/>
                  </a:cubicBezTo>
                  <a:cubicBezTo>
                    <a:pt x="1248" y="428"/>
                    <a:pt x="1547" y="561"/>
                    <a:pt x="1791" y="771"/>
                  </a:cubicBezTo>
                  <a:cubicBezTo>
                    <a:pt x="2290" y="1168"/>
                    <a:pt x="2603" y="1780"/>
                    <a:pt x="2623" y="2455"/>
                  </a:cubicBezTo>
                  <a:cubicBezTo>
                    <a:pt x="2697" y="2124"/>
                    <a:pt x="2656" y="1769"/>
                    <a:pt x="2531" y="1445"/>
                  </a:cubicBezTo>
                  <a:cubicBezTo>
                    <a:pt x="2410" y="1118"/>
                    <a:pt x="2187" y="833"/>
                    <a:pt x="1919" y="611"/>
                  </a:cubicBezTo>
                  <a:cubicBezTo>
                    <a:pt x="1650" y="386"/>
                    <a:pt x="1326" y="250"/>
                    <a:pt x="1002" y="145"/>
                  </a:cubicBezTo>
                  <a:cubicBezTo>
                    <a:pt x="838" y="103"/>
                    <a:pt x="670" y="68"/>
                    <a:pt x="504" y="35"/>
                  </a:cubicBezTo>
                  <a:cubicBezTo>
                    <a:pt x="335" y="24"/>
                    <a:pt x="168" y="6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4"/>
            <p:cNvSpPr/>
            <p:nvPr/>
          </p:nvSpPr>
          <p:spPr>
            <a:xfrm>
              <a:off x="1652606" y="1385304"/>
              <a:ext cx="675598" cy="170663"/>
            </a:xfrm>
            <a:custGeom>
              <a:avLst/>
              <a:gdLst/>
              <a:ahLst/>
              <a:cxnLst/>
              <a:rect l="l" t="t" r="r" b="b"/>
              <a:pathLst>
                <a:path w="6227" h="1573" extrusionOk="0">
                  <a:moveTo>
                    <a:pt x="0" y="1"/>
                  </a:moveTo>
                  <a:cubicBezTo>
                    <a:pt x="509" y="173"/>
                    <a:pt x="1022" y="323"/>
                    <a:pt x="1537" y="470"/>
                  </a:cubicBezTo>
                  <a:cubicBezTo>
                    <a:pt x="2052" y="618"/>
                    <a:pt x="2571" y="747"/>
                    <a:pt x="3088" y="885"/>
                  </a:cubicBezTo>
                  <a:cubicBezTo>
                    <a:pt x="3609" y="1009"/>
                    <a:pt x="4128" y="1140"/>
                    <a:pt x="4651" y="1254"/>
                  </a:cubicBezTo>
                  <a:cubicBezTo>
                    <a:pt x="5171" y="1370"/>
                    <a:pt x="5692" y="1480"/>
                    <a:pt x="6218" y="1569"/>
                  </a:cubicBezTo>
                  <a:lnTo>
                    <a:pt x="6218" y="1569"/>
                  </a:lnTo>
                  <a:cubicBezTo>
                    <a:pt x="5712" y="1398"/>
                    <a:pt x="5202" y="1249"/>
                    <a:pt x="4690" y="1103"/>
                  </a:cubicBezTo>
                  <a:cubicBezTo>
                    <a:pt x="4175" y="956"/>
                    <a:pt x="3656" y="826"/>
                    <a:pt x="3138" y="686"/>
                  </a:cubicBezTo>
                  <a:cubicBezTo>
                    <a:pt x="2618" y="564"/>
                    <a:pt x="2099" y="433"/>
                    <a:pt x="1576" y="317"/>
                  </a:cubicBezTo>
                  <a:cubicBezTo>
                    <a:pt x="1053" y="203"/>
                    <a:pt x="529" y="90"/>
                    <a:pt x="0" y="1"/>
                  </a:cubicBezTo>
                  <a:close/>
                  <a:moveTo>
                    <a:pt x="6218" y="1569"/>
                  </a:moveTo>
                  <a:cubicBezTo>
                    <a:pt x="6221" y="1570"/>
                    <a:pt x="6224" y="1571"/>
                    <a:pt x="6227" y="1572"/>
                  </a:cubicBezTo>
                  <a:lnTo>
                    <a:pt x="6227" y="1571"/>
                  </a:lnTo>
                  <a:cubicBezTo>
                    <a:pt x="6224" y="1570"/>
                    <a:pt x="6221" y="1569"/>
                    <a:pt x="6218" y="15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2" name="Google Shape;3012;p24"/>
          <p:cNvGrpSpPr/>
          <p:nvPr/>
        </p:nvGrpSpPr>
        <p:grpSpPr>
          <a:xfrm>
            <a:off x="8430676" y="157385"/>
            <a:ext cx="487263" cy="231838"/>
            <a:chOff x="4691100" y="1853125"/>
            <a:chExt cx="567575" cy="270050"/>
          </a:xfrm>
        </p:grpSpPr>
        <p:sp>
          <p:nvSpPr>
            <p:cNvPr id="3013" name="Google Shape;3013;p24"/>
            <p:cNvSpPr/>
            <p:nvPr/>
          </p:nvSpPr>
          <p:spPr>
            <a:xfrm>
              <a:off x="4691100" y="1888900"/>
              <a:ext cx="177550" cy="215500"/>
            </a:xfrm>
            <a:custGeom>
              <a:avLst/>
              <a:gdLst/>
              <a:ahLst/>
              <a:cxnLst/>
              <a:rect l="l" t="t" r="r" b="b"/>
              <a:pathLst>
                <a:path w="7102" h="8620" extrusionOk="0">
                  <a:moveTo>
                    <a:pt x="3579" y="4769"/>
                  </a:moveTo>
                  <a:lnTo>
                    <a:pt x="3579" y="4769"/>
                  </a:lnTo>
                  <a:cubicBezTo>
                    <a:pt x="3371" y="5759"/>
                    <a:pt x="3009" y="6984"/>
                    <a:pt x="2345" y="7639"/>
                  </a:cubicBezTo>
                  <a:cubicBezTo>
                    <a:pt x="2132" y="7849"/>
                    <a:pt x="1869" y="7980"/>
                    <a:pt x="1622" y="7980"/>
                  </a:cubicBezTo>
                  <a:cubicBezTo>
                    <a:pt x="1396" y="7980"/>
                    <a:pt x="1184" y="7871"/>
                    <a:pt x="1037" y="7614"/>
                  </a:cubicBezTo>
                  <a:cubicBezTo>
                    <a:pt x="737" y="7096"/>
                    <a:pt x="712" y="6766"/>
                    <a:pt x="846" y="6179"/>
                  </a:cubicBezTo>
                  <a:cubicBezTo>
                    <a:pt x="994" y="5522"/>
                    <a:pt x="1176" y="5362"/>
                    <a:pt x="1774" y="5128"/>
                  </a:cubicBezTo>
                  <a:cubicBezTo>
                    <a:pt x="2071" y="5010"/>
                    <a:pt x="2392" y="4919"/>
                    <a:pt x="2705" y="4858"/>
                  </a:cubicBezTo>
                  <a:cubicBezTo>
                    <a:pt x="2996" y="4800"/>
                    <a:pt x="3289" y="4770"/>
                    <a:pt x="3579" y="4769"/>
                  </a:cubicBezTo>
                  <a:close/>
                  <a:moveTo>
                    <a:pt x="3714" y="1"/>
                  </a:moveTo>
                  <a:cubicBezTo>
                    <a:pt x="3582" y="1"/>
                    <a:pt x="3445" y="109"/>
                    <a:pt x="3488" y="275"/>
                  </a:cubicBezTo>
                  <a:cubicBezTo>
                    <a:pt x="3834" y="1589"/>
                    <a:pt x="3915" y="2946"/>
                    <a:pt x="3673" y="4287"/>
                  </a:cubicBezTo>
                  <a:cubicBezTo>
                    <a:pt x="3670" y="4303"/>
                    <a:pt x="3667" y="4319"/>
                    <a:pt x="3664" y="4336"/>
                  </a:cubicBezTo>
                  <a:lnTo>
                    <a:pt x="3664" y="4336"/>
                  </a:lnTo>
                  <a:cubicBezTo>
                    <a:pt x="3636" y="4335"/>
                    <a:pt x="3607" y="4335"/>
                    <a:pt x="3579" y="4335"/>
                  </a:cubicBezTo>
                  <a:cubicBezTo>
                    <a:pt x="3144" y="4335"/>
                    <a:pt x="2703" y="4393"/>
                    <a:pt x="2272" y="4504"/>
                  </a:cubicBezTo>
                  <a:cubicBezTo>
                    <a:pt x="1593" y="4679"/>
                    <a:pt x="768" y="4972"/>
                    <a:pt x="404" y="5622"/>
                  </a:cubicBezTo>
                  <a:cubicBezTo>
                    <a:pt x="1" y="6345"/>
                    <a:pt x="315" y="7303"/>
                    <a:pt x="729" y="7956"/>
                  </a:cubicBezTo>
                  <a:cubicBezTo>
                    <a:pt x="1029" y="8431"/>
                    <a:pt x="1334" y="8619"/>
                    <a:pt x="1629" y="8619"/>
                  </a:cubicBezTo>
                  <a:cubicBezTo>
                    <a:pt x="2470" y="8619"/>
                    <a:pt x="3224" y="7085"/>
                    <a:pt x="3544" y="6304"/>
                  </a:cubicBezTo>
                  <a:cubicBezTo>
                    <a:pt x="3746" y="5810"/>
                    <a:pt x="3903" y="5304"/>
                    <a:pt x="4018" y="4791"/>
                  </a:cubicBezTo>
                  <a:lnTo>
                    <a:pt x="4018" y="4791"/>
                  </a:lnTo>
                  <a:cubicBezTo>
                    <a:pt x="5083" y="4901"/>
                    <a:pt x="6055" y="5427"/>
                    <a:pt x="6623" y="6429"/>
                  </a:cubicBezTo>
                  <a:cubicBezTo>
                    <a:pt x="6666" y="6505"/>
                    <a:pt x="6732" y="6537"/>
                    <a:pt x="6799" y="6537"/>
                  </a:cubicBezTo>
                  <a:cubicBezTo>
                    <a:pt x="6948" y="6537"/>
                    <a:pt x="7102" y="6377"/>
                    <a:pt x="7004" y="6206"/>
                  </a:cubicBezTo>
                  <a:cubicBezTo>
                    <a:pt x="6367" y="5081"/>
                    <a:pt x="5285" y="4495"/>
                    <a:pt x="4103" y="4364"/>
                  </a:cubicBezTo>
                  <a:lnTo>
                    <a:pt x="4103" y="4364"/>
                  </a:lnTo>
                  <a:cubicBezTo>
                    <a:pt x="4346" y="2974"/>
                    <a:pt x="4278" y="1540"/>
                    <a:pt x="3915" y="158"/>
                  </a:cubicBezTo>
                  <a:cubicBezTo>
                    <a:pt x="3886" y="48"/>
                    <a:pt x="3801" y="1"/>
                    <a:pt x="3714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4"/>
            <p:cNvSpPr/>
            <p:nvPr/>
          </p:nvSpPr>
          <p:spPr>
            <a:xfrm>
              <a:off x="4915650" y="1969050"/>
              <a:ext cx="80125" cy="21225"/>
            </a:xfrm>
            <a:custGeom>
              <a:avLst/>
              <a:gdLst/>
              <a:ahLst/>
              <a:cxnLst/>
              <a:rect l="l" t="t" r="r" b="b"/>
              <a:pathLst>
                <a:path w="3205" h="849" extrusionOk="0">
                  <a:moveTo>
                    <a:pt x="319" y="0"/>
                  </a:moveTo>
                  <a:cubicBezTo>
                    <a:pt x="84" y="0"/>
                    <a:pt x="0" y="373"/>
                    <a:pt x="258" y="434"/>
                  </a:cubicBezTo>
                  <a:cubicBezTo>
                    <a:pt x="1135" y="644"/>
                    <a:pt x="2021" y="780"/>
                    <a:pt x="2920" y="848"/>
                  </a:cubicBezTo>
                  <a:cubicBezTo>
                    <a:pt x="2927" y="848"/>
                    <a:pt x="2933" y="848"/>
                    <a:pt x="2939" y="848"/>
                  </a:cubicBezTo>
                  <a:cubicBezTo>
                    <a:pt x="3205" y="848"/>
                    <a:pt x="3197" y="426"/>
                    <a:pt x="2920" y="405"/>
                  </a:cubicBezTo>
                  <a:cubicBezTo>
                    <a:pt x="2061" y="342"/>
                    <a:pt x="1214" y="208"/>
                    <a:pt x="375" y="7"/>
                  </a:cubicBezTo>
                  <a:cubicBezTo>
                    <a:pt x="355" y="2"/>
                    <a:pt x="337" y="0"/>
                    <a:pt x="319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4"/>
            <p:cNvSpPr/>
            <p:nvPr/>
          </p:nvSpPr>
          <p:spPr>
            <a:xfrm>
              <a:off x="4956575" y="2023975"/>
              <a:ext cx="36675" cy="13625"/>
            </a:xfrm>
            <a:custGeom>
              <a:avLst/>
              <a:gdLst/>
              <a:ahLst/>
              <a:cxnLst/>
              <a:rect l="l" t="t" r="r" b="b"/>
              <a:pathLst>
                <a:path w="1467" h="545" extrusionOk="0">
                  <a:moveTo>
                    <a:pt x="1212" y="0"/>
                  </a:moveTo>
                  <a:cubicBezTo>
                    <a:pt x="1203" y="0"/>
                    <a:pt x="1193" y="1"/>
                    <a:pt x="1184" y="2"/>
                  </a:cubicBezTo>
                  <a:lnTo>
                    <a:pt x="283" y="102"/>
                  </a:lnTo>
                  <a:cubicBezTo>
                    <a:pt x="12" y="131"/>
                    <a:pt x="0" y="545"/>
                    <a:pt x="254" y="545"/>
                  </a:cubicBezTo>
                  <a:cubicBezTo>
                    <a:pt x="263" y="545"/>
                    <a:pt x="273" y="544"/>
                    <a:pt x="283" y="543"/>
                  </a:cubicBezTo>
                  <a:lnTo>
                    <a:pt x="1184" y="443"/>
                  </a:lnTo>
                  <a:cubicBezTo>
                    <a:pt x="1454" y="414"/>
                    <a:pt x="1466" y="0"/>
                    <a:pt x="1212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4"/>
            <p:cNvSpPr/>
            <p:nvPr/>
          </p:nvSpPr>
          <p:spPr>
            <a:xfrm>
              <a:off x="5116475" y="1863400"/>
              <a:ext cx="130225" cy="53475"/>
            </a:xfrm>
            <a:custGeom>
              <a:avLst/>
              <a:gdLst/>
              <a:ahLst/>
              <a:cxnLst/>
              <a:rect l="l" t="t" r="r" b="b"/>
              <a:pathLst>
                <a:path w="5209" h="2139" extrusionOk="0">
                  <a:moveTo>
                    <a:pt x="281" y="0"/>
                  </a:moveTo>
                  <a:cubicBezTo>
                    <a:pt x="70" y="0"/>
                    <a:pt x="0" y="354"/>
                    <a:pt x="240" y="441"/>
                  </a:cubicBezTo>
                  <a:lnTo>
                    <a:pt x="239" y="441"/>
                  </a:lnTo>
                  <a:cubicBezTo>
                    <a:pt x="1778" y="1003"/>
                    <a:pt x="3315" y="1563"/>
                    <a:pt x="4852" y="2124"/>
                  </a:cubicBezTo>
                  <a:cubicBezTo>
                    <a:pt x="4880" y="2134"/>
                    <a:pt x="4905" y="2138"/>
                    <a:pt x="4929" y="2138"/>
                  </a:cubicBezTo>
                  <a:cubicBezTo>
                    <a:pt x="5139" y="2138"/>
                    <a:pt x="5208" y="1785"/>
                    <a:pt x="4970" y="1697"/>
                  </a:cubicBezTo>
                  <a:cubicBezTo>
                    <a:pt x="3432" y="1136"/>
                    <a:pt x="1895" y="576"/>
                    <a:pt x="358" y="14"/>
                  </a:cubicBezTo>
                  <a:cubicBezTo>
                    <a:pt x="331" y="4"/>
                    <a:pt x="305" y="0"/>
                    <a:pt x="281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4"/>
            <p:cNvSpPr/>
            <p:nvPr/>
          </p:nvSpPr>
          <p:spPr>
            <a:xfrm>
              <a:off x="5139225" y="1853125"/>
              <a:ext cx="70425" cy="92400"/>
            </a:xfrm>
            <a:custGeom>
              <a:avLst/>
              <a:gdLst/>
              <a:ahLst/>
              <a:cxnLst/>
              <a:rect l="l" t="t" r="r" b="b"/>
              <a:pathLst>
                <a:path w="2817" h="3696" extrusionOk="0">
                  <a:moveTo>
                    <a:pt x="2517" y="0"/>
                  </a:moveTo>
                  <a:cubicBezTo>
                    <a:pt x="2451" y="0"/>
                    <a:pt x="2387" y="33"/>
                    <a:pt x="2348" y="113"/>
                  </a:cubicBezTo>
                  <a:cubicBezTo>
                    <a:pt x="1768" y="1285"/>
                    <a:pt x="1036" y="2353"/>
                    <a:pt x="149" y="3314"/>
                  </a:cubicBezTo>
                  <a:cubicBezTo>
                    <a:pt x="0" y="3473"/>
                    <a:pt x="149" y="3695"/>
                    <a:pt x="314" y="3695"/>
                  </a:cubicBezTo>
                  <a:cubicBezTo>
                    <a:pt x="365" y="3695"/>
                    <a:pt x="416" y="3675"/>
                    <a:pt x="461" y="3626"/>
                  </a:cubicBezTo>
                  <a:cubicBezTo>
                    <a:pt x="1374" y="2639"/>
                    <a:pt x="2134" y="1542"/>
                    <a:pt x="2731" y="336"/>
                  </a:cubicBezTo>
                  <a:cubicBezTo>
                    <a:pt x="2816" y="161"/>
                    <a:pt x="2662" y="0"/>
                    <a:pt x="2517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4"/>
            <p:cNvSpPr/>
            <p:nvPr/>
          </p:nvSpPr>
          <p:spPr>
            <a:xfrm>
              <a:off x="5119500" y="2034375"/>
              <a:ext cx="115150" cy="88800"/>
            </a:xfrm>
            <a:custGeom>
              <a:avLst/>
              <a:gdLst/>
              <a:ahLst/>
              <a:cxnLst/>
              <a:rect l="l" t="t" r="r" b="b"/>
              <a:pathLst>
                <a:path w="4606" h="3552" extrusionOk="0">
                  <a:moveTo>
                    <a:pt x="1768" y="0"/>
                  </a:moveTo>
                  <a:cubicBezTo>
                    <a:pt x="1736" y="0"/>
                    <a:pt x="1702" y="8"/>
                    <a:pt x="1667" y="24"/>
                  </a:cubicBezTo>
                  <a:cubicBezTo>
                    <a:pt x="589" y="538"/>
                    <a:pt x="0" y="2122"/>
                    <a:pt x="837" y="3111"/>
                  </a:cubicBezTo>
                  <a:cubicBezTo>
                    <a:pt x="1100" y="3422"/>
                    <a:pt x="1338" y="3551"/>
                    <a:pt x="1552" y="3551"/>
                  </a:cubicBezTo>
                  <a:cubicBezTo>
                    <a:pt x="2135" y="3551"/>
                    <a:pt x="2532" y="2593"/>
                    <a:pt x="2741" y="1786"/>
                  </a:cubicBezTo>
                  <a:lnTo>
                    <a:pt x="2741" y="1786"/>
                  </a:lnTo>
                  <a:cubicBezTo>
                    <a:pt x="3017" y="2171"/>
                    <a:pt x="3469" y="2415"/>
                    <a:pt x="3960" y="2415"/>
                  </a:cubicBezTo>
                  <a:cubicBezTo>
                    <a:pt x="4089" y="2415"/>
                    <a:pt x="4221" y="2398"/>
                    <a:pt x="4353" y="2363"/>
                  </a:cubicBezTo>
                  <a:cubicBezTo>
                    <a:pt x="4606" y="2295"/>
                    <a:pt x="4527" y="1927"/>
                    <a:pt x="4297" y="1927"/>
                  </a:cubicBezTo>
                  <a:cubicBezTo>
                    <a:pt x="4278" y="1927"/>
                    <a:pt x="4257" y="1930"/>
                    <a:pt x="4235" y="1936"/>
                  </a:cubicBezTo>
                  <a:cubicBezTo>
                    <a:pt x="4141" y="1961"/>
                    <a:pt x="4047" y="1973"/>
                    <a:pt x="3956" y="1973"/>
                  </a:cubicBezTo>
                  <a:cubicBezTo>
                    <a:pt x="3388" y="1973"/>
                    <a:pt x="2902" y="1514"/>
                    <a:pt x="2905" y="910"/>
                  </a:cubicBezTo>
                  <a:lnTo>
                    <a:pt x="2905" y="910"/>
                  </a:lnTo>
                  <a:cubicBezTo>
                    <a:pt x="2905" y="910"/>
                    <a:pt x="2905" y="910"/>
                    <a:pt x="2905" y="910"/>
                  </a:cubicBezTo>
                  <a:cubicBezTo>
                    <a:pt x="2906" y="767"/>
                    <a:pt x="2803" y="698"/>
                    <a:pt x="2697" y="698"/>
                  </a:cubicBezTo>
                  <a:cubicBezTo>
                    <a:pt x="2588" y="698"/>
                    <a:pt x="2475" y="770"/>
                    <a:pt x="2462" y="910"/>
                  </a:cubicBezTo>
                  <a:cubicBezTo>
                    <a:pt x="2462" y="910"/>
                    <a:pt x="2462" y="910"/>
                    <a:pt x="2462" y="910"/>
                  </a:cubicBezTo>
                  <a:lnTo>
                    <a:pt x="2462" y="910"/>
                  </a:lnTo>
                  <a:cubicBezTo>
                    <a:pt x="2421" y="1355"/>
                    <a:pt x="2336" y="1786"/>
                    <a:pt x="2185" y="2207"/>
                  </a:cubicBezTo>
                  <a:cubicBezTo>
                    <a:pt x="2091" y="2471"/>
                    <a:pt x="1927" y="3026"/>
                    <a:pt x="1532" y="3026"/>
                  </a:cubicBezTo>
                  <a:cubicBezTo>
                    <a:pt x="1482" y="3026"/>
                    <a:pt x="1429" y="3017"/>
                    <a:pt x="1372" y="2998"/>
                  </a:cubicBezTo>
                  <a:cubicBezTo>
                    <a:pt x="1162" y="2929"/>
                    <a:pt x="996" y="2540"/>
                    <a:pt x="948" y="2358"/>
                  </a:cubicBezTo>
                  <a:cubicBezTo>
                    <a:pt x="737" y="1568"/>
                    <a:pt x="1172" y="748"/>
                    <a:pt x="1891" y="406"/>
                  </a:cubicBezTo>
                  <a:cubicBezTo>
                    <a:pt x="2113" y="301"/>
                    <a:pt x="1976" y="0"/>
                    <a:pt x="1768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24"/>
            <p:cNvSpPr/>
            <p:nvPr/>
          </p:nvSpPr>
          <p:spPr>
            <a:xfrm>
              <a:off x="5074175" y="1998025"/>
              <a:ext cx="184500" cy="18500"/>
            </a:xfrm>
            <a:custGeom>
              <a:avLst/>
              <a:gdLst/>
              <a:ahLst/>
              <a:cxnLst/>
              <a:rect l="l" t="t" r="r" b="b"/>
              <a:pathLst>
                <a:path w="7380" h="740" extrusionOk="0">
                  <a:moveTo>
                    <a:pt x="2383" y="0"/>
                  </a:moveTo>
                  <a:cubicBezTo>
                    <a:pt x="1685" y="0"/>
                    <a:pt x="986" y="20"/>
                    <a:pt x="286" y="58"/>
                  </a:cubicBezTo>
                  <a:cubicBezTo>
                    <a:pt x="8" y="74"/>
                    <a:pt x="0" y="502"/>
                    <a:pt x="272" y="502"/>
                  </a:cubicBezTo>
                  <a:cubicBezTo>
                    <a:pt x="277" y="502"/>
                    <a:pt x="282" y="502"/>
                    <a:pt x="286" y="501"/>
                  </a:cubicBezTo>
                  <a:cubicBezTo>
                    <a:pt x="990" y="462"/>
                    <a:pt x="1693" y="442"/>
                    <a:pt x="2395" y="442"/>
                  </a:cubicBezTo>
                  <a:cubicBezTo>
                    <a:pt x="3966" y="442"/>
                    <a:pt x="5533" y="541"/>
                    <a:pt x="7099" y="738"/>
                  </a:cubicBezTo>
                  <a:cubicBezTo>
                    <a:pt x="7110" y="739"/>
                    <a:pt x="7120" y="740"/>
                    <a:pt x="7130" y="740"/>
                  </a:cubicBezTo>
                  <a:cubicBezTo>
                    <a:pt x="7380" y="740"/>
                    <a:pt x="7367" y="330"/>
                    <a:pt x="7099" y="296"/>
                  </a:cubicBezTo>
                  <a:cubicBezTo>
                    <a:pt x="5529" y="99"/>
                    <a:pt x="3958" y="0"/>
                    <a:pt x="2383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3"/>
          <p:cNvGrpSpPr/>
          <p:nvPr/>
        </p:nvGrpSpPr>
        <p:grpSpPr>
          <a:xfrm>
            <a:off x="51" y="-11624"/>
            <a:ext cx="9144000" cy="5143500"/>
            <a:chOff x="51" y="-11624"/>
            <a:chExt cx="9144000" cy="5143500"/>
          </a:xfrm>
        </p:grpSpPr>
        <p:grpSp>
          <p:nvGrpSpPr>
            <p:cNvPr id="202" name="Google Shape;202;p3"/>
            <p:cNvGrpSpPr/>
            <p:nvPr/>
          </p:nvGrpSpPr>
          <p:grpSpPr>
            <a:xfrm>
              <a:off x="51" y="-11624"/>
              <a:ext cx="9144000" cy="5143500"/>
              <a:chOff x="51" y="-11624"/>
              <a:chExt cx="9144000" cy="5143500"/>
            </a:xfrm>
          </p:grpSpPr>
          <p:cxnSp>
            <p:nvCxnSpPr>
              <p:cNvPr id="203" name="Google Shape;203;p3"/>
              <p:cNvCxnSpPr/>
              <p:nvPr/>
            </p:nvCxnSpPr>
            <p:spPr>
              <a:xfrm>
                <a:off x="10177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3"/>
              <p:cNvCxnSpPr/>
              <p:nvPr/>
            </p:nvCxnSpPr>
            <p:spPr>
              <a:xfrm>
                <a:off x="24597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3"/>
              <p:cNvCxnSpPr/>
              <p:nvPr/>
            </p:nvCxnSpPr>
            <p:spPr>
              <a:xfrm>
                <a:off x="53437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3"/>
              <p:cNvCxnSpPr/>
              <p:nvPr/>
            </p:nvCxnSpPr>
            <p:spPr>
              <a:xfrm>
                <a:off x="67857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3"/>
              <p:cNvCxnSpPr/>
              <p:nvPr/>
            </p:nvCxnSpPr>
            <p:spPr>
              <a:xfrm>
                <a:off x="82277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3"/>
              <p:cNvCxnSpPr/>
              <p:nvPr/>
            </p:nvCxnSpPr>
            <p:spPr>
              <a:xfrm>
                <a:off x="96697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3"/>
              <p:cNvCxnSpPr/>
              <p:nvPr/>
            </p:nvCxnSpPr>
            <p:spPr>
              <a:xfrm>
                <a:off x="111117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3"/>
              <p:cNvCxnSpPr/>
              <p:nvPr/>
            </p:nvCxnSpPr>
            <p:spPr>
              <a:xfrm>
                <a:off x="125537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3"/>
              <p:cNvCxnSpPr/>
              <p:nvPr/>
            </p:nvCxnSpPr>
            <p:spPr>
              <a:xfrm>
                <a:off x="139958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3"/>
              <p:cNvCxnSpPr/>
              <p:nvPr/>
            </p:nvCxnSpPr>
            <p:spPr>
              <a:xfrm>
                <a:off x="154378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3"/>
              <p:cNvCxnSpPr/>
              <p:nvPr/>
            </p:nvCxnSpPr>
            <p:spPr>
              <a:xfrm>
                <a:off x="168798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3"/>
              <p:cNvCxnSpPr/>
              <p:nvPr/>
            </p:nvCxnSpPr>
            <p:spPr>
              <a:xfrm>
                <a:off x="183218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3"/>
              <p:cNvCxnSpPr/>
              <p:nvPr/>
            </p:nvCxnSpPr>
            <p:spPr>
              <a:xfrm>
                <a:off x="197638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" name="Google Shape;216;p3"/>
              <p:cNvCxnSpPr/>
              <p:nvPr/>
            </p:nvCxnSpPr>
            <p:spPr>
              <a:xfrm>
                <a:off x="212058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" name="Google Shape;217;p3"/>
              <p:cNvCxnSpPr/>
              <p:nvPr/>
            </p:nvCxnSpPr>
            <p:spPr>
              <a:xfrm>
                <a:off x="226478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" name="Google Shape;218;p3"/>
              <p:cNvCxnSpPr/>
              <p:nvPr/>
            </p:nvCxnSpPr>
            <p:spPr>
              <a:xfrm>
                <a:off x="240898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" name="Google Shape;219;p3"/>
              <p:cNvCxnSpPr/>
              <p:nvPr/>
            </p:nvCxnSpPr>
            <p:spPr>
              <a:xfrm>
                <a:off x="255318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" name="Google Shape;220;p3"/>
              <p:cNvCxnSpPr/>
              <p:nvPr/>
            </p:nvCxnSpPr>
            <p:spPr>
              <a:xfrm>
                <a:off x="269738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" name="Google Shape;221;p3"/>
              <p:cNvCxnSpPr/>
              <p:nvPr/>
            </p:nvCxnSpPr>
            <p:spPr>
              <a:xfrm>
                <a:off x="284158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" name="Google Shape;222;p3"/>
              <p:cNvCxnSpPr/>
              <p:nvPr/>
            </p:nvCxnSpPr>
            <p:spPr>
              <a:xfrm>
                <a:off x="298579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" name="Google Shape;223;p3"/>
              <p:cNvCxnSpPr/>
              <p:nvPr/>
            </p:nvCxnSpPr>
            <p:spPr>
              <a:xfrm>
                <a:off x="312999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" name="Google Shape;224;p3"/>
              <p:cNvCxnSpPr/>
              <p:nvPr/>
            </p:nvCxnSpPr>
            <p:spPr>
              <a:xfrm>
                <a:off x="327419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" name="Google Shape;225;p3"/>
              <p:cNvCxnSpPr/>
              <p:nvPr/>
            </p:nvCxnSpPr>
            <p:spPr>
              <a:xfrm>
                <a:off x="341839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Google Shape;226;p3"/>
              <p:cNvCxnSpPr/>
              <p:nvPr/>
            </p:nvCxnSpPr>
            <p:spPr>
              <a:xfrm>
                <a:off x="356259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3"/>
              <p:cNvCxnSpPr/>
              <p:nvPr/>
            </p:nvCxnSpPr>
            <p:spPr>
              <a:xfrm>
                <a:off x="370679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3"/>
              <p:cNvCxnSpPr/>
              <p:nvPr/>
            </p:nvCxnSpPr>
            <p:spPr>
              <a:xfrm>
                <a:off x="385099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3"/>
              <p:cNvCxnSpPr/>
              <p:nvPr/>
            </p:nvCxnSpPr>
            <p:spPr>
              <a:xfrm>
                <a:off x="399519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3"/>
              <p:cNvCxnSpPr/>
              <p:nvPr/>
            </p:nvCxnSpPr>
            <p:spPr>
              <a:xfrm>
                <a:off x="413939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3"/>
              <p:cNvCxnSpPr/>
              <p:nvPr/>
            </p:nvCxnSpPr>
            <p:spPr>
              <a:xfrm>
                <a:off x="428359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3"/>
              <p:cNvCxnSpPr/>
              <p:nvPr/>
            </p:nvCxnSpPr>
            <p:spPr>
              <a:xfrm>
                <a:off x="442779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3"/>
              <p:cNvCxnSpPr/>
              <p:nvPr/>
            </p:nvCxnSpPr>
            <p:spPr>
              <a:xfrm>
                <a:off x="457200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3"/>
              <p:cNvCxnSpPr/>
              <p:nvPr/>
            </p:nvCxnSpPr>
            <p:spPr>
              <a:xfrm>
                <a:off x="471620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3"/>
              <p:cNvCxnSpPr/>
              <p:nvPr/>
            </p:nvCxnSpPr>
            <p:spPr>
              <a:xfrm>
                <a:off x="486040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" name="Google Shape;236;p3"/>
              <p:cNvCxnSpPr/>
              <p:nvPr/>
            </p:nvCxnSpPr>
            <p:spPr>
              <a:xfrm>
                <a:off x="500460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3"/>
              <p:cNvCxnSpPr/>
              <p:nvPr/>
            </p:nvCxnSpPr>
            <p:spPr>
              <a:xfrm>
                <a:off x="514880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3"/>
              <p:cNvCxnSpPr/>
              <p:nvPr/>
            </p:nvCxnSpPr>
            <p:spPr>
              <a:xfrm>
                <a:off x="529300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3"/>
              <p:cNvCxnSpPr/>
              <p:nvPr/>
            </p:nvCxnSpPr>
            <p:spPr>
              <a:xfrm>
                <a:off x="543720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3"/>
              <p:cNvCxnSpPr/>
              <p:nvPr/>
            </p:nvCxnSpPr>
            <p:spPr>
              <a:xfrm>
                <a:off x="558140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3"/>
              <p:cNvCxnSpPr/>
              <p:nvPr/>
            </p:nvCxnSpPr>
            <p:spPr>
              <a:xfrm>
                <a:off x="572560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3"/>
              <p:cNvCxnSpPr/>
              <p:nvPr/>
            </p:nvCxnSpPr>
            <p:spPr>
              <a:xfrm>
                <a:off x="586980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3"/>
              <p:cNvCxnSpPr/>
              <p:nvPr/>
            </p:nvCxnSpPr>
            <p:spPr>
              <a:xfrm>
                <a:off x="601400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3"/>
              <p:cNvCxnSpPr/>
              <p:nvPr/>
            </p:nvCxnSpPr>
            <p:spPr>
              <a:xfrm>
                <a:off x="615821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3"/>
              <p:cNvCxnSpPr/>
              <p:nvPr/>
            </p:nvCxnSpPr>
            <p:spPr>
              <a:xfrm>
                <a:off x="630241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3"/>
              <p:cNvCxnSpPr/>
              <p:nvPr/>
            </p:nvCxnSpPr>
            <p:spPr>
              <a:xfrm>
                <a:off x="644661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3"/>
              <p:cNvCxnSpPr/>
              <p:nvPr/>
            </p:nvCxnSpPr>
            <p:spPr>
              <a:xfrm>
                <a:off x="659081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3"/>
              <p:cNvCxnSpPr/>
              <p:nvPr/>
            </p:nvCxnSpPr>
            <p:spPr>
              <a:xfrm>
                <a:off x="673501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3"/>
              <p:cNvCxnSpPr/>
              <p:nvPr/>
            </p:nvCxnSpPr>
            <p:spPr>
              <a:xfrm>
                <a:off x="687921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3"/>
              <p:cNvCxnSpPr/>
              <p:nvPr/>
            </p:nvCxnSpPr>
            <p:spPr>
              <a:xfrm>
                <a:off x="702341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3"/>
              <p:cNvCxnSpPr/>
              <p:nvPr/>
            </p:nvCxnSpPr>
            <p:spPr>
              <a:xfrm>
                <a:off x="716761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3"/>
              <p:cNvCxnSpPr/>
              <p:nvPr/>
            </p:nvCxnSpPr>
            <p:spPr>
              <a:xfrm>
                <a:off x="731181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3"/>
              <p:cNvCxnSpPr/>
              <p:nvPr/>
            </p:nvCxnSpPr>
            <p:spPr>
              <a:xfrm>
                <a:off x="745601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3"/>
              <p:cNvCxnSpPr/>
              <p:nvPr/>
            </p:nvCxnSpPr>
            <p:spPr>
              <a:xfrm>
                <a:off x="760022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3"/>
              <p:cNvCxnSpPr/>
              <p:nvPr/>
            </p:nvCxnSpPr>
            <p:spPr>
              <a:xfrm>
                <a:off x="774442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3"/>
              <p:cNvCxnSpPr/>
              <p:nvPr/>
            </p:nvCxnSpPr>
            <p:spPr>
              <a:xfrm>
                <a:off x="788862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3"/>
              <p:cNvCxnSpPr/>
              <p:nvPr/>
            </p:nvCxnSpPr>
            <p:spPr>
              <a:xfrm>
                <a:off x="803282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3"/>
              <p:cNvCxnSpPr/>
              <p:nvPr/>
            </p:nvCxnSpPr>
            <p:spPr>
              <a:xfrm>
                <a:off x="817702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3"/>
              <p:cNvCxnSpPr/>
              <p:nvPr/>
            </p:nvCxnSpPr>
            <p:spPr>
              <a:xfrm>
                <a:off x="832122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3"/>
              <p:cNvCxnSpPr/>
              <p:nvPr/>
            </p:nvCxnSpPr>
            <p:spPr>
              <a:xfrm>
                <a:off x="846542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3"/>
              <p:cNvCxnSpPr/>
              <p:nvPr/>
            </p:nvCxnSpPr>
            <p:spPr>
              <a:xfrm>
                <a:off x="860962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3"/>
              <p:cNvCxnSpPr/>
              <p:nvPr/>
            </p:nvCxnSpPr>
            <p:spPr>
              <a:xfrm>
                <a:off x="875382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3"/>
              <p:cNvCxnSpPr/>
              <p:nvPr/>
            </p:nvCxnSpPr>
            <p:spPr>
              <a:xfrm>
                <a:off x="889802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3"/>
              <p:cNvCxnSpPr/>
              <p:nvPr/>
            </p:nvCxnSpPr>
            <p:spPr>
              <a:xfrm>
                <a:off x="904222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265" name="Google Shape;265;p3"/>
              <p:cNvGrpSpPr/>
              <p:nvPr/>
            </p:nvGrpSpPr>
            <p:grpSpPr>
              <a:xfrm>
                <a:off x="51" y="126563"/>
                <a:ext cx="9144000" cy="4890373"/>
                <a:chOff x="51" y="126563"/>
                <a:chExt cx="9144000" cy="4890373"/>
              </a:xfrm>
            </p:grpSpPr>
            <p:cxnSp>
              <p:nvCxnSpPr>
                <p:cNvPr id="266" name="Google Shape;266;p3"/>
                <p:cNvCxnSpPr/>
                <p:nvPr/>
              </p:nvCxnSpPr>
              <p:spPr>
                <a:xfrm rot="10800000">
                  <a:off x="51" y="211327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7" name="Google Shape;267;p3"/>
                <p:cNvCxnSpPr/>
                <p:nvPr/>
              </p:nvCxnSpPr>
              <p:spPr>
                <a:xfrm rot="10800000">
                  <a:off x="51" y="196045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8" name="Google Shape;268;p3"/>
                <p:cNvCxnSpPr/>
                <p:nvPr/>
              </p:nvCxnSpPr>
              <p:spPr>
                <a:xfrm rot="10800000">
                  <a:off x="51" y="180762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9" name="Google Shape;269;p3"/>
                <p:cNvCxnSpPr/>
                <p:nvPr/>
              </p:nvCxnSpPr>
              <p:spPr>
                <a:xfrm rot="10800000">
                  <a:off x="51" y="165480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0" name="Google Shape;270;p3"/>
                <p:cNvCxnSpPr/>
                <p:nvPr/>
              </p:nvCxnSpPr>
              <p:spPr>
                <a:xfrm rot="10800000">
                  <a:off x="51" y="150198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1" name="Google Shape;271;p3"/>
                <p:cNvCxnSpPr/>
                <p:nvPr/>
              </p:nvCxnSpPr>
              <p:spPr>
                <a:xfrm rot="10800000">
                  <a:off x="51" y="134915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2" name="Google Shape;272;p3"/>
                <p:cNvCxnSpPr/>
                <p:nvPr/>
              </p:nvCxnSpPr>
              <p:spPr>
                <a:xfrm rot="10800000">
                  <a:off x="51" y="119633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3" name="Google Shape;273;p3"/>
                <p:cNvCxnSpPr/>
                <p:nvPr/>
              </p:nvCxnSpPr>
              <p:spPr>
                <a:xfrm rot="10800000">
                  <a:off x="51" y="104350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4" name="Google Shape;274;p3"/>
                <p:cNvCxnSpPr/>
                <p:nvPr/>
              </p:nvCxnSpPr>
              <p:spPr>
                <a:xfrm rot="10800000">
                  <a:off x="51" y="89068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5" name="Google Shape;275;p3"/>
                <p:cNvCxnSpPr/>
                <p:nvPr/>
              </p:nvCxnSpPr>
              <p:spPr>
                <a:xfrm rot="10800000">
                  <a:off x="51" y="73786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6" name="Google Shape;276;p3"/>
                <p:cNvCxnSpPr/>
                <p:nvPr/>
              </p:nvCxnSpPr>
              <p:spPr>
                <a:xfrm rot="10800000">
                  <a:off x="51" y="58503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7" name="Google Shape;277;p3"/>
                <p:cNvCxnSpPr/>
                <p:nvPr/>
              </p:nvCxnSpPr>
              <p:spPr>
                <a:xfrm rot="10800000">
                  <a:off x="51" y="43221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8" name="Google Shape;278;p3"/>
                <p:cNvCxnSpPr/>
                <p:nvPr/>
              </p:nvCxnSpPr>
              <p:spPr>
                <a:xfrm rot="10800000">
                  <a:off x="51" y="27938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9" name="Google Shape;279;p3"/>
                <p:cNvCxnSpPr/>
                <p:nvPr/>
              </p:nvCxnSpPr>
              <p:spPr>
                <a:xfrm rot="10800000">
                  <a:off x="51" y="12656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0" name="Google Shape;280;p3"/>
                <p:cNvCxnSpPr/>
                <p:nvPr/>
              </p:nvCxnSpPr>
              <p:spPr>
                <a:xfrm rot="10800000">
                  <a:off x="51" y="425281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1" name="Google Shape;281;p3"/>
                <p:cNvCxnSpPr/>
                <p:nvPr/>
              </p:nvCxnSpPr>
              <p:spPr>
                <a:xfrm rot="10800000">
                  <a:off x="51" y="409999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2" name="Google Shape;282;p3"/>
                <p:cNvCxnSpPr/>
                <p:nvPr/>
              </p:nvCxnSpPr>
              <p:spPr>
                <a:xfrm rot="10800000">
                  <a:off x="51" y="394716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3" name="Google Shape;283;p3"/>
                <p:cNvCxnSpPr/>
                <p:nvPr/>
              </p:nvCxnSpPr>
              <p:spPr>
                <a:xfrm rot="10800000">
                  <a:off x="51" y="379434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4" name="Google Shape;284;p3"/>
                <p:cNvCxnSpPr/>
                <p:nvPr/>
              </p:nvCxnSpPr>
              <p:spPr>
                <a:xfrm rot="10800000">
                  <a:off x="51" y="364151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5" name="Google Shape;285;p3"/>
                <p:cNvCxnSpPr/>
                <p:nvPr/>
              </p:nvCxnSpPr>
              <p:spPr>
                <a:xfrm rot="10800000">
                  <a:off x="51" y="348869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6" name="Google Shape;286;p3"/>
                <p:cNvCxnSpPr/>
                <p:nvPr/>
              </p:nvCxnSpPr>
              <p:spPr>
                <a:xfrm rot="10800000">
                  <a:off x="51" y="333587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7" name="Google Shape;287;p3"/>
                <p:cNvCxnSpPr/>
                <p:nvPr/>
              </p:nvCxnSpPr>
              <p:spPr>
                <a:xfrm rot="10800000">
                  <a:off x="51" y="318304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8" name="Google Shape;288;p3"/>
                <p:cNvCxnSpPr/>
                <p:nvPr/>
              </p:nvCxnSpPr>
              <p:spPr>
                <a:xfrm rot="10800000">
                  <a:off x="51" y="303022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9" name="Google Shape;289;p3"/>
                <p:cNvCxnSpPr/>
                <p:nvPr/>
              </p:nvCxnSpPr>
              <p:spPr>
                <a:xfrm rot="10800000">
                  <a:off x="51" y="287739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" name="Google Shape;290;p3"/>
                <p:cNvCxnSpPr/>
                <p:nvPr/>
              </p:nvCxnSpPr>
              <p:spPr>
                <a:xfrm rot="10800000">
                  <a:off x="51" y="272457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1" name="Google Shape;291;p3"/>
                <p:cNvCxnSpPr/>
                <p:nvPr/>
              </p:nvCxnSpPr>
              <p:spPr>
                <a:xfrm rot="10800000">
                  <a:off x="51" y="25717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2" name="Google Shape;292;p3"/>
                <p:cNvCxnSpPr/>
                <p:nvPr/>
              </p:nvCxnSpPr>
              <p:spPr>
                <a:xfrm rot="10800000">
                  <a:off x="51" y="241892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3" name="Google Shape;293;p3"/>
                <p:cNvCxnSpPr/>
                <p:nvPr/>
              </p:nvCxnSpPr>
              <p:spPr>
                <a:xfrm rot="10800000">
                  <a:off x="51" y="226610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4" name="Google Shape;294;p3"/>
                <p:cNvCxnSpPr/>
                <p:nvPr/>
              </p:nvCxnSpPr>
              <p:spPr>
                <a:xfrm rot="10800000">
                  <a:off x="51" y="501693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5" name="Google Shape;295;p3"/>
                <p:cNvCxnSpPr/>
                <p:nvPr/>
              </p:nvCxnSpPr>
              <p:spPr>
                <a:xfrm rot="10800000">
                  <a:off x="51" y="486411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6" name="Google Shape;296;p3"/>
                <p:cNvCxnSpPr/>
                <p:nvPr/>
              </p:nvCxnSpPr>
              <p:spPr>
                <a:xfrm rot="10800000">
                  <a:off x="51" y="471128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7" name="Google Shape;297;p3"/>
                <p:cNvCxnSpPr/>
                <p:nvPr/>
              </p:nvCxnSpPr>
              <p:spPr>
                <a:xfrm rot="10800000">
                  <a:off x="51" y="455846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8" name="Google Shape;298;p3"/>
                <p:cNvCxnSpPr/>
                <p:nvPr/>
              </p:nvCxnSpPr>
              <p:spPr>
                <a:xfrm rot="10800000">
                  <a:off x="51" y="440564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299" name="Google Shape;299;p3"/>
            <p:cNvCxnSpPr/>
            <p:nvPr/>
          </p:nvCxnSpPr>
          <p:spPr>
            <a:xfrm>
              <a:off x="390173" y="-11624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0" name="Google Shape;300;p3"/>
          <p:cNvSpPr txBox="1">
            <a:spLocks noGrp="1"/>
          </p:cNvSpPr>
          <p:nvPr>
            <p:ph type="title"/>
          </p:nvPr>
        </p:nvSpPr>
        <p:spPr>
          <a:xfrm>
            <a:off x="843200" y="2003094"/>
            <a:ext cx="5973900" cy="19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1" name="Google Shape;301;p3"/>
          <p:cNvSpPr txBox="1">
            <a:spLocks noGrp="1"/>
          </p:cNvSpPr>
          <p:nvPr>
            <p:ph type="title" idx="2" hasCustomPrompt="1"/>
          </p:nvPr>
        </p:nvSpPr>
        <p:spPr>
          <a:xfrm>
            <a:off x="985200" y="882427"/>
            <a:ext cx="1186800" cy="7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2" name="Google Shape;302;p3"/>
          <p:cNvSpPr txBox="1">
            <a:spLocks noGrp="1"/>
          </p:cNvSpPr>
          <p:nvPr>
            <p:ph type="subTitle" idx="1"/>
          </p:nvPr>
        </p:nvSpPr>
        <p:spPr>
          <a:xfrm>
            <a:off x="849975" y="4090544"/>
            <a:ext cx="46593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03" name="Google Shape;303;p3"/>
          <p:cNvGrpSpPr/>
          <p:nvPr/>
        </p:nvGrpSpPr>
        <p:grpSpPr>
          <a:xfrm rot="2700000">
            <a:off x="-276868" y="4194468"/>
            <a:ext cx="837217" cy="380041"/>
            <a:chOff x="1425200" y="1299050"/>
            <a:chExt cx="1402515" cy="636649"/>
          </a:xfrm>
        </p:grpSpPr>
        <p:sp>
          <p:nvSpPr>
            <p:cNvPr id="304" name="Google Shape;304;p3"/>
            <p:cNvSpPr/>
            <p:nvPr/>
          </p:nvSpPr>
          <p:spPr>
            <a:xfrm>
              <a:off x="1427912" y="1299050"/>
              <a:ext cx="1399802" cy="608114"/>
            </a:xfrm>
            <a:custGeom>
              <a:avLst/>
              <a:gdLst/>
              <a:ahLst/>
              <a:cxnLst/>
              <a:rect l="l" t="t" r="r" b="b"/>
              <a:pathLst>
                <a:path w="12902" h="5605" extrusionOk="0">
                  <a:moveTo>
                    <a:pt x="4899" y="1"/>
                  </a:moveTo>
                  <a:lnTo>
                    <a:pt x="4783" y="467"/>
                  </a:lnTo>
                  <a:lnTo>
                    <a:pt x="11052" y="2035"/>
                  </a:lnTo>
                  <a:cubicBezTo>
                    <a:pt x="12021" y="2278"/>
                    <a:pt x="12321" y="3262"/>
                    <a:pt x="12246" y="3824"/>
                  </a:cubicBezTo>
                  <a:cubicBezTo>
                    <a:pt x="12180" y="4311"/>
                    <a:pt x="11833" y="4747"/>
                    <a:pt x="11611" y="4888"/>
                  </a:cubicBezTo>
                  <a:cubicBezTo>
                    <a:pt x="11368" y="5042"/>
                    <a:pt x="11068" y="5124"/>
                    <a:pt x="10773" y="5124"/>
                  </a:cubicBezTo>
                  <a:cubicBezTo>
                    <a:pt x="10651" y="5124"/>
                    <a:pt x="10529" y="5110"/>
                    <a:pt x="10413" y="5081"/>
                  </a:cubicBezTo>
                  <a:lnTo>
                    <a:pt x="1437" y="3053"/>
                  </a:lnTo>
                  <a:cubicBezTo>
                    <a:pt x="857" y="2905"/>
                    <a:pt x="545" y="2187"/>
                    <a:pt x="642" y="1630"/>
                  </a:cubicBezTo>
                  <a:cubicBezTo>
                    <a:pt x="694" y="1337"/>
                    <a:pt x="868" y="1089"/>
                    <a:pt x="1131" y="929"/>
                  </a:cubicBezTo>
                  <a:cubicBezTo>
                    <a:pt x="1316" y="816"/>
                    <a:pt x="1535" y="757"/>
                    <a:pt x="1758" y="757"/>
                  </a:cubicBezTo>
                  <a:cubicBezTo>
                    <a:pt x="1862" y="757"/>
                    <a:pt x="1968" y="770"/>
                    <a:pt x="2071" y="796"/>
                  </a:cubicBezTo>
                  <a:lnTo>
                    <a:pt x="8298" y="2367"/>
                  </a:lnTo>
                  <a:cubicBezTo>
                    <a:pt x="8905" y="2519"/>
                    <a:pt x="9072" y="2704"/>
                    <a:pt x="8989" y="3128"/>
                  </a:cubicBezTo>
                  <a:cubicBezTo>
                    <a:pt x="8955" y="3304"/>
                    <a:pt x="8855" y="3450"/>
                    <a:pt x="8709" y="3536"/>
                  </a:cubicBezTo>
                  <a:cubicBezTo>
                    <a:pt x="8609" y="3595"/>
                    <a:pt x="8490" y="3625"/>
                    <a:pt x="8359" y="3625"/>
                  </a:cubicBezTo>
                  <a:cubicBezTo>
                    <a:pt x="8279" y="3625"/>
                    <a:pt x="8195" y="3614"/>
                    <a:pt x="8107" y="3592"/>
                  </a:cubicBezTo>
                  <a:lnTo>
                    <a:pt x="3390" y="2400"/>
                  </a:lnTo>
                  <a:lnTo>
                    <a:pt x="3273" y="2866"/>
                  </a:lnTo>
                  <a:lnTo>
                    <a:pt x="7989" y="4059"/>
                  </a:lnTo>
                  <a:cubicBezTo>
                    <a:pt x="8118" y="4091"/>
                    <a:pt x="8245" y="4106"/>
                    <a:pt x="8368" y="4106"/>
                  </a:cubicBezTo>
                  <a:cubicBezTo>
                    <a:pt x="8595" y="4106"/>
                    <a:pt x="8807" y="4053"/>
                    <a:pt x="8986" y="3946"/>
                  </a:cubicBezTo>
                  <a:cubicBezTo>
                    <a:pt x="9249" y="3791"/>
                    <a:pt x="9428" y="3536"/>
                    <a:pt x="9487" y="3228"/>
                  </a:cubicBezTo>
                  <a:cubicBezTo>
                    <a:pt x="9687" y="2218"/>
                    <a:pt x="8763" y="1987"/>
                    <a:pt x="8415" y="1901"/>
                  </a:cubicBezTo>
                  <a:lnTo>
                    <a:pt x="2187" y="330"/>
                  </a:lnTo>
                  <a:cubicBezTo>
                    <a:pt x="2041" y="293"/>
                    <a:pt x="1893" y="275"/>
                    <a:pt x="1746" y="275"/>
                  </a:cubicBezTo>
                  <a:cubicBezTo>
                    <a:pt x="1428" y="275"/>
                    <a:pt x="1115" y="359"/>
                    <a:pt x="849" y="521"/>
                  </a:cubicBezTo>
                  <a:cubicBezTo>
                    <a:pt x="467" y="752"/>
                    <a:pt x="217" y="1114"/>
                    <a:pt x="142" y="1539"/>
                  </a:cubicBezTo>
                  <a:cubicBezTo>
                    <a:pt x="1" y="2345"/>
                    <a:pt x="483" y="3309"/>
                    <a:pt x="1325" y="3519"/>
                  </a:cubicBezTo>
                  <a:lnTo>
                    <a:pt x="10299" y="5547"/>
                  </a:lnTo>
                  <a:cubicBezTo>
                    <a:pt x="10455" y="5586"/>
                    <a:pt x="10619" y="5605"/>
                    <a:pt x="10783" y="5605"/>
                  </a:cubicBezTo>
                  <a:cubicBezTo>
                    <a:pt x="11177" y="5605"/>
                    <a:pt x="11578" y="5496"/>
                    <a:pt x="11900" y="5292"/>
                  </a:cubicBezTo>
                  <a:cubicBezTo>
                    <a:pt x="12280" y="5051"/>
                    <a:pt x="12601" y="4534"/>
                    <a:pt x="12709" y="4106"/>
                  </a:cubicBezTo>
                  <a:cubicBezTo>
                    <a:pt x="12726" y="4038"/>
                    <a:pt x="12739" y="3968"/>
                    <a:pt x="12750" y="3898"/>
                  </a:cubicBezTo>
                  <a:cubicBezTo>
                    <a:pt x="12902" y="2761"/>
                    <a:pt x="12043" y="1788"/>
                    <a:pt x="11168" y="1571"/>
                  </a:cubicBezTo>
                  <a:lnTo>
                    <a:pt x="4899" y="1"/>
                  </a:lnTo>
                  <a:close/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1425200" y="1327584"/>
              <a:ext cx="1399802" cy="608114"/>
            </a:xfrm>
            <a:custGeom>
              <a:avLst/>
              <a:gdLst/>
              <a:ahLst/>
              <a:cxnLst/>
              <a:rect l="l" t="t" r="r" b="b"/>
              <a:pathLst>
                <a:path w="12902" h="5605" extrusionOk="0">
                  <a:moveTo>
                    <a:pt x="4899" y="1"/>
                  </a:moveTo>
                  <a:lnTo>
                    <a:pt x="4783" y="467"/>
                  </a:lnTo>
                  <a:lnTo>
                    <a:pt x="11052" y="2035"/>
                  </a:lnTo>
                  <a:cubicBezTo>
                    <a:pt x="12021" y="2278"/>
                    <a:pt x="12319" y="3262"/>
                    <a:pt x="12246" y="3822"/>
                  </a:cubicBezTo>
                  <a:cubicBezTo>
                    <a:pt x="12180" y="4309"/>
                    <a:pt x="11833" y="4746"/>
                    <a:pt x="11611" y="4888"/>
                  </a:cubicBezTo>
                  <a:cubicBezTo>
                    <a:pt x="11368" y="5041"/>
                    <a:pt x="11069" y="5123"/>
                    <a:pt x="10775" y="5123"/>
                  </a:cubicBezTo>
                  <a:cubicBezTo>
                    <a:pt x="10652" y="5123"/>
                    <a:pt x="10529" y="5109"/>
                    <a:pt x="10412" y="5079"/>
                  </a:cubicBezTo>
                  <a:lnTo>
                    <a:pt x="1437" y="3052"/>
                  </a:lnTo>
                  <a:cubicBezTo>
                    <a:pt x="857" y="2905"/>
                    <a:pt x="545" y="2187"/>
                    <a:pt x="642" y="1630"/>
                  </a:cubicBezTo>
                  <a:cubicBezTo>
                    <a:pt x="694" y="1337"/>
                    <a:pt x="868" y="1087"/>
                    <a:pt x="1131" y="929"/>
                  </a:cubicBezTo>
                  <a:cubicBezTo>
                    <a:pt x="1316" y="816"/>
                    <a:pt x="1535" y="757"/>
                    <a:pt x="1758" y="757"/>
                  </a:cubicBezTo>
                  <a:cubicBezTo>
                    <a:pt x="1862" y="757"/>
                    <a:pt x="1968" y="770"/>
                    <a:pt x="2071" y="796"/>
                  </a:cubicBezTo>
                  <a:lnTo>
                    <a:pt x="8298" y="2365"/>
                  </a:lnTo>
                  <a:cubicBezTo>
                    <a:pt x="8905" y="2517"/>
                    <a:pt x="9072" y="2702"/>
                    <a:pt x="8989" y="3126"/>
                  </a:cubicBezTo>
                  <a:cubicBezTo>
                    <a:pt x="8955" y="3304"/>
                    <a:pt x="8855" y="3448"/>
                    <a:pt x="8709" y="3534"/>
                  </a:cubicBezTo>
                  <a:cubicBezTo>
                    <a:pt x="8608" y="3594"/>
                    <a:pt x="8489" y="3625"/>
                    <a:pt x="8356" y="3625"/>
                  </a:cubicBezTo>
                  <a:cubicBezTo>
                    <a:pt x="8277" y="3625"/>
                    <a:pt x="8194" y="3614"/>
                    <a:pt x="8107" y="3592"/>
                  </a:cubicBezTo>
                  <a:lnTo>
                    <a:pt x="3390" y="2400"/>
                  </a:lnTo>
                  <a:lnTo>
                    <a:pt x="3273" y="2865"/>
                  </a:lnTo>
                  <a:lnTo>
                    <a:pt x="7989" y="4057"/>
                  </a:lnTo>
                  <a:cubicBezTo>
                    <a:pt x="8118" y="4090"/>
                    <a:pt x="8246" y="4106"/>
                    <a:pt x="8369" y="4106"/>
                  </a:cubicBezTo>
                  <a:cubicBezTo>
                    <a:pt x="8595" y="4106"/>
                    <a:pt x="8807" y="4051"/>
                    <a:pt x="8986" y="3946"/>
                  </a:cubicBezTo>
                  <a:cubicBezTo>
                    <a:pt x="9249" y="3791"/>
                    <a:pt x="9428" y="3534"/>
                    <a:pt x="9487" y="3228"/>
                  </a:cubicBezTo>
                  <a:cubicBezTo>
                    <a:pt x="9687" y="2218"/>
                    <a:pt x="8762" y="1987"/>
                    <a:pt x="8415" y="1899"/>
                  </a:cubicBezTo>
                  <a:lnTo>
                    <a:pt x="2187" y="330"/>
                  </a:lnTo>
                  <a:cubicBezTo>
                    <a:pt x="2040" y="293"/>
                    <a:pt x="1891" y="275"/>
                    <a:pt x="1743" y="275"/>
                  </a:cubicBezTo>
                  <a:cubicBezTo>
                    <a:pt x="1426" y="275"/>
                    <a:pt x="1115" y="358"/>
                    <a:pt x="849" y="519"/>
                  </a:cubicBezTo>
                  <a:cubicBezTo>
                    <a:pt x="467" y="750"/>
                    <a:pt x="217" y="1112"/>
                    <a:pt x="142" y="1538"/>
                  </a:cubicBezTo>
                  <a:cubicBezTo>
                    <a:pt x="1" y="2345"/>
                    <a:pt x="483" y="3307"/>
                    <a:pt x="1325" y="3519"/>
                  </a:cubicBezTo>
                  <a:lnTo>
                    <a:pt x="10299" y="5547"/>
                  </a:lnTo>
                  <a:cubicBezTo>
                    <a:pt x="10455" y="5585"/>
                    <a:pt x="10618" y="5604"/>
                    <a:pt x="10781" y="5604"/>
                  </a:cubicBezTo>
                  <a:cubicBezTo>
                    <a:pt x="11176" y="5604"/>
                    <a:pt x="11577" y="5495"/>
                    <a:pt x="11900" y="5292"/>
                  </a:cubicBezTo>
                  <a:cubicBezTo>
                    <a:pt x="12280" y="5051"/>
                    <a:pt x="12601" y="4534"/>
                    <a:pt x="12709" y="4106"/>
                  </a:cubicBezTo>
                  <a:cubicBezTo>
                    <a:pt x="12726" y="4038"/>
                    <a:pt x="12739" y="3968"/>
                    <a:pt x="12748" y="3896"/>
                  </a:cubicBezTo>
                  <a:cubicBezTo>
                    <a:pt x="12902" y="2760"/>
                    <a:pt x="12042" y="1788"/>
                    <a:pt x="11168" y="1569"/>
                  </a:cubicBezTo>
                  <a:lnTo>
                    <a:pt x="4899" y="1"/>
                  </a:lnTo>
                  <a:close/>
                </a:path>
              </a:pathLst>
            </a:custGeom>
            <a:solidFill>
              <a:schemeClr val="accent3"/>
            </a:solidFill>
            <a:ln w="6850" cap="flat" cmpd="sng">
              <a:solidFill>
                <a:schemeClr val="accent3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2502666" y="1484468"/>
              <a:ext cx="292611" cy="266355"/>
            </a:xfrm>
            <a:custGeom>
              <a:avLst/>
              <a:gdLst/>
              <a:ahLst/>
              <a:cxnLst/>
              <a:rect l="l" t="t" r="r" b="b"/>
              <a:pathLst>
                <a:path w="2697" h="2455" extrusionOk="0">
                  <a:moveTo>
                    <a:pt x="0" y="1"/>
                  </a:moveTo>
                  <a:lnTo>
                    <a:pt x="0" y="1"/>
                  </a:lnTo>
                  <a:cubicBezTo>
                    <a:pt x="162" y="52"/>
                    <a:pt x="323" y="90"/>
                    <a:pt x="484" y="134"/>
                  </a:cubicBezTo>
                  <a:cubicBezTo>
                    <a:pt x="640" y="185"/>
                    <a:pt x="797" y="236"/>
                    <a:pt x="950" y="293"/>
                  </a:cubicBezTo>
                  <a:cubicBezTo>
                    <a:pt x="1248" y="428"/>
                    <a:pt x="1547" y="561"/>
                    <a:pt x="1791" y="771"/>
                  </a:cubicBezTo>
                  <a:cubicBezTo>
                    <a:pt x="2290" y="1168"/>
                    <a:pt x="2603" y="1780"/>
                    <a:pt x="2623" y="2455"/>
                  </a:cubicBezTo>
                  <a:cubicBezTo>
                    <a:pt x="2697" y="2124"/>
                    <a:pt x="2656" y="1769"/>
                    <a:pt x="2531" y="1445"/>
                  </a:cubicBezTo>
                  <a:cubicBezTo>
                    <a:pt x="2410" y="1118"/>
                    <a:pt x="2187" y="833"/>
                    <a:pt x="1919" y="611"/>
                  </a:cubicBezTo>
                  <a:cubicBezTo>
                    <a:pt x="1650" y="386"/>
                    <a:pt x="1326" y="250"/>
                    <a:pt x="1002" y="145"/>
                  </a:cubicBezTo>
                  <a:cubicBezTo>
                    <a:pt x="838" y="103"/>
                    <a:pt x="670" y="68"/>
                    <a:pt x="504" y="35"/>
                  </a:cubicBezTo>
                  <a:cubicBezTo>
                    <a:pt x="335" y="24"/>
                    <a:pt x="168" y="6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1652606" y="1385304"/>
              <a:ext cx="675598" cy="170663"/>
            </a:xfrm>
            <a:custGeom>
              <a:avLst/>
              <a:gdLst/>
              <a:ahLst/>
              <a:cxnLst/>
              <a:rect l="l" t="t" r="r" b="b"/>
              <a:pathLst>
                <a:path w="6227" h="1573" extrusionOk="0">
                  <a:moveTo>
                    <a:pt x="0" y="1"/>
                  </a:moveTo>
                  <a:cubicBezTo>
                    <a:pt x="509" y="173"/>
                    <a:pt x="1022" y="323"/>
                    <a:pt x="1537" y="470"/>
                  </a:cubicBezTo>
                  <a:cubicBezTo>
                    <a:pt x="2052" y="618"/>
                    <a:pt x="2571" y="747"/>
                    <a:pt x="3088" y="885"/>
                  </a:cubicBezTo>
                  <a:cubicBezTo>
                    <a:pt x="3609" y="1009"/>
                    <a:pt x="4128" y="1140"/>
                    <a:pt x="4651" y="1254"/>
                  </a:cubicBezTo>
                  <a:cubicBezTo>
                    <a:pt x="5171" y="1370"/>
                    <a:pt x="5692" y="1480"/>
                    <a:pt x="6218" y="1569"/>
                  </a:cubicBezTo>
                  <a:lnTo>
                    <a:pt x="6218" y="1569"/>
                  </a:lnTo>
                  <a:cubicBezTo>
                    <a:pt x="5712" y="1398"/>
                    <a:pt x="5202" y="1249"/>
                    <a:pt x="4690" y="1103"/>
                  </a:cubicBezTo>
                  <a:cubicBezTo>
                    <a:pt x="4175" y="956"/>
                    <a:pt x="3656" y="826"/>
                    <a:pt x="3138" y="686"/>
                  </a:cubicBezTo>
                  <a:cubicBezTo>
                    <a:pt x="2618" y="564"/>
                    <a:pt x="2099" y="433"/>
                    <a:pt x="1576" y="317"/>
                  </a:cubicBezTo>
                  <a:cubicBezTo>
                    <a:pt x="1053" y="203"/>
                    <a:pt x="529" y="90"/>
                    <a:pt x="0" y="1"/>
                  </a:cubicBezTo>
                  <a:close/>
                  <a:moveTo>
                    <a:pt x="6218" y="1569"/>
                  </a:moveTo>
                  <a:cubicBezTo>
                    <a:pt x="6221" y="1570"/>
                    <a:pt x="6224" y="1571"/>
                    <a:pt x="6227" y="1572"/>
                  </a:cubicBezTo>
                  <a:lnTo>
                    <a:pt x="6227" y="1571"/>
                  </a:lnTo>
                  <a:cubicBezTo>
                    <a:pt x="6224" y="1570"/>
                    <a:pt x="6221" y="1569"/>
                    <a:pt x="6218" y="15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" name="Google Shape;308;p3"/>
          <p:cNvGrpSpPr/>
          <p:nvPr/>
        </p:nvGrpSpPr>
        <p:grpSpPr>
          <a:xfrm>
            <a:off x="4197032" y="4662844"/>
            <a:ext cx="749890" cy="736786"/>
            <a:chOff x="229800" y="3487250"/>
            <a:chExt cx="861250" cy="846200"/>
          </a:xfrm>
        </p:grpSpPr>
        <p:sp>
          <p:nvSpPr>
            <p:cNvPr id="309" name="Google Shape;309;p3"/>
            <p:cNvSpPr/>
            <p:nvPr/>
          </p:nvSpPr>
          <p:spPr>
            <a:xfrm>
              <a:off x="229800" y="3874450"/>
              <a:ext cx="98525" cy="88575"/>
            </a:xfrm>
            <a:custGeom>
              <a:avLst/>
              <a:gdLst/>
              <a:ahLst/>
              <a:cxnLst/>
              <a:rect l="l" t="t" r="r" b="b"/>
              <a:pathLst>
                <a:path w="3941" h="3543" extrusionOk="0">
                  <a:moveTo>
                    <a:pt x="2345" y="438"/>
                  </a:moveTo>
                  <a:cubicBezTo>
                    <a:pt x="3026" y="438"/>
                    <a:pt x="3444" y="1284"/>
                    <a:pt x="3265" y="1954"/>
                  </a:cubicBezTo>
                  <a:cubicBezTo>
                    <a:pt x="3102" y="2569"/>
                    <a:pt x="2536" y="3103"/>
                    <a:pt x="1881" y="3103"/>
                  </a:cubicBezTo>
                  <a:cubicBezTo>
                    <a:pt x="1855" y="3103"/>
                    <a:pt x="1828" y="3102"/>
                    <a:pt x="1801" y="3100"/>
                  </a:cubicBezTo>
                  <a:cubicBezTo>
                    <a:pt x="1282" y="3067"/>
                    <a:pt x="909" y="2725"/>
                    <a:pt x="810" y="2307"/>
                  </a:cubicBezTo>
                  <a:lnTo>
                    <a:pt x="810" y="2307"/>
                  </a:lnTo>
                  <a:cubicBezTo>
                    <a:pt x="820" y="2309"/>
                    <a:pt x="830" y="2309"/>
                    <a:pt x="841" y="2309"/>
                  </a:cubicBezTo>
                  <a:cubicBezTo>
                    <a:pt x="951" y="2309"/>
                    <a:pt x="1064" y="2238"/>
                    <a:pt x="1068" y="2095"/>
                  </a:cubicBezTo>
                  <a:cubicBezTo>
                    <a:pt x="1083" y="1497"/>
                    <a:pt x="1351" y="806"/>
                    <a:pt x="1933" y="536"/>
                  </a:cubicBezTo>
                  <a:cubicBezTo>
                    <a:pt x="2079" y="468"/>
                    <a:pt x="2217" y="438"/>
                    <a:pt x="2345" y="438"/>
                  </a:cubicBezTo>
                  <a:close/>
                  <a:moveTo>
                    <a:pt x="2320" y="0"/>
                  </a:moveTo>
                  <a:cubicBezTo>
                    <a:pt x="1621" y="0"/>
                    <a:pt x="1114" y="513"/>
                    <a:pt x="845" y="1130"/>
                  </a:cubicBezTo>
                  <a:lnTo>
                    <a:pt x="845" y="1130"/>
                  </a:lnTo>
                  <a:cubicBezTo>
                    <a:pt x="836" y="1129"/>
                    <a:pt x="826" y="1128"/>
                    <a:pt x="817" y="1128"/>
                  </a:cubicBezTo>
                  <a:cubicBezTo>
                    <a:pt x="749" y="1128"/>
                    <a:pt x="680" y="1155"/>
                    <a:pt x="629" y="1221"/>
                  </a:cubicBezTo>
                  <a:lnTo>
                    <a:pt x="629" y="1219"/>
                  </a:lnTo>
                  <a:lnTo>
                    <a:pt x="629" y="1219"/>
                  </a:lnTo>
                  <a:cubicBezTo>
                    <a:pt x="0" y="2036"/>
                    <a:pt x="427" y="3185"/>
                    <a:pt x="1399" y="3474"/>
                  </a:cubicBezTo>
                  <a:cubicBezTo>
                    <a:pt x="1556" y="3520"/>
                    <a:pt x="1712" y="3542"/>
                    <a:pt x="1866" y="3542"/>
                  </a:cubicBezTo>
                  <a:cubicBezTo>
                    <a:pt x="2707" y="3542"/>
                    <a:pt x="3470" y="2894"/>
                    <a:pt x="3692" y="2072"/>
                  </a:cubicBezTo>
                  <a:cubicBezTo>
                    <a:pt x="3940" y="1155"/>
                    <a:pt x="3421" y="47"/>
                    <a:pt x="2382" y="2"/>
                  </a:cubicBezTo>
                  <a:cubicBezTo>
                    <a:pt x="2361" y="1"/>
                    <a:pt x="2341" y="0"/>
                    <a:pt x="2320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448375" y="3675800"/>
              <a:ext cx="98525" cy="88550"/>
            </a:xfrm>
            <a:custGeom>
              <a:avLst/>
              <a:gdLst/>
              <a:ahLst/>
              <a:cxnLst/>
              <a:rect l="l" t="t" r="r" b="b"/>
              <a:pathLst>
                <a:path w="3941" h="3542" extrusionOk="0">
                  <a:moveTo>
                    <a:pt x="2345" y="438"/>
                  </a:moveTo>
                  <a:cubicBezTo>
                    <a:pt x="3026" y="438"/>
                    <a:pt x="3444" y="1284"/>
                    <a:pt x="3265" y="1954"/>
                  </a:cubicBezTo>
                  <a:cubicBezTo>
                    <a:pt x="3100" y="2569"/>
                    <a:pt x="2536" y="3102"/>
                    <a:pt x="1881" y="3102"/>
                  </a:cubicBezTo>
                  <a:cubicBezTo>
                    <a:pt x="1855" y="3102"/>
                    <a:pt x="1828" y="3101"/>
                    <a:pt x="1801" y="3100"/>
                  </a:cubicBezTo>
                  <a:cubicBezTo>
                    <a:pt x="1282" y="3066"/>
                    <a:pt x="909" y="2725"/>
                    <a:pt x="810" y="2307"/>
                  </a:cubicBezTo>
                  <a:lnTo>
                    <a:pt x="810" y="2307"/>
                  </a:lnTo>
                  <a:cubicBezTo>
                    <a:pt x="820" y="2309"/>
                    <a:pt x="831" y="2309"/>
                    <a:pt x="841" y="2309"/>
                  </a:cubicBezTo>
                  <a:cubicBezTo>
                    <a:pt x="952" y="2309"/>
                    <a:pt x="1064" y="2238"/>
                    <a:pt x="1068" y="2095"/>
                  </a:cubicBezTo>
                  <a:cubicBezTo>
                    <a:pt x="1083" y="1496"/>
                    <a:pt x="1351" y="805"/>
                    <a:pt x="1933" y="535"/>
                  </a:cubicBezTo>
                  <a:cubicBezTo>
                    <a:pt x="2079" y="468"/>
                    <a:pt x="2217" y="438"/>
                    <a:pt x="2345" y="438"/>
                  </a:cubicBezTo>
                  <a:close/>
                  <a:moveTo>
                    <a:pt x="2319" y="0"/>
                  </a:moveTo>
                  <a:cubicBezTo>
                    <a:pt x="1620" y="0"/>
                    <a:pt x="1113" y="513"/>
                    <a:pt x="844" y="1129"/>
                  </a:cubicBezTo>
                  <a:lnTo>
                    <a:pt x="844" y="1129"/>
                  </a:lnTo>
                  <a:cubicBezTo>
                    <a:pt x="835" y="1128"/>
                    <a:pt x="826" y="1128"/>
                    <a:pt x="817" y="1128"/>
                  </a:cubicBezTo>
                  <a:cubicBezTo>
                    <a:pt x="749" y="1128"/>
                    <a:pt x="680" y="1155"/>
                    <a:pt x="629" y="1220"/>
                  </a:cubicBezTo>
                  <a:lnTo>
                    <a:pt x="629" y="1219"/>
                  </a:lnTo>
                  <a:lnTo>
                    <a:pt x="629" y="1219"/>
                  </a:lnTo>
                  <a:cubicBezTo>
                    <a:pt x="0" y="2036"/>
                    <a:pt x="425" y="3185"/>
                    <a:pt x="1399" y="3474"/>
                  </a:cubicBezTo>
                  <a:cubicBezTo>
                    <a:pt x="1556" y="3520"/>
                    <a:pt x="1712" y="3542"/>
                    <a:pt x="1866" y="3542"/>
                  </a:cubicBezTo>
                  <a:cubicBezTo>
                    <a:pt x="2706" y="3542"/>
                    <a:pt x="3470" y="2893"/>
                    <a:pt x="3692" y="2071"/>
                  </a:cubicBezTo>
                  <a:cubicBezTo>
                    <a:pt x="3940" y="1154"/>
                    <a:pt x="3419" y="47"/>
                    <a:pt x="2381" y="1"/>
                  </a:cubicBezTo>
                  <a:cubicBezTo>
                    <a:pt x="2360" y="0"/>
                    <a:pt x="2339" y="0"/>
                    <a:pt x="2319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655800" y="3487250"/>
              <a:ext cx="98525" cy="88575"/>
            </a:xfrm>
            <a:custGeom>
              <a:avLst/>
              <a:gdLst/>
              <a:ahLst/>
              <a:cxnLst/>
              <a:rect l="l" t="t" r="r" b="b"/>
              <a:pathLst>
                <a:path w="3941" h="3543" extrusionOk="0">
                  <a:moveTo>
                    <a:pt x="2346" y="438"/>
                  </a:moveTo>
                  <a:cubicBezTo>
                    <a:pt x="3026" y="438"/>
                    <a:pt x="3445" y="1284"/>
                    <a:pt x="3267" y="1953"/>
                  </a:cubicBezTo>
                  <a:cubicBezTo>
                    <a:pt x="3102" y="2568"/>
                    <a:pt x="2534" y="3102"/>
                    <a:pt x="1879" y="3102"/>
                  </a:cubicBezTo>
                  <a:cubicBezTo>
                    <a:pt x="1853" y="3102"/>
                    <a:pt x="1827" y="3102"/>
                    <a:pt x="1802" y="3100"/>
                  </a:cubicBezTo>
                  <a:cubicBezTo>
                    <a:pt x="1283" y="3066"/>
                    <a:pt x="910" y="2724"/>
                    <a:pt x="810" y="2307"/>
                  </a:cubicBezTo>
                  <a:lnTo>
                    <a:pt x="810" y="2307"/>
                  </a:lnTo>
                  <a:cubicBezTo>
                    <a:pt x="821" y="2308"/>
                    <a:pt x="831" y="2309"/>
                    <a:pt x="842" y="2309"/>
                  </a:cubicBezTo>
                  <a:cubicBezTo>
                    <a:pt x="952" y="2309"/>
                    <a:pt x="1064" y="2237"/>
                    <a:pt x="1068" y="2095"/>
                  </a:cubicBezTo>
                  <a:cubicBezTo>
                    <a:pt x="1083" y="1497"/>
                    <a:pt x="1353" y="806"/>
                    <a:pt x="1934" y="536"/>
                  </a:cubicBezTo>
                  <a:cubicBezTo>
                    <a:pt x="2079" y="468"/>
                    <a:pt x="2217" y="438"/>
                    <a:pt x="2346" y="438"/>
                  </a:cubicBezTo>
                  <a:close/>
                  <a:moveTo>
                    <a:pt x="2318" y="0"/>
                  </a:moveTo>
                  <a:cubicBezTo>
                    <a:pt x="1621" y="0"/>
                    <a:pt x="1115" y="513"/>
                    <a:pt x="846" y="1129"/>
                  </a:cubicBezTo>
                  <a:lnTo>
                    <a:pt x="846" y="1129"/>
                  </a:lnTo>
                  <a:cubicBezTo>
                    <a:pt x="836" y="1127"/>
                    <a:pt x="826" y="1127"/>
                    <a:pt x="816" y="1127"/>
                  </a:cubicBezTo>
                  <a:cubicBezTo>
                    <a:pt x="749" y="1127"/>
                    <a:pt x="680" y="1154"/>
                    <a:pt x="629" y="1219"/>
                  </a:cubicBezTo>
                  <a:lnTo>
                    <a:pt x="631" y="1219"/>
                  </a:lnTo>
                  <a:cubicBezTo>
                    <a:pt x="0" y="2035"/>
                    <a:pt x="427" y="3185"/>
                    <a:pt x="1401" y="3474"/>
                  </a:cubicBezTo>
                  <a:cubicBezTo>
                    <a:pt x="1557" y="3520"/>
                    <a:pt x="1713" y="3542"/>
                    <a:pt x="1867" y="3542"/>
                  </a:cubicBezTo>
                  <a:cubicBezTo>
                    <a:pt x="2707" y="3542"/>
                    <a:pt x="3471" y="2894"/>
                    <a:pt x="3694" y="2070"/>
                  </a:cubicBezTo>
                  <a:cubicBezTo>
                    <a:pt x="3940" y="1155"/>
                    <a:pt x="3421" y="47"/>
                    <a:pt x="2382" y="2"/>
                  </a:cubicBezTo>
                  <a:cubicBezTo>
                    <a:pt x="2361" y="1"/>
                    <a:pt x="2340" y="0"/>
                    <a:pt x="2318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814075" y="3661350"/>
              <a:ext cx="98525" cy="88550"/>
            </a:xfrm>
            <a:custGeom>
              <a:avLst/>
              <a:gdLst/>
              <a:ahLst/>
              <a:cxnLst/>
              <a:rect l="l" t="t" r="r" b="b"/>
              <a:pathLst>
                <a:path w="3941" h="3542" extrusionOk="0">
                  <a:moveTo>
                    <a:pt x="2344" y="438"/>
                  </a:moveTo>
                  <a:cubicBezTo>
                    <a:pt x="3025" y="438"/>
                    <a:pt x="3445" y="1284"/>
                    <a:pt x="3266" y="1954"/>
                  </a:cubicBezTo>
                  <a:cubicBezTo>
                    <a:pt x="3101" y="2569"/>
                    <a:pt x="2536" y="3102"/>
                    <a:pt x="1881" y="3102"/>
                  </a:cubicBezTo>
                  <a:cubicBezTo>
                    <a:pt x="1855" y="3102"/>
                    <a:pt x="1828" y="3101"/>
                    <a:pt x="1802" y="3100"/>
                  </a:cubicBezTo>
                  <a:cubicBezTo>
                    <a:pt x="1282" y="3066"/>
                    <a:pt x="909" y="2725"/>
                    <a:pt x="810" y="2307"/>
                  </a:cubicBezTo>
                  <a:lnTo>
                    <a:pt x="810" y="2307"/>
                  </a:lnTo>
                  <a:cubicBezTo>
                    <a:pt x="820" y="2309"/>
                    <a:pt x="831" y="2309"/>
                    <a:pt x="841" y="2309"/>
                  </a:cubicBezTo>
                  <a:cubicBezTo>
                    <a:pt x="952" y="2309"/>
                    <a:pt x="1064" y="2238"/>
                    <a:pt x="1067" y="2095"/>
                  </a:cubicBezTo>
                  <a:cubicBezTo>
                    <a:pt x="1083" y="1496"/>
                    <a:pt x="1352" y="805"/>
                    <a:pt x="1932" y="535"/>
                  </a:cubicBezTo>
                  <a:cubicBezTo>
                    <a:pt x="2077" y="468"/>
                    <a:pt x="2216" y="438"/>
                    <a:pt x="2344" y="438"/>
                  </a:cubicBezTo>
                  <a:close/>
                  <a:moveTo>
                    <a:pt x="2319" y="0"/>
                  </a:moveTo>
                  <a:cubicBezTo>
                    <a:pt x="1620" y="0"/>
                    <a:pt x="1114" y="513"/>
                    <a:pt x="845" y="1129"/>
                  </a:cubicBezTo>
                  <a:lnTo>
                    <a:pt x="845" y="1129"/>
                  </a:lnTo>
                  <a:cubicBezTo>
                    <a:pt x="836" y="1128"/>
                    <a:pt x="826" y="1128"/>
                    <a:pt x="817" y="1128"/>
                  </a:cubicBezTo>
                  <a:cubicBezTo>
                    <a:pt x="749" y="1128"/>
                    <a:pt x="680" y="1155"/>
                    <a:pt x="630" y="1220"/>
                  </a:cubicBezTo>
                  <a:lnTo>
                    <a:pt x="630" y="1219"/>
                  </a:lnTo>
                  <a:lnTo>
                    <a:pt x="630" y="1219"/>
                  </a:lnTo>
                  <a:cubicBezTo>
                    <a:pt x="0" y="2036"/>
                    <a:pt x="426" y="3185"/>
                    <a:pt x="1400" y="3474"/>
                  </a:cubicBezTo>
                  <a:cubicBezTo>
                    <a:pt x="1556" y="3520"/>
                    <a:pt x="1712" y="3542"/>
                    <a:pt x="1866" y="3542"/>
                  </a:cubicBezTo>
                  <a:cubicBezTo>
                    <a:pt x="2706" y="3542"/>
                    <a:pt x="3470" y="2893"/>
                    <a:pt x="3693" y="2071"/>
                  </a:cubicBezTo>
                  <a:cubicBezTo>
                    <a:pt x="3941" y="1154"/>
                    <a:pt x="3420" y="47"/>
                    <a:pt x="2381" y="1"/>
                  </a:cubicBezTo>
                  <a:cubicBezTo>
                    <a:pt x="2360" y="1"/>
                    <a:pt x="2340" y="0"/>
                    <a:pt x="2319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992525" y="3857700"/>
              <a:ext cx="98525" cy="88550"/>
            </a:xfrm>
            <a:custGeom>
              <a:avLst/>
              <a:gdLst/>
              <a:ahLst/>
              <a:cxnLst/>
              <a:rect l="l" t="t" r="r" b="b"/>
              <a:pathLst>
                <a:path w="3941" h="3542" extrusionOk="0">
                  <a:moveTo>
                    <a:pt x="2346" y="437"/>
                  </a:moveTo>
                  <a:cubicBezTo>
                    <a:pt x="3026" y="437"/>
                    <a:pt x="3445" y="1284"/>
                    <a:pt x="3266" y="1952"/>
                  </a:cubicBezTo>
                  <a:cubicBezTo>
                    <a:pt x="3101" y="2568"/>
                    <a:pt x="2535" y="3102"/>
                    <a:pt x="1879" y="3102"/>
                  </a:cubicBezTo>
                  <a:cubicBezTo>
                    <a:pt x="1854" y="3102"/>
                    <a:pt x="1828" y="3101"/>
                    <a:pt x="1802" y="3100"/>
                  </a:cubicBezTo>
                  <a:cubicBezTo>
                    <a:pt x="1283" y="3065"/>
                    <a:pt x="910" y="2724"/>
                    <a:pt x="811" y="2306"/>
                  </a:cubicBezTo>
                  <a:lnTo>
                    <a:pt x="811" y="2306"/>
                  </a:lnTo>
                  <a:cubicBezTo>
                    <a:pt x="821" y="2308"/>
                    <a:pt x="831" y="2308"/>
                    <a:pt x="842" y="2308"/>
                  </a:cubicBezTo>
                  <a:cubicBezTo>
                    <a:pt x="952" y="2308"/>
                    <a:pt x="1065" y="2237"/>
                    <a:pt x="1069" y="2095"/>
                  </a:cubicBezTo>
                  <a:cubicBezTo>
                    <a:pt x="1083" y="1496"/>
                    <a:pt x="1352" y="805"/>
                    <a:pt x="1934" y="535"/>
                  </a:cubicBezTo>
                  <a:cubicBezTo>
                    <a:pt x="2079" y="468"/>
                    <a:pt x="2218" y="437"/>
                    <a:pt x="2346" y="437"/>
                  </a:cubicBezTo>
                  <a:close/>
                  <a:moveTo>
                    <a:pt x="2317" y="0"/>
                  </a:moveTo>
                  <a:cubicBezTo>
                    <a:pt x="1620" y="0"/>
                    <a:pt x="1114" y="512"/>
                    <a:pt x="845" y="1128"/>
                  </a:cubicBezTo>
                  <a:lnTo>
                    <a:pt x="845" y="1128"/>
                  </a:lnTo>
                  <a:cubicBezTo>
                    <a:pt x="836" y="1127"/>
                    <a:pt x="826" y="1126"/>
                    <a:pt x="817" y="1126"/>
                  </a:cubicBezTo>
                  <a:cubicBezTo>
                    <a:pt x="749" y="1126"/>
                    <a:pt x="680" y="1154"/>
                    <a:pt x="630" y="1219"/>
                  </a:cubicBezTo>
                  <a:cubicBezTo>
                    <a:pt x="1" y="2035"/>
                    <a:pt x="426" y="3185"/>
                    <a:pt x="1400" y="3474"/>
                  </a:cubicBezTo>
                  <a:cubicBezTo>
                    <a:pt x="1556" y="3520"/>
                    <a:pt x="1712" y="3542"/>
                    <a:pt x="1866" y="3542"/>
                  </a:cubicBezTo>
                  <a:cubicBezTo>
                    <a:pt x="2707" y="3542"/>
                    <a:pt x="3471" y="2893"/>
                    <a:pt x="3693" y="2070"/>
                  </a:cubicBezTo>
                  <a:cubicBezTo>
                    <a:pt x="3941" y="1154"/>
                    <a:pt x="3420" y="47"/>
                    <a:pt x="2381" y="1"/>
                  </a:cubicBezTo>
                  <a:cubicBezTo>
                    <a:pt x="2360" y="0"/>
                    <a:pt x="2339" y="0"/>
                    <a:pt x="2317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785075" y="4046225"/>
              <a:ext cx="98525" cy="88575"/>
            </a:xfrm>
            <a:custGeom>
              <a:avLst/>
              <a:gdLst/>
              <a:ahLst/>
              <a:cxnLst/>
              <a:rect l="l" t="t" r="r" b="b"/>
              <a:pathLst>
                <a:path w="3941" h="3543" extrusionOk="0">
                  <a:moveTo>
                    <a:pt x="2345" y="438"/>
                  </a:moveTo>
                  <a:cubicBezTo>
                    <a:pt x="3026" y="438"/>
                    <a:pt x="3444" y="1285"/>
                    <a:pt x="3266" y="1954"/>
                  </a:cubicBezTo>
                  <a:cubicBezTo>
                    <a:pt x="3102" y="2569"/>
                    <a:pt x="2536" y="3103"/>
                    <a:pt x="1881" y="3103"/>
                  </a:cubicBezTo>
                  <a:cubicBezTo>
                    <a:pt x="1855" y="3103"/>
                    <a:pt x="1828" y="3102"/>
                    <a:pt x="1801" y="3100"/>
                  </a:cubicBezTo>
                  <a:cubicBezTo>
                    <a:pt x="1283" y="3067"/>
                    <a:pt x="910" y="2725"/>
                    <a:pt x="810" y="2308"/>
                  </a:cubicBezTo>
                  <a:lnTo>
                    <a:pt x="810" y="2308"/>
                  </a:lnTo>
                  <a:cubicBezTo>
                    <a:pt x="820" y="2310"/>
                    <a:pt x="831" y="2310"/>
                    <a:pt x="841" y="2310"/>
                  </a:cubicBezTo>
                  <a:cubicBezTo>
                    <a:pt x="952" y="2310"/>
                    <a:pt x="1064" y="2239"/>
                    <a:pt x="1068" y="2097"/>
                  </a:cubicBezTo>
                  <a:cubicBezTo>
                    <a:pt x="1083" y="1497"/>
                    <a:pt x="1351" y="807"/>
                    <a:pt x="1934" y="536"/>
                  </a:cubicBezTo>
                  <a:cubicBezTo>
                    <a:pt x="2079" y="469"/>
                    <a:pt x="2217" y="438"/>
                    <a:pt x="2345" y="438"/>
                  </a:cubicBezTo>
                  <a:close/>
                  <a:moveTo>
                    <a:pt x="2320" y="1"/>
                  </a:moveTo>
                  <a:cubicBezTo>
                    <a:pt x="1622" y="1"/>
                    <a:pt x="1115" y="513"/>
                    <a:pt x="846" y="1130"/>
                  </a:cubicBezTo>
                  <a:lnTo>
                    <a:pt x="846" y="1130"/>
                  </a:lnTo>
                  <a:cubicBezTo>
                    <a:pt x="836" y="1129"/>
                    <a:pt x="826" y="1128"/>
                    <a:pt x="817" y="1128"/>
                  </a:cubicBezTo>
                  <a:cubicBezTo>
                    <a:pt x="749" y="1128"/>
                    <a:pt x="680" y="1155"/>
                    <a:pt x="629" y="1221"/>
                  </a:cubicBezTo>
                  <a:lnTo>
                    <a:pt x="629" y="1220"/>
                  </a:lnTo>
                  <a:lnTo>
                    <a:pt x="629" y="1220"/>
                  </a:lnTo>
                  <a:cubicBezTo>
                    <a:pt x="0" y="2037"/>
                    <a:pt x="427" y="3185"/>
                    <a:pt x="1400" y="3474"/>
                  </a:cubicBezTo>
                  <a:cubicBezTo>
                    <a:pt x="1556" y="3521"/>
                    <a:pt x="1713" y="3543"/>
                    <a:pt x="1867" y="3543"/>
                  </a:cubicBezTo>
                  <a:cubicBezTo>
                    <a:pt x="2708" y="3543"/>
                    <a:pt x="3471" y="2894"/>
                    <a:pt x="3692" y="2072"/>
                  </a:cubicBezTo>
                  <a:cubicBezTo>
                    <a:pt x="3940" y="1155"/>
                    <a:pt x="3421" y="47"/>
                    <a:pt x="2382" y="2"/>
                  </a:cubicBezTo>
                  <a:cubicBezTo>
                    <a:pt x="2362" y="1"/>
                    <a:pt x="2341" y="1"/>
                    <a:pt x="2320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566500" y="4244900"/>
              <a:ext cx="98525" cy="88550"/>
            </a:xfrm>
            <a:custGeom>
              <a:avLst/>
              <a:gdLst/>
              <a:ahLst/>
              <a:cxnLst/>
              <a:rect l="l" t="t" r="r" b="b"/>
              <a:pathLst>
                <a:path w="3941" h="3542" extrusionOk="0">
                  <a:moveTo>
                    <a:pt x="2345" y="438"/>
                  </a:moveTo>
                  <a:cubicBezTo>
                    <a:pt x="3026" y="438"/>
                    <a:pt x="3446" y="1284"/>
                    <a:pt x="3267" y="1954"/>
                  </a:cubicBezTo>
                  <a:cubicBezTo>
                    <a:pt x="3102" y="2569"/>
                    <a:pt x="2537" y="3102"/>
                    <a:pt x="1882" y="3102"/>
                  </a:cubicBezTo>
                  <a:cubicBezTo>
                    <a:pt x="1856" y="3102"/>
                    <a:pt x="1830" y="3101"/>
                    <a:pt x="1803" y="3100"/>
                  </a:cubicBezTo>
                  <a:cubicBezTo>
                    <a:pt x="1283" y="3066"/>
                    <a:pt x="910" y="2724"/>
                    <a:pt x="811" y="2307"/>
                  </a:cubicBezTo>
                  <a:lnTo>
                    <a:pt x="811" y="2307"/>
                  </a:lnTo>
                  <a:cubicBezTo>
                    <a:pt x="821" y="2308"/>
                    <a:pt x="831" y="2309"/>
                    <a:pt x="842" y="2309"/>
                  </a:cubicBezTo>
                  <a:cubicBezTo>
                    <a:pt x="953" y="2309"/>
                    <a:pt x="1065" y="2237"/>
                    <a:pt x="1068" y="2095"/>
                  </a:cubicBezTo>
                  <a:cubicBezTo>
                    <a:pt x="1084" y="1496"/>
                    <a:pt x="1353" y="807"/>
                    <a:pt x="1934" y="535"/>
                  </a:cubicBezTo>
                  <a:cubicBezTo>
                    <a:pt x="2079" y="468"/>
                    <a:pt x="2217" y="438"/>
                    <a:pt x="2345" y="438"/>
                  </a:cubicBezTo>
                  <a:close/>
                  <a:moveTo>
                    <a:pt x="2320" y="0"/>
                  </a:moveTo>
                  <a:cubicBezTo>
                    <a:pt x="1621" y="0"/>
                    <a:pt x="1115" y="513"/>
                    <a:pt x="846" y="1129"/>
                  </a:cubicBezTo>
                  <a:lnTo>
                    <a:pt x="846" y="1129"/>
                  </a:lnTo>
                  <a:cubicBezTo>
                    <a:pt x="837" y="1128"/>
                    <a:pt x="827" y="1128"/>
                    <a:pt x="818" y="1128"/>
                  </a:cubicBezTo>
                  <a:cubicBezTo>
                    <a:pt x="750" y="1128"/>
                    <a:pt x="681" y="1155"/>
                    <a:pt x="631" y="1220"/>
                  </a:cubicBezTo>
                  <a:lnTo>
                    <a:pt x="631" y="1219"/>
                  </a:lnTo>
                  <a:lnTo>
                    <a:pt x="631" y="1219"/>
                  </a:lnTo>
                  <a:cubicBezTo>
                    <a:pt x="0" y="2036"/>
                    <a:pt x="427" y="3185"/>
                    <a:pt x="1401" y="3474"/>
                  </a:cubicBezTo>
                  <a:cubicBezTo>
                    <a:pt x="1557" y="3520"/>
                    <a:pt x="1713" y="3542"/>
                    <a:pt x="1867" y="3542"/>
                  </a:cubicBezTo>
                  <a:cubicBezTo>
                    <a:pt x="2708" y="3542"/>
                    <a:pt x="3471" y="2893"/>
                    <a:pt x="3694" y="2071"/>
                  </a:cubicBezTo>
                  <a:cubicBezTo>
                    <a:pt x="3940" y="1154"/>
                    <a:pt x="3421" y="47"/>
                    <a:pt x="2382" y="1"/>
                  </a:cubicBezTo>
                  <a:cubicBezTo>
                    <a:pt x="2361" y="1"/>
                    <a:pt x="2341" y="0"/>
                    <a:pt x="2320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606600" y="3849925"/>
              <a:ext cx="98550" cy="88550"/>
            </a:xfrm>
            <a:custGeom>
              <a:avLst/>
              <a:gdLst/>
              <a:ahLst/>
              <a:cxnLst/>
              <a:rect l="l" t="t" r="r" b="b"/>
              <a:pathLst>
                <a:path w="3942" h="3542" extrusionOk="0">
                  <a:moveTo>
                    <a:pt x="2346" y="436"/>
                  </a:moveTo>
                  <a:cubicBezTo>
                    <a:pt x="3026" y="436"/>
                    <a:pt x="3445" y="1284"/>
                    <a:pt x="3266" y="1952"/>
                  </a:cubicBezTo>
                  <a:cubicBezTo>
                    <a:pt x="3103" y="2568"/>
                    <a:pt x="2535" y="3102"/>
                    <a:pt x="1879" y="3102"/>
                  </a:cubicBezTo>
                  <a:cubicBezTo>
                    <a:pt x="1854" y="3102"/>
                    <a:pt x="1828" y="3101"/>
                    <a:pt x="1802" y="3100"/>
                  </a:cubicBezTo>
                  <a:cubicBezTo>
                    <a:pt x="1283" y="3065"/>
                    <a:pt x="911" y="2724"/>
                    <a:pt x="811" y="2306"/>
                  </a:cubicBezTo>
                  <a:lnTo>
                    <a:pt x="811" y="2306"/>
                  </a:lnTo>
                  <a:cubicBezTo>
                    <a:pt x="821" y="2308"/>
                    <a:pt x="832" y="2308"/>
                    <a:pt x="842" y="2308"/>
                  </a:cubicBezTo>
                  <a:cubicBezTo>
                    <a:pt x="953" y="2308"/>
                    <a:pt x="1065" y="2237"/>
                    <a:pt x="1069" y="2095"/>
                  </a:cubicBezTo>
                  <a:cubicBezTo>
                    <a:pt x="1084" y="1496"/>
                    <a:pt x="1352" y="805"/>
                    <a:pt x="1934" y="534"/>
                  </a:cubicBezTo>
                  <a:cubicBezTo>
                    <a:pt x="2079" y="467"/>
                    <a:pt x="2217" y="436"/>
                    <a:pt x="2346" y="436"/>
                  </a:cubicBezTo>
                  <a:close/>
                  <a:moveTo>
                    <a:pt x="2319" y="0"/>
                  </a:moveTo>
                  <a:cubicBezTo>
                    <a:pt x="1621" y="0"/>
                    <a:pt x="1115" y="512"/>
                    <a:pt x="846" y="1128"/>
                  </a:cubicBezTo>
                  <a:lnTo>
                    <a:pt x="846" y="1128"/>
                  </a:lnTo>
                  <a:cubicBezTo>
                    <a:pt x="836" y="1127"/>
                    <a:pt x="827" y="1126"/>
                    <a:pt x="817" y="1126"/>
                  </a:cubicBezTo>
                  <a:cubicBezTo>
                    <a:pt x="749" y="1126"/>
                    <a:pt x="681" y="1154"/>
                    <a:pt x="630" y="1219"/>
                  </a:cubicBezTo>
                  <a:cubicBezTo>
                    <a:pt x="1" y="2035"/>
                    <a:pt x="428" y="3185"/>
                    <a:pt x="1400" y="3474"/>
                  </a:cubicBezTo>
                  <a:cubicBezTo>
                    <a:pt x="1556" y="3520"/>
                    <a:pt x="1713" y="3542"/>
                    <a:pt x="1867" y="3542"/>
                  </a:cubicBezTo>
                  <a:cubicBezTo>
                    <a:pt x="2707" y="3542"/>
                    <a:pt x="3471" y="2893"/>
                    <a:pt x="3693" y="2070"/>
                  </a:cubicBezTo>
                  <a:cubicBezTo>
                    <a:pt x="3941" y="1154"/>
                    <a:pt x="3420" y="45"/>
                    <a:pt x="2383" y="1"/>
                  </a:cubicBezTo>
                  <a:cubicBezTo>
                    <a:pt x="2362" y="0"/>
                    <a:pt x="2340" y="0"/>
                    <a:pt x="2319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388025" y="4048575"/>
              <a:ext cx="98550" cy="88575"/>
            </a:xfrm>
            <a:custGeom>
              <a:avLst/>
              <a:gdLst/>
              <a:ahLst/>
              <a:cxnLst/>
              <a:rect l="l" t="t" r="r" b="b"/>
              <a:pathLst>
                <a:path w="3942" h="3543" extrusionOk="0">
                  <a:moveTo>
                    <a:pt x="2347" y="438"/>
                  </a:moveTo>
                  <a:cubicBezTo>
                    <a:pt x="3027" y="438"/>
                    <a:pt x="3447" y="1284"/>
                    <a:pt x="3268" y="1953"/>
                  </a:cubicBezTo>
                  <a:cubicBezTo>
                    <a:pt x="3103" y="2568"/>
                    <a:pt x="2537" y="3103"/>
                    <a:pt x="1880" y="3103"/>
                  </a:cubicBezTo>
                  <a:cubicBezTo>
                    <a:pt x="1854" y="3103"/>
                    <a:pt x="1828" y="3102"/>
                    <a:pt x="1802" y="3100"/>
                  </a:cubicBezTo>
                  <a:cubicBezTo>
                    <a:pt x="1283" y="3066"/>
                    <a:pt x="911" y="2724"/>
                    <a:pt x="812" y="2307"/>
                  </a:cubicBezTo>
                  <a:lnTo>
                    <a:pt x="812" y="2307"/>
                  </a:lnTo>
                  <a:cubicBezTo>
                    <a:pt x="822" y="2308"/>
                    <a:pt x="832" y="2309"/>
                    <a:pt x="843" y="2309"/>
                  </a:cubicBezTo>
                  <a:cubicBezTo>
                    <a:pt x="953" y="2309"/>
                    <a:pt x="1065" y="2238"/>
                    <a:pt x="1069" y="2095"/>
                  </a:cubicBezTo>
                  <a:cubicBezTo>
                    <a:pt x="1085" y="1497"/>
                    <a:pt x="1353" y="806"/>
                    <a:pt x="1934" y="536"/>
                  </a:cubicBezTo>
                  <a:cubicBezTo>
                    <a:pt x="2080" y="468"/>
                    <a:pt x="2218" y="438"/>
                    <a:pt x="2347" y="438"/>
                  </a:cubicBezTo>
                  <a:close/>
                  <a:moveTo>
                    <a:pt x="2319" y="0"/>
                  </a:moveTo>
                  <a:cubicBezTo>
                    <a:pt x="1622" y="0"/>
                    <a:pt x="1116" y="513"/>
                    <a:pt x="847" y="1128"/>
                  </a:cubicBezTo>
                  <a:lnTo>
                    <a:pt x="847" y="1128"/>
                  </a:lnTo>
                  <a:cubicBezTo>
                    <a:pt x="837" y="1127"/>
                    <a:pt x="828" y="1127"/>
                    <a:pt x="818" y="1127"/>
                  </a:cubicBezTo>
                  <a:cubicBezTo>
                    <a:pt x="751" y="1127"/>
                    <a:pt x="682" y="1154"/>
                    <a:pt x="632" y="1219"/>
                  </a:cubicBezTo>
                  <a:cubicBezTo>
                    <a:pt x="1" y="2035"/>
                    <a:pt x="428" y="3185"/>
                    <a:pt x="1402" y="3474"/>
                  </a:cubicBezTo>
                  <a:cubicBezTo>
                    <a:pt x="1558" y="3520"/>
                    <a:pt x="1714" y="3542"/>
                    <a:pt x="1868" y="3542"/>
                  </a:cubicBezTo>
                  <a:cubicBezTo>
                    <a:pt x="2708" y="3542"/>
                    <a:pt x="3471" y="2894"/>
                    <a:pt x="3695" y="2070"/>
                  </a:cubicBezTo>
                  <a:cubicBezTo>
                    <a:pt x="3941" y="1155"/>
                    <a:pt x="3422" y="47"/>
                    <a:pt x="2383" y="2"/>
                  </a:cubicBezTo>
                  <a:cubicBezTo>
                    <a:pt x="2362" y="1"/>
                    <a:pt x="2340" y="0"/>
                    <a:pt x="2319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494075" y="3955600"/>
              <a:ext cx="101300" cy="88275"/>
            </a:xfrm>
            <a:custGeom>
              <a:avLst/>
              <a:gdLst/>
              <a:ahLst/>
              <a:cxnLst/>
              <a:rect l="l" t="t" r="r" b="b"/>
              <a:pathLst>
                <a:path w="4052" h="3531" extrusionOk="0">
                  <a:moveTo>
                    <a:pt x="3721" y="1"/>
                  </a:moveTo>
                  <a:cubicBezTo>
                    <a:pt x="3671" y="1"/>
                    <a:pt x="3620" y="18"/>
                    <a:pt x="3573" y="61"/>
                  </a:cubicBezTo>
                  <a:cubicBezTo>
                    <a:pt x="2438" y="1094"/>
                    <a:pt x="1301" y="2125"/>
                    <a:pt x="166" y="3158"/>
                  </a:cubicBezTo>
                  <a:cubicBezTo>
                    <a:pt x="1" y="3308"/>
                    <a:pt x="156" y="3531"/>
                    <a:pt x="332" y="3531"/>
                  </a:cubicBezTo>
                  <a:cubicBezTo>
                    <a:pt x="381" y="3531"/>
                    <a:pt x="432" y="3513"/>
                    <a:pt x="478" y="3471"/>
                  </a:cubicBezTo>
                  <a:cubicBezTo>
                    <a:pt x="1615" y="2439"/>
                    <a:pt x="2750" y="1406"/>
                    <a:pt x="3887" y="373"/>
                  </a:cubicBezTo>
                  <a:cubicBezTo>
                    <a:pt x="4052" y="224"/>
                    <a:pt x="3897" y="1"/>
                    <a:pt x="3721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720075" y="3756950"/>
              <a:ext cx="93850" cy="81525"/>
            </a:xfrm>
            <a:custGeom>
              <a:avLst/>
              <a:gdLst/>
              <a:ahLst/>
              <a:cxnLst/>
              <a:rect l="l" t="t" r="r" b="b"/>
              <a:pathLst>
                <a:path w="3754" h="3261" extrusionOk="0">
                  <a:moveTo>
                    <a:pt x="3424" y="0"/>
                  </a:moveTo>
                  <a:cubicBezTo>
                    <a:pt x="3374" y="0"/>
                    <a:pt x="3323" y="18"/>
                    <a:pt x="3276" y="60"/>
                  </a:cubicBezTo>
                  <a:cubicBezTo>
                    <a:pt x="2239" y="1002"/>
                    <a:pt x="1202" y="1945"/>
                    <a:pt x="165" y="2889"/>
                  </a:cubicBezTo>
                  <a:cubicBezTo>
                    <a:pt x="0" y="3039"/>
                    <a:pt x="154" y="3261"/>
                    <a:pt x="330" y="3261"/>
                  </a:cubicBezTo>
                  <a:cubicBezTo>
                    <a:pt x="380" y="3261"/>
                    <a:pt x="431" y="3243"/>
                    <a:pt x="477" y="3201"/>
                  </a:cubicBezTo>
                  <a:cubicBezTo>
                    <a:pt x="1515" y="2258"/>
                    <a:pt x="2552" y="1316"/>
                    <a:pt x="3589" y="373"/>
                  </a:cubicBezTo>
                  <a:cubicBezTo>
                    <a:pt x="3753" y="223"/>
                    <a:pt x="3599" y="0"/>
                    <a:pt x="3424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329750" y="3766675"/>
              <a:ext cx="93900" cy="81550"/>
            </a:xfrm>
            <a:custGeom>
              <a:avLst/>
              <a:gdLst/>
              <a:ahLst/>
              <a:cxnLst/>
              <a:rect l="l" t="t" r="r" b="b"/>
              <a:pathLst>
                <a:path w="3756" h="3262" extrusionOk="0">
                  <a:moveTo>
                    <a:pt x="3425" y="1"/>
                  </a:moveTo>
                  <a:cubicBezTo>
                    <a:pt x="3375" y="1"/>
                    <a:pt x="3324" y="18"/>
                    <a:pt x="3278" y="60"/>
                  </a:cubicBezTo>
                  <a:cubicBezTo>
                    <a:pt x="2241" y="1003"/>
                    <a:pt x="1204" y="1945"/>
                    <a:pt x="165" y="2888"/>
                  </a:cubicBezTo>
                  <a:cubicBezTo>
                    <a:pt x="1" y="3038"/>
                    <a:pt x="155" y="3261"/>
                    <a:pt x="331" y="3261"/>
                  </a:cubicBezTo>
                  <a:cubicBezTo>
                    <a:pt x="381" y="3261"/>
                    <a:pt x="433" y="3243"/>
                    <a:pt x="479" y="3201"/>
                  </a:cubicBezTo>
                  <a:cubicBezTo>
                    <a:pt x="1516" y="2259"/>
                    <a:pt x="2553" y="1316"/>
                    <a:pt x="3591" y="373"/>
                  </a:cubicBezTo>
                  <a:cubicBezTo>
                    <a:pt x="3755" y="223"/>
                    <a:pt x="3601" y="1"/>
                    <a:pt x="3425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569200" y="3576100"/>
              <a:ext cx="93900" cy="81550"/>
            </a:xfrm>
            <a:custGeom>
              <a:avLst/>
              <a:gdLst/>
              <a:ahLst/>
              <a:cxnLst/>
              <a:rect l="l" t="t" r="r" b="b"/>
              <a:pathLst>
                <a:path w="3756" h="3262" extrusionOk="0">
                  <a:moveTo>
                    <a:pt x="3424" y="0"/>
                  </a:moveTo>
                  <a:cubicBezTo>
                    <a:pt x="3375" y="0"/>
                    <a:pt x="3324" y="18"/>
                    <a:pt x="3278" y="59"/>
                  </a:cubicBezTo>
                  <a:cubicBezTo>
                    <a:pt x="2241" y="1003"/>
                    <a:pt x="1204" y="1946"/>
                    <a:pt x="165" y="2889"/>
                  </a:cubicBezTo>
                  <a:cubicBezTo>
                    <a:pt x="0" y="3038"/>
                    <a:pt x="155" y="3261"/>
                    <a:pt x="332" y="3261"/>
                  </a:cubicBezTo>
                  <a:cubicBezTo>
                    <a:pt x="381" y="3261"/>
                    <a:pt x="433" y="3243"/>
                    <a:pt x="479" y="3202"/>
                  </a:cubicBezTo>
                  <a:cubicBezTo>
                    <a:pt x="1516" y="2258"/>
                    <a:pt x="2553" y="1315"/>
                    <a:pt x="3590" y="373"/>
                  </a:cubicBezTo>
                  <a:cubicBezTo>
                    <a:pt x="3755" y="223"/>
                    <a:pt x="3600" y="0"/>
                    <a:pt x="3424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672550" y="4151925"/>
              <a:ext cx="101300" cy="88300"/>
            </a:xfrm>
            <a:custGeom>
              <a:avLst/>
              <a:gdLst/>
              <a:ahLst/>
              <a:cxnLst/>
              <a:rect l="l" t="t" r="r" b="b"/>
              <a:pathLst>
                <a:path w="4052" h="3532" extrusionOk="0">
                  <a:moveTo>
                    <a:pt x="3720" y="1"/>
                  </a:moveTo>
                  <a:cubicBezTo>
                    <a:pt x="3670" y="1"/>
                    <a:pt x="3619" y="19"/>
                    <a:pt x="3573" y="60"/>
                  </a:cubicBezTo>
                  <a:cubicBezTo>
                    <a:pt x="2437" y="1093"/>
                    <a:pt x="1302" y="2126"/>
                    <a:pt x="165" y="3159"/>
                  </a:cubicBezTo>
                  <a:cubicBezTo>
                    <a:pt x="0" y="3308"/>
                    <a:pt x="155" y="3531"/>
                    <a:pt x="330" y="3531"/>
                  </a:cubicBezTo>
                  <a:cubicBezTo>
                    <a:pt x="380" y="3531"/>
                    <a:pt x="431" y="3513"/>
                    <a:pt x="477" y="3471"/>
                  </a:cubicBezTo>
                  <a:cubicBezTo>
                    <a:pt x="1614" y="2438"/>
                    <a:pt x="2750" y="1406"/>
                    <a:pt x="3886" y="373"/>
                  </a:cubicBezTo>
                  <a:cubicBezTo>
                    <a:pt x="4051" y="224"/>
                    <a:pt x="3896" y="1"/>
                    <a:pt x="3720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880000" y="3953275"/>
              <a:ext cx="112375" cy="98375"/>
            </a:xfrm>
            <a:custGeom>
              <a:avLst/>
              <a:gdLst/>
              <a:ahLst/>
              <a:cxnLst/>
              <a:rect l="l" t="t" r="r" b="b"/>
              <a:pathLst>
                <a:path w="4495" h="3935" extrusionOk="0">
                  <a:moveTo>
                    <a:pt x="4164" y="1"/>
                  </a:moveTo>
                  <a:cubicBezTo>
                    <a:pt x="4115" y="1"/>
                    <a:pt x="4064" y="18"/>
                    <a:pt x="4018" y="60"/>
                  </a:cubicBezTo>
                  <a:cubicBezTo>
                    <a:pt x="2734" y="1228"/>
                    <a:pt x="1449" y="2395"/>
                    <a:pt x="165" y="3562"/>
                  </a:cubicBezTo>
                  <a:cubicBezTo>
                    <a:pt x="0" y="3712"/>
                    <a:pt x="156" y="3935"/>
                    <a:pt x="331" y="3935"/>
                  </a:cubicBezTo>
                  <a:cubicBezTo>
                    <a:pt x="381" y="3935"/>
                    <a:pt x="432" y="3917"/>
                    <a:pt x="478" y="3875"/>
                  </a:cubicBezTo>
                  <a:cubicBezTo>
                    <a:pt x="1761" y="2708"/>
                    <a:pt x="3046" y="1540"/>
                    <a:pt x="4330" y="374"/>
                  </a:cubicBezTo>
                  <a:cubicBezTo>
                    <a:pt x="4495" y="224"/>
                    <a:pt x="4340" y="1"/>
                    <a:pt x="4164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320425" y="3967800"/>
              <a:ext cx="65700" cy="66900"/>
            </a:xfrm>
            <a:custGeom>
              <a:avLst/>
              <a:gdLst/>
              <a:ahLst/>
              <a:cxnLst/>
              <a:rect l="l" t="t" r="r" b="b"/>
              <a:pathLst>
                <a:path w="2628" h="2676" extrusionOk="0">
                  <a:moveTo>
                    <a:pt x="314" y="0"/>
                  </a:moveTo>
                  <a:cubicBezTo>
                    <a:pt x="150" y="0"/>
                    <a:pt x="1" y="222"/>
                    <a:pt x="148" y="383"/>
                  </a:cubicBezTo>
                  <a:cubicBezTo>
                    <a:pt x="821" y="1123"/>
                    <a:pt x="1495" y="1864"/>
                    <a:pt x="2168" y="2605"/>
                  </a:cubicBezTo>
                  <a:cubicBezTo>
                    <a:pt x="2213" y="2654"/>
                    <a:pt x="2264" y="2675"/>
                    <a:pt x="2315" y="2675"/>
                  </a:cubicBezTo>
                  <a:cubicBezTo>
                    <a:pt x="2479" y="2675"/>
                    <a:pt x="2628" y="2453"/>
                    <a:pt x="2480" y="2293"/>
                  </a:cubicBezTo>
                  <a:cubicBezTo>
                    <a:pt x="1807" y="1552"/>
                    <a:pt x="1134" y="811"/>
                    <a:pt x="460" y="70"/>
                  </a:cubicBezTo>
                  <a:cubicBezTo>
                    <a:pt x="416" y="21"/>
                    <a:pt x="364" y="0"/>
                    <a:pt x="314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488800" y="4153000"/>
              <a:ext cx="72425" cy="74325"/>
            </a:xfrm>
            <a:custGeom>
              <a:avLst/>
              <a:gdLst/>
              <a:ahLst/>
              <a:cxnLst/>
              <a:rect l="l" t="t" r="r" b="b"/>
              <a:pathLst>
                <a:path w="2897" h="2973" extrusionOk="0">
                  <a:moveTo>
                    <a:pt x="314" y="0"/>
                  </a:moveTo>
                  <a:cubicBezTo>
                    <a:pt x="150" y="0"/>
                    <a:pt x="1" y="222"/>
                    <a:pt x="148" y="384"/>
                  </a:cubicBezTo>
                  <a:cubicBezTo>
                    <a:pt x="911" y="1223"/>
                    <a:pt x="1673" y="2062"/>
                    <a:pt x="2438" y="2903"/>
                  </a:cubicBezTo>
                  <a:cubicBezTo>
                    <a:pt x="2482" y="2952"/>
                    <a:pt x="2534" y="2973"/>
                    <a:pt x="2583" y="2973"/>
                  </a:cubicBezTo>
                  <a:cubicBezTo>
                    <a:pt x="2747" y="2973"/>
                    <a:pt x="2896" y="2751"/>
                    <a:pt x="2750" y="2590"/>
                  </a:cubicBezTo>
                  <a:cubicBezTo>
                    <a:pt x="1987" y="1750"/>
                    <a:pt x="1223" y="911"/>
                    <a:pt x="460" y="70"/>
                  </a:cubicBezTo>
                  <a:cubicBezTo>
                    <a:pt x="415" y="21"/>
                    <a:pt x="364" y="0"/>
                    <a:pt x="314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746450" y="3580550"/>
              <a:ext cx="55600" cy="55825"/>
            </a:xfrm>
            <a:custGeom>
              <a:avLst/>
              <a:gdLst/>
              <a:ahLst/>
              <a:cxnLst/>
              <a:rect l="l" t="t" r="r" b="b"/>
              <a:pathLst>
                <a:path w="2224" h="2233" extrusionOk="0">
                  <a:moveTo>
                    <a:pt x="314" y="1"/>
                  </a:moveTo>
                  <a:cubicBezTo>
                    <a:pt x="150" y="1"/>
                    <a:pt x="1" y="223"/>
                    <a:pt x="147" y="385"/>
                  </a:cubicBezTo>
                  <a:cubicBezTo>
                    <a:pt x="685" y="977"/>
                    <a:pt x="1225" y="1570"/>
                    <a:pt x="1764" y="2163"/>
                  </a:cubicBezTo>
                  <a:cubicBezTo>
                    <a:pt x="1809" y="2212"/>
                    <a:pt x="1860" y="2233"/>
                    <a:pt x="1910" y="2233"/>
                  </a:cubicBezTo>
                  <a:cubicBezTo>
                    <a:pt x="2074" y="2233"/>
                    <a:pt x="2223" y="2010"/>
                    <a:pt x="2076" y="1849"/>
                  </a:cubicBezTo>
                  <a:cubicBezTo>
                    <a:pt x="1538" y="1256"/>
                    <a:pt x="999" y="663"/>
                    <a:pt x="460" y="71"/>
                  </a:cubicBezTo>
                  <a:cubicBezTo>
                    <a:pt x="415" y="21"/>
                    <a:pt x="364" y="1"/>
                    <a:pt x="314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921550" y="3773200"/>
              <a:ext cx="65675" cy="66900"/>
            </a:xfrm>
            <a:custGeom>
              <a:avLst/>
              <a:gdLst/>
              <a:ahLst/>
              <a:cxnLst/>
              <a:rect l="l" t="t" r="r" b="b"/>
              <a:pathLst>
                <a:path w="2627" h="2676" extrusionOk="0">
                  <a:moveTo>
                    <a:pt x="314" y="0"/>
                  </a:moveTo>
                  <a:cubicBezTo>
                    <a:pt x="149" y="0"/>
                    <a:pt x="1" y="222"/>
                    <a:pt x="148" y="383"/>
                  </a:cubicBezTo>
                  <a:cubicBezTo>
                    <a:pt x="821" y="1124"/>
                    <a:pt x="1494" y="1865"/>
                    <a:pt x="2168" y="2605"/>
                  </a:cubicBezTo>
                  <a:cubicBezTo>
                    <a:pt x="2213" y="2655"/>
                    <a:pt x="2264" y="2676"/>
                    <a:pt x="2314" y="2676"/>
                  </a:cubicBezTo>
                  <a:cubicBezTo>
                    <a:pt x="2478" y="2676"/>
                    <a:pt x="2626" y="2454"/>
                    <a:pt x="2480" y="2293"/>
                  </a:cubicBezTo>
                  <a:cubicBezTo>
                    <a:pt x="1807" y="1552"/>
                    <a:pt x="1134" y="811"/>
                    <a:pt x="460" y="71"/>
                  </a:cubicBezTo>
                  <a:cubicBezTo>
                    <a:pt x="415" y="21"/>
                    <a:pt x="364" y="0"/>
                    <a:pt x="314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4"/>
          <p:cNvGrpSpPr/>
          <p:nvPr/>
        </p:nvGrpSpPr>
        <p:grpSpPr>
          <a:xfrm>
            <a:off x="51" y="-11624"/>
            <a:ext cx="9144000" cy="5143500"/>
            <a:chOff x="51" y="-11624"/>
            <a:chExt cx="9144000" cy="5143500"/>
          </a:xfrm>
        </p:grpSpPr>
        <p:grpSp>
          <p:nvGrpSpPr>
            <p:cNvPr id="330" name="Google Shape;330;p4"/>
            <p:cNvGrpSpPr/>
            <p:nvPr/>
          </p:nvGrpSpPr>
          <p:grpSpPr>
            <a:xfrm>
              <a:off x="51" y="-11624"/>
              <a:ext cx="9144000" cy="5143500"/>
              <a:chOff x="51" y="-11624"/>
              <a:chExt cx="9144000" cy="5143500"/>
            </a:xfrm>
          </p:grpSpPr>
          <p:cxnSp>
            <p:nvCxnSpPr>
              <p:cNvPr id="331" name="Google Shape;331;p4"/>
              <p:cNvCxnSpPr/>
              <p:nvPr/>
            </p:nvCxnSpPr>
            <p:spPr>
              <a:xfrm>
                <a:off x="10177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" name="Google Shape;332;p4"/>
              <p:cNvCxnSpPr/>
              <p:nvPr/>
            </p:nvCxnSpPr>
            <p:spPr>
              <a:xfrm>
                <a:off x="24597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" name="Google Shape;333;p4"/>
              <p:cNvCxnSpPr/>
              <p:nvPr/>
            </p:nvCxnSpPr>
            <p:spPr>
              <a:xfrm>
                <a:off x="53437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4" name="Google Shape;334;p4"/>
              <p:cNvCxnSpPr/>
              <p:nvPr/>
            </p:nvCxnSpPr>
            <p:spPr>
              <a:xfrm>
                <a:off x="67857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5" name="Google Shape;335;p4"/>
              <p:cNvCxnSpPr/>
              <p:nvPr/>
            </p:nvCxnSpPr>
            <p:spPr>
              <a:xfrm>
                <a:off x="82277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" name="Google Shape;336;p4"/>
              <p:cNvCxnSpPr/>
              <p:nvPr/>
            </p:nvCxnSpPr>
            <p:spPr>
              <a:xfrm>
                <a:off x="96697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4"/>
              <p:cNvCxnSpPr/>
              <p:nvPr/>
            </p:nvCxnSpPr>
            <p:spPr>
              <a:xfrm>
                <a:off x="111117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4"/>
              <p:cNvCxnSpPr/>
              <p:nvPr/>
            </p:nvCxnSpPr>
            <p:spPr>
              <a:xfrm>
                <a:off x="125537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4"/>
              <p:cNvCxnSpPr/>
              <p:nvPr/>
            </p:nvCxnSpPr>
            <p:spPr>
              <a:xfrm>
                <a:off x="139958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4"/>
              <p:cNvCxnSpPr/>
              <p:nvPr/>
            </p:nvCxnSpPr>
            <p:spPr>
              <a:xfrm>
                <a:off x="154378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4"/>
              <p:cNvCxnSpPr/>
              <p:nvPr/>
            </p:nvCxnSpPr>
            <p:spPr>
              <a:xfrm>
                <a:off x="168798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4"/>
              <p:cNvCxnSpPr/>
              <p:nvPr/>
            </p:nvCxnSpPr>
            <p:spPr>
              <a:xfrm>
                <a:off x="183218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4"/>
              <p:cNvCxnSpPr/>
              <p:nvPr/>
            </p:nvCxnSpPr>
            <p:spPr>
              <a:xfrm>
                <a:off x="197638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4"/>
              <p:cNvCxnSpPr/>
              <p:nvPr/>
            </p:nvCxnSpPr>
            <p:spPr>
              <a:xfrm>
                <a:off x="212058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4"/>
              <p:cNvCxnSpPr/>
              <p:nvPr/>
            </p:nvCxnSpPr>
            <p:spPr>
              <a:xfrm>
                <a:off x="226478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4"/>
              <p:cNvCxnSpPr/>
              <p:nvPr/>
            </p:nvCxnSpPr>
            <p:spPr>
              <a:xfrm>
                <a:off x="240898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4"/>
              <p:cNvCxnSpPr/>
              <p:nvPr/>
            </p:nvCxnSpPr>
            <p:spPr>
              <a:xfrm>
                <a:off x="255318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4"/>
              <p:cNvCxnSpPr/>
              <p:nvPr/>
            </p:nvCxnSpPr>
            <p:spPr>
              <a:xfrm>
                <a:off x="269738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4"/>
              <p:cNvCxnSpPr/>
              <p:nvPr/>
            </p:nvCxnSpPr>
            <p:spPr>
              <a:xfrm>
                <a:off x="284158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4"/>
              <p:cNvCxnSpPr/>
              <p:nvPr/>
            </p:nvCxnSpPr>
            <p:spPr>
              <a:xfrm>
                <a:off x="298579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4"/>
              <p:cNvCxnSpPr/>
              <p:nvPr/>
            </p:nvCxnSpPr>
            <p:spPr>
              <a:xfrm>
                <a:off x="312999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4"/>
              <p:cNvCxnSpPr/>
              <p:nvPr/>
            </p:nvCxnSpPr>
            <p:spPr>
              <a:xfrm>
                <a:off x="327419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4"/>
              <p:cNvCxnSpPr/>
              <p:nvPr/>
            </p:nvCxnSpPr>
            <p:spPr>
              <a:xfrm>
                <a:off x="341839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4"/>
              <p:cNvCxnSpPr/>
              <p:nvPr/>
            </p:nvCxnSpPr>
            <p:spPr>
              <a:xfrm>
                <a:off x="356259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4"/>
              <p:cNvCxnSpPr/>
              <p:nvPr/>
            </p:nvCxnSpPr>
            <p:spPr>
              <a:xfrm>
                <a:off x="370679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4"/>
              <p:cNvCxnSpPr/>
              <p:nvPr/>
            </p:nvCxnSpPr>
            <p:spPr>
              <a:xfrm>
                <a:off x="385099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4"/>
              <p:cNvCxnSpPr/>
              <p:nvPr/>
            </p:nvCxnSpPr>
            <p:spPr>
              <a:xfrm>
                <a:off x="399519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4"/>
              <p:cNvCxnSpPr/>
              <p:nvPr/>
            </p:nvCxnSpPr>
            <p:spPr>
              <a:xfrm>
                <a:off x="413939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9" name="Google Shape;359;p4"/>
              <p:cNvCxnSpPr/>
              <p:nvPr/>
            </p:nvCxnSpPr>
            <p:spPr>
              <a:xfrm>
                <a:off x="428359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0" name="Google Shape;360;p4"/>
              <p:cNvCxnSpPr/>
              <p:nvPr/>
            </p:nvCxnSpPr>
            <p:spPr>
              <a:xfrm>
                <a:off x="442779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1" name="Google Shape;361;p4"/>
              <p:cNvCxnSpPr/>
              <p:nvPr/>
            </p:nvCxnSpPr>
            <p:spPr>
              <a:xfrm>
                <a:off x="457200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2" name="Google Shape;362;p4"/>
              <p:cNvCxnSpPr/>
              <p:nvPr/>
            </p:nvCxnSpPr>
            <p:spPr>
              <a:xfrm>
                <a:off x="471620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" name="Google Shape;363;p4"/>
              <p:cNvCxnSpPr/>
              <p:nvPr/>
            </p:nvCxnSpPr>
            <p:spPr>
              <a:xfrm>
                <a:off x="486040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4" name="Google Shape;364;p4"/>
              <p:cNvCxnSpPr/>
              <p:nvPr/>
            </p:nvCxnSpPr>
            <p:spPr>
              <a:xfrm>
                <a:off x="500460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" name="Google Shape;365;p4"/>
              <p:cNvCxnSpPr/>
              <p:nvPr/>
            </p:nvCxnSpPr>
            <p:spPr>
              <a:xfrm>
                <a:off x="514880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" name="Google Shape;366;p4"/>
              <p:cNvCxnSpPr/>
              <p:nvPr/>
            </p:nvCxnSpPr>
            <p:spPr>
              <a:xfrm>
                <a:off x="529300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" name="Google Shape;367;p4"/>
              <p:cNvCxnSpPr/>
              <p:nvPr/>
            </p:nvCxnSpPr>
            <p:spPr>
              <a:xfrm>
                <a:off x="543720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" name="Google Shape;368;p4"/>
              <p:cNvCxnSpPr/>
              <p:nvPr/>
            </p:nvCxnSpPr>
            <p:spPr>
              <a:xfrm>
                <a:off x="558140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9" name="Google Shape;369;p4"/>
              <p:cNvCxnSpPr/>
              <p:nvPr/>
            </p:nvCxnSpPr>
            <p:spPr>
              <a:xfrm>
                <a:off x="572560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0" name="Google Shape;370;p4"/>
              <p:cNvCxnSpPr/>
              <p:nvPr/>
            </p:nvCxnSpPr>
            <p:spPr>
              <a:xfrm>
                <a:off x="586980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1" name="Google Shape;371;p4"/>
              <p:cNvCxnSpPr/>
              <p:nvPr/>
            </p:nvCxnSpPr>
            <p:spPr>
              <a:xfrm>
                <a:off x="601400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2" name="Google Shape;372;p4"/>
              <p:cNvCxnSpPr/>
              <p:nvPr/>
            </p:nvCxnSpPr>
            <p:spPr>
              <a:xfrm>
                <a:off x="615821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3" name="Google Shape;373;p4"/>
              <p:cNvCxnSpPr/>
              <p:nvPr/>
            </p:nvCxnSpPr>
            <p:spPr>
              <a:xfrm>
                <a:off x="630241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4" name="Google Shape;374;p4"/>
              <p:cNvCxnSpPr/>
              <p:nvPr/>
            </p:nvCxnSpPr>
            <p:spPr>
              <a:xfrm>
                <a:off x="644661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5" name="Google Shape;375;p4"/>
              <p:cNvCxnSpPr/>
              <p:nvPr/>
            </p:nvCxnSpPr>
            <p:spPr>
              <a:xfrm>
                <a:off x="659081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6" name="Google Shape;376;p4"/>
              <p:cNvCxnSpPr/>
              <p:nvPr/>
            </p:nvCxnSpPr>
            <p:spPr>
              <a:xfrm>
                <a:off x="673501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7" name="Google Shape;377;p4"/>
              <p:cNvCxnSpPr/>
              <p:nvPr/>
            </p:nvCxnSpPr>
            <p:spPr>
              <a:xfrm>
                <a:off x="687921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" name="Google Shape;378;p4"/>
              <p:cNvCxnSpPr/>
              <p:nvPr/>
            </p:nvCxnSpPr>
            <p:spPr>
              <a:xfrm>
                <a:off x="702341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9" name="Google Shape;379;p4"/>
              <p:cNvCxnSpPr/>
              <p:nvPr/>
            </p:nvCxnSpPr>
            <p:spPr>
              <a:xfrm>
                <a:off x="716761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" name="Google Shape;380;p4"/>
              <p:cNvCxnSpPr/>
              <p:nvPr/>
            </p:nvCxnSpPr>
            <p:spPr>
              <a:xfrm>
                <a:off x="731181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" name="Google Shape;381;p4"/>
              <p:cNvCxnSpPr/>
              <p:nvPr/>
            </p:nvCxnSpPr>
            <p:spPr>
              <a:xfrm>
                <a:off x="745601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" name="Google Shape;382;p4"/>
              <p:cNvCxnSpPr/>
              <p:nvPr/>
            </p:nvCxnSpPr>
            <p:spPr>
              <a:xfrm>
                <a:off x="760022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" name="Google Shape;383;p4"/>
              <p:cNvCxnSpPr/>
              <p:nvPr/>
            </p:nvCxnSpPr>
            <p:spPr>
              <a:xfrm>
                <a:off x="774442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4" name="Google Shape;384;p4"/>
              <p:cNvCxnSpPr/>
              <p:nvPr/>
            </p:nvCxnSpPr>
            <p:spPr>
              <a:xfrm>
                <a:off x="788862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5" name="Google Shape;385;p4"/>
              <p:cNvCxnSpPr/>
              <p:nvPr/>
            </p:nvCxnSpPr>
            <p:spPr>
              <a:xfrm>
                <a:off x="803282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6" name="Google Shape;386;p4"/>
              <p:cNvCxnSpPr/>
              <p:nvPr/>
            </p:nvCxnSpPr>
            <p:spPr>
              <a:xfrm>
                <a:off x="817702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7" name="Google Shape;387;p4"/>
              <p:cNvCxnSpPr/>
              <p:nvPr/>
            </p:nvCxnSpPr>
            <p:spPr>
              <a:xfrm>
                <a:off x="832122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8" name="Google Shape;388;p4"/>
              <p:cNvCxnSpPr/>
              <p:nvPr/>
            </p:nvCxnSpPr>
            <p:spPr>
              <a:xfrm>
                <a:off x="846542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9" name="Google Shape;389;p4"/>
              <p:cNvCxnSpPr/>
              <p:nvPr/>
            </p:nvCxnSpPr>
            <p:spPr>
              <a:xfrm>
                <a:off x="860962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0" name="Google Shape;390;p4"/>
              <p:cNvCxnSpPr/>
              <p:nvPr/>
            </p:nvCxnSpPr>
            <p:spPr>
              <a:xfrm>
                <a:off x="875382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1" name="Google Shape;391;p4"/>
              <p:cNvCxnSpPr/>
              <p:nvPr/>
            </p:nvCxnSpPr>
            <p:spPr>
              <a:xfrm>
                <a:off x="889802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2" name="Google Shape;392;p4"/>
              <p:cNvCxnSpPr/>
              <p:nvPr/>
            </p:nvCxnSpPr>
            <p:spPr>
              <a:xfrm>
                <a:off x="904222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393" name="Google Shape;393;p4"/>
              <p:cNvGrpSpPr/>
              <p:nvPr/>
            </p:nvGrpSpPr>
            <p:grpSpPr>
              <a:xfrm>
                <a:off x="51" y="126563"/>
                <a:ext cx="9144000" cy="4890373"/>
                <a:chOff x="51" y="126563"/>
                <a:chExt cx="9144000" cy="4890373"/>
              </a:xfrm>
            </p:grpSpPr>
            <p:cxnSp>
              <p:nvCxnSpPr>
                <p:cNvPr id="394" name="Google Shape;394;p4"/>
                <p:cNvCxnSpPr/>
                <p:nvPr/>
              </p:nvCxnSpPr>
              <p:spPr>
                <a:xfrm rot="10800000">
                  <a:off x="51" y="211327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5" name="Google Shape;395;p4"/>
                <p:cNvCxnSpPr/>
                <p:nvPr/>
              </p:nvCxnSpPr>
              <p:spPr>
                <a:xfrm rot="10800000">
                  <a:off x="51" y="196045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4"/>
                <p:cNvCxnSpPr/>
                <p:nvPr/>
              </p:nvCxnSpPr>
              <p:spPr>
                <a:xfrm rot="10800000">
                  <a:off x="51" y="180762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4"/>
                <p:cNvCxnSpPr/>
                <p:nvPr/>
              </p:nvCxnSpPr>
              <p:spPr>
                <a:xfrm rot="10800000">
                  <a:off x="51" y="165480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4"/>
                <p:cNvCxnSpPr/>
                <p:nvPr/>
              </p:nvCxnSpPr>
              <p:spPr>
                <a:xfrm rot="10800000">
                  <a:off x="51" y="150198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4"/>
                <p:cNvCxnSpPr/>
                <p:nvPr/>
              </p:nvCxnSpPr>
              <p:spPr>
                <a:xfrm rot="10800000">
                  <a:off x="51" y="134915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4"/>
                <p:cNvCxnSpPr/>
                <p:nvPr/>
              </p:nvCxnSpPr>
              <p:spPr>
                <a:xfrm rot="10800000">
                  <a:off x="51" y="119633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4"/>
                <p:cNvCxnSpPr/>
                <p:nvPr/>
              </p:nvCxnSpPr>
              <p:spPr>
                <a:xfrm rot="10800000">
                  <a:off x="51" y="104350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4"/>
                <p:cNvCxnSpPr/>
                <p:nvPr/>
              </p:nvCxnSpPr>
              <p:spPr>
                <a:xfrm rot="10800000">
                  <a:off x="51" y="89068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3" name="Google Shape;403;p4"/>
                <p:cNvCxnSpPr/>
                <p:nvPr/>
              </p:nvCxnSpPr>
              <p:spPr>
                <a:xfrm rot="10800000">
                  <a:off x="51" y="73786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4" name="Google Shape;404;p4"/>
                <p:cNvCxnSpPr/>
                <p:nvPr/>
              </p:nvCxnSpPr>
              <p:spPr>
                <a:xfrm rot="10800000">
                  <a:off x="51" y="58503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5" name="Google Shape;405;p4"/>
                <p:cNvCxnSpPr/>
                <p:nvPr/>
              </p:nvCxnSpPr>
              <p:spPr>
                <a:xfrm rot="10800000">
                  <a:off x="51" y="43221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4"/>
                <p:cNvCxnSpPr/>
                <p:nvPr/>
              </p:nvCxnSpPr>
              <p:spPr>
                <a:xfrm rot="10800000">
                  <a:off x="51" y="27938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4"/>
                <p:cNvCxnSpPr/>
                <p:nvPr/>
              </p:nvCxnSpPr>
              <p:spPr>
                <a:xfrm rot="10800000">
                  <a:off x="51" y="12656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4"/>
                <p:cNvCxnSpPr/>
                <p:nvPr/>
              </p:nvCxnSpPr>
              <p:spPr>
                <a:xfrm rot="10800000">
                  <a:off x="51" y="425281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4"/>
                <p:cNvCxnSpPr/>
                <p:nvPr/>
              </p:nvCxnSpPr>
              <p:spPr>
                <a:xfrm rot="10800000">
                  <a:off x="51" y="409999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4"/>
                <p:cNvCxnSpPr/>
                <p:nvPr/>
              </p:nvCxnSpPr>
              <p:spPr>
                <a:xfrm rot="10800000">
                  <a:off x="51" y="394716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1" name="Google Shape;411;p4"/>
                <p:cNvCxnSpPr/>
                <p:nvPr/>
              </p:nvCxnSpPr>
              <p:spPr>
                <a:xfrm rot="10800000">
                  <a:off x="51" y="379434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2" name="Google Shape;412;p4"/>
                <p:cNvCxnSpPr/>
                <p:nvPr/>
              </p:nvCxnSpPr>
              <p:spPr>
                <a:xfrm rot="10800000">
                  <a:off x="51" y="364151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3" name="Google Shape;413;p4"/>
                <p:cNvCxnSpPr/>
                <p:nvPr/>
              </p:nvCxnSpPr>
              <p:spPr>
                <a:xfrm rot="10800000">
                  <a:off x="51" y="348869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4" name="Google Shape;414;p4"/>
                <p:cNvCxnSpPr/>
                <p:nvPr/>
              </p:nvCxnSpPr>
              <p:spPr>
                <a:xfrm rot="10800000">
                  <a:off x="51" y="333587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5" name="Google Shape;415;p4"/>
                <p:cNvCxnSpPr/>
                <p:nvPr/>
              </p:nvCxnSpPr>
              <p:spPr>
                <a:xfrm rot="10800000">
                  <a:off x="51" y="318304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6" name="Google Shape;416;p4"/>
                <p:cNvCxnSpPr/>
                <p:nvPr/>
              </p:nvCxnSpPr>
              <p:spPr>
                <a:xfrm rot="10800000">
                  <a:off x="51" y="303022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7" name="Google Shape;417;p4"/>
                <p:cNvCxnSpPr/>
                <p:nvPr/>
              </p:nvCxnSpPr>
              <p:spPr>
                <a:xfrm rot="10800000">
                  <a:off x="51" y="287739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8" name="Google Shape;418;p4"/>
                <p:cNvCxnSpPr/>
                <p:nvPr/>
              </p:nvCxnSpPr>
              <p:spPr>
                <a:xfrm rot="10800000">
                  <a:off x="51" y="272457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9" name="Google Shape;419;p4"/>
                <p:cNvCxnSpPr/>
                <p:nvPr/>
              </p:nvCxnSpPr>
              <p:spPr>
                <a:xfrm rot="10800000">
                  <a:off x="51" y="25717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0" name="Google Shape;420;p4"/>
                <p:cNvCxnSpPr/>
                <p:nvPr/>
              </p:nvCxnSpPr>
              <p:spPr>
                <a:xfrm rot="10800000">
                  <a:off x="51" y="241892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1" name="Google Shape;421;p4"/>
                <p:cNvCxnSpPr/>
                <p:nvPr/>
              </p:nvCxnSpPr>
              <p:spPr>
                <a:xfrm rot="10800000">
                  <a:off x="51" y="226610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2" name="Google Shape;422;p4"/>
                <p:cNvCxnSpPr/>
                <p:nvPr/>
              </p:nvCxnSpPr>
              <p:spPr>
                <a:xfrm rot="10800000">
                  <a:off x="51" y="501693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3" name="Google Shape;423;p4"/>
                <p:cNvCxnSpPr/>
                <p:nvPr/>
              </p:nvCxnSpPr>
              <p:spPr>
                <a:xfrm rot="10800000">
                  <a:off x="51" y="486411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4" name="Google Shape;424;p4"/>
                <p:cNvCxnSpPr/>
                <p:nvPr/>
              </p:nvCxnSpPr>
              <p:spPr>
                <a:xfrm rot="10800000">
                  <a:off x="51" y="471128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5" name="Google Shape;425;p4"/>
                <p:cNvCxnSpPr/>
                <p:nvPr/>
              </p:nvCxnSpPr>
              <p:spPr>
                <a:xfrm rot="10800000">
                  <a:off x="51" y="455846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6" name="Google Shape;426;p4"/>
                <p:cNvCxnSpPr/>
                <p:nvPr/>
              </p:nvCxnSpPr>
              <p:spPr>
                <a:xfrm rot="10800000">
                  <a:off x="51" y="440564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427" name="Google Shape;427;p4"/>
            <p:cNvCxnSpPr/>
            <p:nvPr/>
          </p:nvCxnSpPr>
          <p:spPr>
            <a:xfrm>
              <a:off x="390173" y="-11624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8" name="Google Shape;42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4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15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p5"/>
          <p:cNvGrpSpPr/>
          <p:nvPr/>
        </p:nvGrpSpPr>
        <p:grpSpPr>
          <a:xfrm>
            <a:off x="51" y="-11624"/>
            <a:ext cx="9144000" cy="5143500"/>
            <a:chOff x="51" y="-11624"/>
            <a:chExt cx="9144000" cy="5143500"/>
          </a:xfrm>
        </p:grpSpPr>
        <p:grpSp>
          <p:nvGrpSpPr>
            <p:cNvPr id="432" name="Google Shape;432;p5"/>
            <p:cNvGrpSpPr/>
            <p:nvPr/>
          </p:nvGrpSpPr>
          <p:grpSpPr>
            <a:xfrm>
              <a:off x="51" y="-11624"/>
              <a:ext cx="9144000" cy="5143500"/>
              <a:chOff x="51" y="-11624"/>
              <a:chExt cx="9144000" cy="5143500"/>
            </a:xfrm>
          </p:grpSpPr>
          <p:cxnSp>
            <p:nvCxnSpPr>
              <p:cNvPr id="433" name="Google Shape;433;p5"/>
              <p:cNvCxnSpPr/>
              <p:nvPr/>
            </p:nvCxnSpPr>
            <p:spPr>
              <a:xfrm>
                <a:off x="10177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5"/>
              <p:cNvCxnSpPr/>
              <p:nvPr/>
            </p:nvCxnSpPr>
            <p:spPr>
              <a:xfrm>
                <a:off x="24597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5"/>
              <p:cNvCxnSpPr/>
              <p:nvPr/>
            </p:nvCxnSpPr>
            <p:spPr>
              <a:xfrm>
                <a:off x="53437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5"/>
              <p:cNvCxnSpPr/>
              <p:nvPr/>
            </p:nvCxnSpPr>
            <p:spPr>
              <a:xfrm>
                <a:off x="67857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5"/>
              <p:cNvCxnSpPr/>
              <p:nvPr/>
            </p:nvCxnSpPr>
            <p:spPr>
              <a:xfrm>
                <a:off x="82277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5"/>
              <p:cNvCxnSpPr/>
              <p:nvPr/>
            </p:nvCxnSpPr>
            <p:spPr>
              <a:xfrm>
                <a:off x="96697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5"/>
              <p:cNvCxnSpPr/>
              <p:nvPr/>
            </p:nvCxnSpPr>
            <p:spPr>
              <a:xfrm>
                <a:off x="111117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5"/>
              <p:cNvCxnSpPr/>
              <p:nvPr/>
            </p:nvCxnSpPr>
            <p:spPr>
              <a:xfrm>
                <a:off x="125537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5"/>
              <p:cNvCxnSpPr/>
              <p:nvPr/>
            </p:nvCxnSpPr>
            <p:spPr>
              <a:xfrm>
                <a:off x="139958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5"/>
              <p:cNvCxnSpPr/>
              <p:nvPr/>
            </p:nvCxnSpPr>
            <p:spPr>
              <a:xfrm>
                <a:off x="154378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5"/>
              <p:cNvCxnSpPr/>
              <p:nvPr/>
            </p:nvCxnSpPr>
            <p:spPr>
              <a:xfrm>
                <a:off x="168798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5"/>
              <p:cNvCxnSpPr/>
              <p:nvPr/>
            </p:nvCxnSpPr>
            <p:spPr>
              <a:xfrm>
                <a:off x="183218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5"/>
              <p:cNvCxnSpPr/>
              <p:nvPr/>
            </p:nvCxnSpPr>
            <p:spPr>
              <a:xfrm>
                <a:off x="197638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5"/>
              <p:cNvCxnSpPr/>
              <p:nvPr/>
            </p:nvCxnSpPr>
            <p:spPr>
              <a:xfrm>
                <a:off x="212058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5"/>
              <p:cNvCxnSpPr/>
              <p:nvPr/>
            </p:nvCxnSpPr>
            <p:spPr>
              <a:xfrm>
                <a:off x="226478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5"/>
              <p:cNvCxnSpPr/>
              <p:nvPr/>
            </p:nvCxnSpPr>
            <p:spPr>
              <a:xfrm>
                <a:off x="240898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5"/>
              <p:cNvCxnSpPr/>
              <p:nvPr/>
            </p:nvCxnSpPr>
            <p:spPr>
              <a:xfrm>
                <a:off x="255318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5"/>
              <p:cNvCxnSpPr/>
              <p:nvPr/>
            </p:nvCxnSpPr>
            <p:spPr>
              <a:xfrm>
                <a:off x="269738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5"/>
              <p:cNvCxnSpPr/>
              <p:nvPr/>
            </p:nvCxnSpPr>
            <p:spPr>
              <a:xfrm>
                <a:off x="284158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5"/>
              <p:cNvCxnSpPr/>
              <p:nvPr/>
            </p:nvCxnSpPr>
            <p:spPr>
              <a:xfrm>
                <a:off x="298579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5"/>
              <p:cNvCxnSpPr/>
              <p:nvPr/>
            </p:nvCxnSpPr>
            <p:spPr>
              <a:xfrm>
                <a:off x="312999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5"/>
              <p:cNvCxnSpPr/>
              <p:nvPr/>
            </p:nvCxnSpPr>
            <p:spPr>
              <a:xfrm>
                <a:off x="327419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" name="Google Shape;455;p5"/>
              <p:cNvCxnSpPr/>
              <p:nvPr/>
            </p:nvCxnSpPr>
            <p:spPr>
              <a:xfrm>
                <a:off x="341839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5"/>
              <p:cNvCxnSpPr/>
              <p:nvPr/>
            </p:nvCxnSpPr>
            <p:spPr>
              <a:xfrm>
                <a:off x="356259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" name="Google Shape;457;p5"/>
              <p:cNvCxnSpPr/>
              <p:nvPr/>
            </p:nvCxnSpPr>
            <p:spPr>
              <a:xfrm>
                <a:off x="370679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" name="Google Shape;458;p5"/>
              <p:cNvCxnSpPr/>
              <p:nvPr/>
            </p:nvCxnSpPr>
            <p:spPr>
              <a:xfrm>
                <a:off x="385099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" name="Google Shape;459;p5"/>
              <p:cNvCxnSpPr/>
              <p:nvPr/>
            </p:nvCxnSpPr>
            <p:spPr>
              <a:xfrm>
                <a:off x="399519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5"/>
              <p:cNvCxnSpPr/>
              <p:nvPr/>
            </p:nvCxnSpPr>
            <p:spPr>
              <a:xfrm>
                <a:off x="413939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5"/>
              <p:cNvCxnSpPr/>
              <p:nvPr/>
            </p:nvCxnSpPr>
            <p:spPr>
              <a:xfrm>
                <a:off x="428359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5"/>
              <p:cNvCxnSpPr/>
              <p:nvPr/>
            </p:nvCxnSpPr>
            <p:spPr>
              <a:xfrm>
                <a:off x="442779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" name="Google Shape;463;p5"/>
              <p:cNvCxnSpPr/>
              <p:nvPr/>
            </p:nvCxnSpPr>
            <p:spPr>
              <a:xfrm>
                <a:off x="457200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" name="Google Shape;464;p5"/>
              <p:cNvCxnSpPr/>
              <p:nvPr/>
            </p:nvCxnSpPr>
            <p:spPr>
              <a:xfrm>
                <a:off x="471620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5"/>
              <p:cNvCxnSpPr/>
              <p:nvPr/>
            </p:nvCxnSpPr>
            <p:spPr>
              <a:xfrm>
                <a:off x="486040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5"/>
              <p:cNvCxnSpPr/>
              <p:nvPr/>
            </p:nvCxnSpPr>
            <p:spPr>
              <a:xfrm>
                <a:off x="500460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5"/>
              <p:cNvCxnSpPr/>
              <p:nvPr/>
            </p:nvCxnSpPr>
            <p:spPr>
              <a:xfrm>
                <a:off x="514880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5"/>
              <p:cNvCxnSpPr/>
              <p:nvPr/>
            </p:nvCxnSpPr>
            <p:spPr>
              <a:xfrm>
                <a:off x="529300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5"/>
              <p:cNvCxnSpPr/>
              <p:nvPr/>
            </p:nvCxnSpPr>
            <p:spPr>
              <a:xfrm>
                <a:off x="543720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5"/>
              <p:cNvCxnSpPr/>
              <p:nvPr/>
            </p:nvCxnSpPr>
            <p:spPr>
              <a:xfrm>
                <a:off x="558140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5"/>
              <p:cNvCxnSpPr/>
              <p:nvPr/>
            </p:nvCxnSpPr>
            <p:spPr>
              <a:xfrm>
                <a:off x="572560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5"/>
              <p:cNvCxnSpPr/>
              <p:nvPr/>
            </p:nvCxnSpPr>
            <p:spPr>
              <a:xfrm>
                <a:off x="586980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5"/>
              <p:cNvCxnSpPr/>
              <p:nvPr/>
            </p:nvCxnSpPr>
            <p:spPr>
              <a:xfrm>
                <a:off x="601400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5"/>
              <p:cNvCxnSpPr/>
              <p:nvPr/>
            </p:nvCxnSpPr>
            <p:spPr>
              <a:xfrm>
                <a:off x="615821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5"/>
              <p:cNvCxnSpPr/>
              <p:nvPr/>
            </p:nvCxnSpPr>
            <p:spPr>
              <a:xfrm>
                <a:off x="630241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5"/>
              <p:cNvCxnSpPr/>
              <p:nvPr/>
            </p:nvCxnSpPr>
            <p:spPr>
              <a:xfrm>
                <a:off x="644661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5"/>
              <p:cNvCxnSpPr/>
              <p:nvPr/>
            </p:nvCxnSpPr>
            <p:spPr>
              <a:xfrm>
                <a:off x="659081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5"/>
              <p:cNvCxnSpPr/>
              <p:nvPr/>
            </p:nvCxnSpPr>
            <p:spPr>
              <a:xfrm>
                <a:off x="673501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5"/>
              <p:cNvCxnSpPr/>
              <p:nvPr/>
            </p:nvCxnSpPr>
            <p:spPr>
              <a:xfrm>
                <a:off x="687921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5"/>
              <p:cNvCxnSpPr/>
              <p:nvPr/>
            </p:nvCxnSpPr>
            <p:spPr>
              <a:xfrm>
                <a:off x="702341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5"/>
              <p:cNvCxnSpPr/>
              <p:nvPr/>
            </p:nvCxnSpPr>
            <p:spPr>
              <a:xfrm>
                <a:off x="716761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5"/>
              <p:cNvCxnSpPr/>
              <p:nvPr/>
            </p:nvCxnSpPr>
            <p:spPr>
              <a:xfrm>
                <a:off x="731181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5"/>
              <p:cNvCxnSpPr/>
              <p:nvPr/>
            </p:nvCxnSpPr>
            <p:spPr>
              <a:xfrm>
                <a:off x="745601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5"/>
              <p:cNvCxnSpPr/>
              <p:nvPr/>
            </p:nvCxnSpPr>
            <p:spPr>
              <a:xfrm>
                <a:off x="760022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5"/>
              <p:cNvCxnSpPr/>
              <p:nvPr/>
            </p:nvCxnSpPr>
            <p:spPr>
              <a:xfrm>
                <a:off x="774442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5"/>
              <p:cNvCxnSpPr/>
              <p:nvPr/>
            </p:nvCxnSpPr>
            <p:spPr>
              <a:xfrm>
                <a:off x="788862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5"/>
              <p:cNvCxnSpPr/>
              <p:nvPr/>
            </p:nvCxnSpPr>
            <p:spPr>
              <a:xfrm>
                <a:off x="803282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5"/>
              <p:cNvCxnSpPr/>
              <p:nvPr/>
            </p:nvCxnSpPr>
            <p:spPr>
              <a:xfrm>
                <a:off x="817702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5"/>
              <p:cNvCxnSpPr/>
              <p:nvPr/>
            </p:nvCxnSpPr>
            <p:spPr>
              <a:xfrm>
                <a:off x="832122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5"/>
              <p:cNvCxnSpPr/>
              <p:nvPr/>
            </p:nvCxnSpPr>
            <p:spPr>
              <a:xfrm>
                <a:off x="846542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5"/>
              <p:cNvCxnSpPr/>
              <p:nvPr/>
            </p:nvCxnSpPr>
            <p:spPr>
              <a:xfrm>
                <a:off x="860962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5"/>
              <p:cNvCxnSpPr/>
              <p:nvPr/>
            </p:nvCxnSpPr>
            <p:spPr>
              <a:xfrm>
                <a:off x="875382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5"/>
              <p:cNvCxnSpPr/>
              <p:nvPr/>
            </p:nvCxnSpPr>
            <p:spPr>
              <a:xfrm>
                <a:off x="889802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5"/>
              <p:cNvCxnSpPr/>
              <p:nvPr/>
            </p:nvCxnSpPr>
            <p:spPr>
              <a:xfrm>
                <a:off x="904222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495" name="Google Shape;495;p5"/>
              <p:cNvGrpSpPr/>
              <p:nvPr/>
            </p:nvGrpSpPr>
            <p:grpSpPr>
              <a:xfrm>
                <a:off x="51" y="126563"/>
                <a:ext cx="9144000" cy="4890373"/>
                <a:chOff x="51" y="126563"/>
                <a:chExt cx="9144000" cy="4890373"/>
              </a:xfrm>
            </p:grpSpPr>
            <p:cxnSp>
              <p:nvCxnSpPr>
                <p:cNvPr id="496" name="Google Shape;496;p5"/>
                <p:cNvCxnSpPr/>
                <p:nvPr/>
              </p:nvCxnSpPr>
              <p:spPr>
                <a:xfrm rot="10800000">
                  <a:off x="51" y="211327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7" name="Google Shape;497;p5"/>
                <p:cNvCxnSpPr/>
                <p:nvPr/>
              </p:nvCxnSpPr>
              <p:spPr>
                <a:xfrm rot="10800000">
                  <a:off x="51" y="196045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8" name="Google Shape;498;p5"/>
                <p:cNvCxnSpPr/>
                <p:nvPr/>
              </p:nvCxnSpPr>
              <p:spPr>
                <a:xfrm rot="10800000">
                  <a:off x="51" y="180762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9" name="Google Shape;499;p5"/>
                <p:cNvCxnSpPr/>
                <p:nvPr/>
              </p:nvCxnSpPr>
              <p:spPr>
                <a:xfrm rot="10800000">
                  <a:off x="51" y="165480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0" name="Google Shape;500;p5"/>
                <p:cNvCxnSpPr/>
                <p:nvPr/>
              </p:nvCxnSpPr>
              <p:spPr>
                <a:xfrm rot="10800000">
                  <a:off x="51" y="150198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1" name="Google Shape;501;p5"/>
                <p:cNvCxnSpPr/>
                <p:nvPr/>
              </p:nvCxnSpPr>
              <p:spPr>
                <a:xfrm rot="10800000">
                  <a:off x="51" y="134915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2" name="Google Shape;502;p5"/>
                <p:cNvCxnSpPr/>
                <p:nvPr/>
              </p:nvCxnSpPr>
              <p:spPr>
                <a:xfrm rot="10800000">
                  <a:off x="51" y="119633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3" name="Google Shape;503;p5"/>
                <p:cNvCxnSpPr/>
                <p:nvPr/>
              </p:nvCxnSpPr>
              <p:spPr>
                <a:xfrm rot="10800000">
                  <a:off x="51" y="104350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4" name="Google Shape;504;p5"/>
                <p:cNvCxnSpPr/>
                <p:nvPr/>
              </p:nvCxnSpPr>
              <p:spPr>
                <a:xfrm rot="10800000">
                  <a:off x="51" y="89068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5" name="Google Shape;505;p5"/>
                <p:cNvCxnSpPr/>
                <p:nvPr/>
              </p:nvCxnSpPr>
              <p:spPr>
                <a:xfrm rot="10800000">
                  <a:off x="51" y="73786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6" name="Google Shape;506;p5"/>
                <p:cNvCxnSpPr/>
                <p:nvPr/>
              </p:nvCxnSpPr>
              <p:spPr>
                <a:xfrm rot="10800000">
                  <a:off x="51" y="58503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7" name="Google Shape;507;p5"/>
                <p:cNvCxnSpPr/>
                <p:nvPr/>
              </p:nvCxnSpPr>
              <p:spPr>
                <a:xfrm rot="10800000">
                  <a:off x="51" y="43221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8" name="Google Shape;508;p5"/>
                <p:cNvCxnSpPr/>
                <p:nvPr/>
              </p:nvCxnSpPr>
              <p:spPr>
                <a:xfrm rot="10800000">
                  <a:off x="51" y="27938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09" name="Google Shape;509;p5"/>
                <p:cNvCxnSpPr/>
                <p:nvPr/>
              </p:nvCxnSpPr>
              <p:spPr>
                <a:xfrm rot="10800000">
                  <a:off x="51" y="12656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0" name="Google Shape;510;p5"/>
                <p:cNvCxnSpPr/>
                <p:nvPr/>
              </p:nvCxnSpPr>
              <p:spPr>
                <a:xfrm rot="10800000">
                  <a:off x="51" y="425281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1" name="Google Shape;511;p5"/>
                <p:cNvCxnSpPr/>
                <p:nvPr/>
              </p:nvCxnSpPr>
              <p:spPr>
                <a:xfrm rot="10800000">
                  <a:off x="51" y="409999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2" name="Google Shape;512;p5"/>
                <p:cNvCxnSpPr/>
                <p:nvPr/>
              </p:nvCxnSpPr>
              <p:spPr>
                <a:xfrm rot="10800000">
                  <a:off x="51" y="394716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3" name="Google Shape;513;p5"/>
                <p:cNvCxnSpPr/>
                <p:nvPr/>
              </p:nvCxnSpPr>
              <p:spPr>
                <a:xfrm rot="10800000">
                  <a:off x="51" y="379434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4" name="Google Shape;514;p5"/>
                <p:cNvCxnSpPr/>
                <p:nvPr/>
              </p:nvCxnSpPr>
              <p:spPr>
                <a:xfrm rot="10800000">
                  <a:off x="51" y="364151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5" name="Google Shape;515;p5"/>
                <p:cNvCxnSpPr/>
                <p:nvPr/>
              </p:nvCxnSpPr>
              <p:spPr>
                <a:xfrm rot="10800000">
                  <a:off x="51" y="348869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6" name="Google Shape;516;p5"/>
                <p:cNvCxnSpPr/>
                <p:nvPr/>
              </p:nvCxnSpPr>
              <p:spPr>
                <a:xfrm rot="10800000">
                  <a:off x="51" y="333587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7" name="Google Shape;517;p5"/>
                <p:cNvCxnSpPr/>
                <p:nvPr/>
              </p:nvCxnSpPr>
              <p:spPr>
                <a:xfrm rot="10800000">
                  <a:off x="51" y="318304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8" name="Google Shape;518;p5"/>
                <p:cNvCxnSpPr/>
                <p:nvPr/>
              </p:nvCxnSpPr>
              <p:spPr>
                <a:xfrm rot="10800000">
                  <a:off x="51" y="303022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9" name="Google Shape;519;p5"/>
                <p:cNvCxnSpPr/>
                <p:nvPr/>
              </p:nvCxnSpPr>
              <p:spPr>
                <a:xfrm rot="10800000">
                  <a:off x="51" y="287739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0" name="Google Shape;520;p5"/>
                <p:cNvCxnSpPr/>
                <p:nvPr/>
              </p:nvCxnSpPr>
              <p:spPr>
                <a:xfrm rot="10800000">
                  <a:off x="51" y="272457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1" name="Google Shape;521;p5"/>
                <p:cNvCxnSpPr/>
                <p:nvPr/>
              </p:nvCxnSpPr>
              <p:spPr>
                <a:xfrm rot="10800000">
                  <a:off x="51" y="25717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2" name="Google Shape;522;p5"/>
                <p:cNvCxnSpPr/>
                <p:nvPr/>
              </p:nvCxnSpPr>
              <p:spPr>
                <a:xfrm rot="10800000">
                  <a:off x="51" y="241892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3" name="Google Shape;523;p5"/>
                <p:cNvCxnSpPr/>
                <p:nvPr/>
              </p:nvCxnSpPr>
              <p:spPr>
                <a:xfrm rot="10800000">
                  <a:off x="51" y="226610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4" name="Google Shape;524;p5"/>
                <p:cNvCxnSpPr/>
                <p:nvPr/>
              </p:nvCxnSpPr>
              <p:spPr>
                <a:xfrm rot="10800000">
                  <a:off x="51" y="501693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5" name="Google Shape;525;p5"/>
                <p:cNvCxnSpPr/>
                <p:nvPr/>
              </p:nvCxnSpPr>
              <p:spPr>
                <a:xfrm rot="10800000">
                  <a:off x="51" y="486411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6" name="Google Shape;526;p5"/>
                <p:cNvCxnSpPr/>
                <p:nvPr/>
              </p:nvCxnSpPr>
              <p:spPr>
                <a:xfrm rot="10800000">
                  <a:off x="51" y="471128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7" name="Google Shape;527;p5"/>
                <p:cNvCxnSpPr/>
                <p:nvPr/>
              </p:nvCxnSpPr>
              <p:spPr>
                <a:xfrm rot="10800000">
                  <a:off x="51" y="455846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8" name="Google Shape;528;p5"/>
                <p:cNvCxnSpPr/>
                <p:nvPr/>
              </p:nvCxnSpPr>
              <p:spPr>
                <a:xfrm rot="10800000">
                  <a:off x="51" y="440564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529" name="Google Shape;529;p5"/>
            <p:cNvCxnSpPr/>
            <p:nvPr/>
          </p:nvCxnSpPr>
          <p:spPr>
            <a:xfrm>
              <a:off x="390173" y="-11624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30" name="Google Shape;53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5"/>
          <p:cNvSpPr txBox="1">
            <a:spLocks noGrp="1"/>
          </p:cNvSpPr>
          <p:nvPr>
            <p:ph type="subTitle" idx="1"/>
          </p:nvPr>
        </p:nvSpPr>
        <p:spPr>
          <a:xfrm>
            <a:off x="5055284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2" name="Google Shape;532;p5"/>
          <p:cNvSpPr txBox="1">
            <a:spLocks noGrp="1"/>
          </p:cNvSpPr>
          <p:nvPr>
            <p:ph type="subTitle" idx="2"/>
          </p:nvPr>
        </p:nvSpPr>
        <p:spPr>
          <a:xfrm>
            <a:off x="1583300" y="36087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3" name="Google Shape;533;p5"/>
          <p:cNvSpPr txBox="1">
            <a:spLocks noGrp="1"/>
          </p:cNvSpPr>
          <p:nvPr>
            <p:ph type="subTitle" idx="3"/>
          </p:nvPr>
        </p:nvSpPr>
        <p:spPr>
          <a:xfrm>
            <a:off x="5055275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>
                <a:latin typeface="Unbounded"/>
                <a:ea typeface="Unbounded"/>
                <a:cs typeface="Unbounded"/>
                <a:sym typeface="Unbound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>
                <a:latin typeface="Unbounded"/>
                <a:ea typeface="Unbounded"/>
                <a:cs typeface="Unbounded"/>
                <a:sym typeface="Unbound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>
                <a:latin typeface="Unbounded"/>
                <a:ea typeface="Unbounded"/>
                <a:cs typeface="Unbounded"/>
                <a:sym typeface="Unbound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>
                <a:latin typeface="Unbounded"/>
                <a:ea typeface="Unbounded"/>
                <a:cs typeface="Unbounded"/>
                <a:sym typeface="Unbound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>
                <a:latin typeface="Unbounded"/>
                <a:ea typeface="Unbounded"/>
                <a:cs typeface="Unbounded"/>
                <a:sym typeface="Unbound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>
                <a:latin typeface="Unbounded"/>
                <a:ea typeface="Unbounded"/>
                <a:cs typeface="Unbounded"/>
                <a:sym typeface="Unbound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>
                <a:latin typeface="Unbounded"/>
                <a:ea typeface="Unbounded"/>
                <a:cs typeface="Unbounded"/>
                <a:sym typeface="Unbound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endParaRPr/>
          </a:p>
        </p:txBody>
      </p:sp>
      <p:sp>
        <p:nvSpPr>
          <p:cNvPr id="534" name="Google Shape;534;p5"/>
          <p:cNvSpPr txBox="1">
            <a:spLocks noGrp="1"/>
          </p:cNvSpPr>
          <p:nvPr>
            <p:ph type="subTitle" idx="4"/>
          </p:nvPr>
        </p:nvSpPr>
        <p:spPr>
          <a:xfrm>
            <a:off x="1583300" y="33007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>
                <a:latin typeface="Unbounded"/>
                <a:ea typeface="Unbounded"/>
                <a:cs typeface="Unbounded"/>
                <a:sym typeface="Unbound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>
                <a:latin typeface="Unbounded"/>
                <a:ea typeface="Unbounded"/>
                <a:cs typeface="Unbounded"/>
                <a:sym typeface="Unbound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>
                <a:latin typeface="Unbounded"/>
                <a:ea typeface="Unbounded"/>
                <a:cs typeface="Unbounded"/>
                <a:sym typeface="Unbound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>
                <a:latin typeface="Unbounded"/>
                <a:ea typeface="Unbounded"/>
                <a:cs typeface="Unbounded"/>
                <a:sym typeface="Unbound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>
                <a:latin typeface="Unbounded"/>
                <a:ea typeface="Unbounded"/>
                <a:cs typeface="Unbounded"/>
                <a:sym typeface="Unbound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>
                <a:latin typeface="Unbounded"/>
                <a:ea typeface="Unbounded"/>
                <a:cs typeface="Unbounded"/>
                <a:sym typeface="Unbound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>
                <a:latin typeface="Unbounded"/>
                <a:ea typeface="Unbounded"/>
                <a:cs typeface="Unbounded"/>
                <a:sym typeface="Unbound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Unbounded"/>
              <a:buNone/>
              <a:defRPr sz="2400">
                <a:latin typeface="Unbounded"/>
                <a:ea typeface="Unbounded"/>
                <a:cs typeface="Unbounded"/>
                <a:sym typeface="Unbounded"/>
              </a:defRPr>
            </a:lvl9pPr>
          </a:lstStyle>
          <a:p>
            <a:endParaRPr/>
          </a:p>
        </p:txBody>
      </p:sp>
      <p:grpSp>
        <p:nvGrpSpPr>
          <p:cNvPr id="535" name="Google Shape;535;p5"/>
          <p:cNvGrpSpPr/>
          <p:nvPr/>
        </p:nvGrpSpPr>
        <p:grpSpPr>
          <a:xfrm>
            <a:off x="5716200" y="4818900"/>
            <a:ext cx="3245075" cy="208200"/>
            <a:chOff x="1499125" y="1455500"/>
            <a:chExt cx="3245075" cy="208200"/>
          </a:xfrm>
        </p:grpSpPr>
        <p:sp>
          <p:nvSpPr>
            <p:cNvPr id="536" name="Google Shape;536;p5"/>
            <p:cNvSpPr/>
            <p:nvPr/>
          </p:nvSpPr>
          <p:spPr>
            <a:xfrm>
              <a:off x="1499125" y="1523175"/>
              <a:ext cx="41525" cy="64775"/>
            </a:xfrm>
            <a:custGeom>
              <a:avLst/>
              <a:gdLst/>
              <a:ahLst/>
              <a:cxnLst/>
              <a:rect l="l" t="t" r="r" b="b"/>
              <a:pathLst>
                <a:path w="1661" h="2591" extrusionOk="0">
                  <a:moveTo>
                    <a:pt x="998" y="478"/>
                  </a:moveTo>
                  <a:cubicBezTo>
                    <a:pt x="995" y="482"/>
                    <a:pt x="992" y="486"/>
                    <a:pt x="989" y="491"/>
                  </a:cubicBezTo>
                  <a:lnTo>
                    <a:pt x="998" y="478"/>
                  </a:lnTo>
                  <a:close/>
                  <a:moveTo>
                    <a:pt x="436" y="1148"/>
                  </a:moveTo>
                  <a:lnTo>
                    <a:pt x="428" y="1169"/>
                  </a:lnTo>
                  <a:lnTo>
                    <a:pt x="428" y="1169"/>
                  </a:lnTo>
                  <a:cubicBezTo>
                    <a:pt x="431" y="1162"/>
                    <a:pt x="433" y="1155"/>
                    <a:pt x="436" y="1148"/>
                  </a:cubicBezTo>
                  <a:close/>
                  <a:moveTo>
                    <a:pt x="358" y="1668"/>
                  </a:moveTo>
                  <a:lnTo>
                    <a:pt x="359" y="1678"/>
                  </a:lnTo>
                  <a:lnTo>
                    <a:pt x="359" y="1678"/>
                  </a:lnTo>
                  <a:cubicBezTo>
                    <a:pt x="359" y="1675"/>
                    <a:pt x="359" y="1672"/>
                    <a:pt x="358" y="1668"/>
                  </a:cubicBezTo>
                  <a:close/>
                  <a:moveTo>
                    <a:pt x="362" y="1697"/>
                  </a:moveTo>
                  <a:lnTo>
                    <a:pt x="364" y="1715"/>
                  </a:lnTo>
                  <a:cubicBezTo>
                    <a:pt x="363" y="1709"/>
                    <a:pt x="363" y="1703"/>
                    <a:pt x="362" y="1697"/>
                  </a:cubicBezTo>
                  <a:close/>
                  <a:moveTo>
                    <a:pt x="1330" y="1754"/>
                  </a:moveTo>
                  <a:lnTo>
                    <a:pt x="1330" y="1754"/>
                  </a:lnTo>
                  <a:cubicBezTo>
                    <a:pt x="1328" y="1759"/>
                    <a:pt x="1327" y="1763"/>
                    <a:pt x="1325" y="1768"/>
                  </a:cubicBezTo>
                  <a:lnTo>
                    <a:pt x="1325" y="1768"/>
                  </a:lnTo>
                  <a:cubicBezTo>
                    <a:pt x="1325" y="1768"/>
                    <a:pt x="1325" y="1768"/>
                    <a:pt x="1324" y="1768"/>
                  </a:cubicBezTo>
                  <a:lnTo>
                    <a:pt x="1324" y="1768"/>
                  </a:lnTo>
                  <a:lnTo>
                    <a:pt x="1330" y="1754"/>
                  </a:lnTo>
                  <a:close/>
                  <a:moveTo>
                    <a:pt x="1283" y="1865"/>
                  </a:moveTo>
                  <a:cubicBezTo>
                    <a:pt x="1282" y="1867"/>
                    <a:pt x="1282" y="1869"/>
                    <a:pt x="1282" y="1871"/>
                  </a:cubicBezTo>
                  <a:lnTo>
                    <a:pt x="1282" y="1871"/>
                  </a:lnTo>
                  <a:lnTo>
                    <a:pt x="1283" y="1865"/>
                  </a:lnTo>
                  <a:close/>
                  <a:moveTo>
                    <a:pt x="403" y="1861"/>
                  </a:moveTo>
                  <a:lnTo>
                    <a:pt x="409" y="1875"/>
                  </a:lnTo>
                  <a:lnTo>
                    <a:pt x="409" y="1875"/>
                  </a:lnTo>
                  <a:cubicBezTo>
                    <a:pt x="407" y="1871"/>
                    <a:pt x="405" y="1866"/>
                    <a:pt x="403" y="1861"/>
                  </a:cubicBezTo>
                  <a:close/>
                  <a:moveTo>
                    <a:pt x="420" y="1899"/>
                  </a:moveTo>
                  <a:lnTo>
                    <a:pt x="422" y="1904"/>
                  </a:lnTo>
                  <a:cubicBezTo>
                    <a:pt x="421" y="1903"/>
                    <a:pt x="420" y="1901"/>
                    <a:pt x="420" y="1899"/>
                  </a:cubicBezTo>
                  <a:close/>
                  <a:moveTo>
                    <a:pt x="1246" y="1982"/>
                  </a:moveTo>
                  <a:cubicBezTo>
                    <a:pt x="1243" y="1985"/>
                    <a:pt x="1241" y="1988"/>
                    <a:pt x="1239" y="1991"/>
                  </a:cubicBezTo>
                  <a:lnTo>
                    <a:pt x="1239" y="1991"/>
                  </a:lnTo>
                  <a:lnTo>
                    <a:pt x="1246" y="1982"/>
                  </a:lnTo>
                  <a:close/>
                  <a:moveTo>
                    <a:pt x="566" y="2098"/>
                  </a:moveTo>
                  <a:lnTo>
                    <a:pt x="577" y="2107"/>
                  </a:lnTo>
                  <a:lnTo>
                    <a:pt x="577" y="2107"/>
                  </a:lnTo>
                  <a:cubicBezTo>
                    <a:pt x="573" y="2104"/>
                    <a:pt x="569" y="2101"/>
                    <a:pt x="566" y="2098"/>
                  </a:cubicBezTo>
                  <a:close/>
                  <a:moveTo>
                    <a:pt x="579" y="2108"/>
                  </a:moveTo>
                  <a:lnTo>
                    <a:pt x="605" y="2128"/>
                  </a:lnTo>
                  <a:cubicBezTo>
                    <a:pt x="596" y="2122"/>
                    <a:pt x="587" y="2115"/>
                    <a:pt x="579" y="2108"/>
                  </a:cubicBezTo>
                  <a:close/>
                  <a:moveTo>
                    <a:pt x="927" y="2178"/>
                  </a:moveTo>
                  <a:cubicBezTo>
                    <a:pt x="926" y="2178"/>
                    <a:pt x="925" y="2178"/>
                    <a:pt x="924" y="2178"/>
                  </a:cubicBezTo>
                  <a:lnTo>
                    <a:pt x="924" y="2178"/>
                  </a:lnTo>
                  <a:lnTo>
                    <a:pt x="927" y="2178"/>
                  </a:lnTo>
                  <a:close/>
                  <a:moveTo>
                    <a:pt x="728" y="2180"/>
                  </a:moveTo>
                  <a:lnTo>
                    <a:pt x="738" y="2181"/>
                  </a:lnTo>
                  <a:lnTo>
                    <a:pt x="738" y="2181"/>
                  </a:lnTo>
                  <a:cubicBezTo>
                    <a:pt x="735" y="2180"/>
                    <a:pt x="731" y="2180"/>
                    <a:pt x="728" y="2180"/>
                  </a:cubicBezTo>
                  <a:close/>
                  <a:moveTo>
                    <a:pt x="910" y="2180"/>
                  </a:moveTo>
                  <a:cubicBezTo>
                    <a:pt x="898" y="2182"/>
                    <a:pt x="886" y="2184"/>
                    <a:pt x="874" y="2186"/>
                  </a:cubicBezTo>
                  <a:lnTo>
                    <a:pt x="910" y="2180"/>
                  </a:lnTo>
                  <a:close/>
                  <a:moveTo>
                    <a:pt x="1378" y="1"/>
                  </a:moveTo>
                  <a:cubicBezTo>
                    <a:pt x="1364" y="1"/>
                    <a:pt x="1349" y="4"/>
                    <a:pt x="1336" y="12"/>
                  </a:cubicBezTo>
                  <a:cubicBezTo>
                    <a:pt x="1258" y="57"/>
                    <a:pt x="1180" y="103"/>
                    <a:pt x="1104" y="150"/>
                  </a:cubicBezTo>
                  <a:cubicBezTo>
                    <a:pt x="1065" y="173"/>
                    <a:pt x="1026" y="195"/>
                    <a:pt x="989" y="220"/>
                  </a:cubicBezTo>
                  <a:cubicBezTo>
                    <a:pt x="970" y="232"/>
                    <a:pt x="950" y="244"/>
                    <a:pt x="931" y="257"/>
                  </a:cubicBezTo>
                  <a:cubicBezTo>
                    <a:pt x="916" y="267"/>
                    <a:pt x="901" y="278"/>
                    <a:pt x="885" y="288"/>
                  </a:cubicBezTo>
                  <a:lnTo>
                    <a:pt x="885" y="288"/>
                  </a:lnTo>
                  <a:cubicBezTo>
                    <a:pt x="865" y="295"/>
                    <a:pt x="844" y="303"/>
                    <a:pt x="826" y="316"/>
                  </a:cubicBezTo>
                  <a:cubicBezTo>
                    <a:pt x="812" y="327"/>
                    <a:pt x="796" y="337"/>
                    <a:pt x="781" y="349"/>
                  </a:cubicBezTo>
                  <a:cubicBezTo>
                    <a:pt x="744" y="376"/>
                    <a:pt x="707" y="405"/>
                    <a:pt x="670" y="433"/>
                  </a:cubicBezTo>
                  <a:cubicBezTo>
                    <a:pt x="613" y="481"/>
                    <a:pt x="555" y="528"/>
                    <a:pt x="502" y="581"/>
                  </a:cubicBezTo>
                  <a:cubicBezTo>
                    <a:pt x="475" y="606"/>
                    <a:pt x="451" y="633"/>
                    <a:pt x="424" y="659"/>
                  </a:cubicBezTo>
                  <a:cubicBezTo>
                    <a:pt x="399" y="686"/>
                    <a:pt x="370" y="713"/>
                    <a:pt x="348" y="742"/>
                  </a:cubicBezTo>
                  <a:cubicBezTo>
                    <a:pt x="294" y="807"/>
                    <a:pt x="245" y="873"/>
                    <a:pt x="202" y="945"/>
                  </a:cubicBezTo>
                  <a:cubicBezTo>
                    <a:pt x="163" y="1009"/>
                    <a:pt x="134" y="1079"/>
                    <a:pt x="105" y="1146"/>
                  </a:cubicBezTo>
                  <a:cubicBezTo>
                    <a:pt x="83" y="1206"/>
                    <a:pt x="58" y="1265"/>
                    <a:pt x="44" y="1327"/>
                  </a:cubicBezTo>
                  <a:cubicBezTo>
                    <a:pt x="13" y="1461"/>
                    <a:pt x="1" y="1602"/>
                    <a:pt x="15" y="1740"/>
                  </a:cubicBezTo>
                  <a:cubicBezTo>
                    <a:pt x="23" y="1816"/>
                    <a:pt x="33" y="1890"/>
                    <a:pt x="56" y="1962"/>
                  </a:cubicBezTo>
                  <a:cubicBezTo>
                    <a:pt x="79" y="2036"/>
                    <a:pt x="107" y="2104"/>
                    <a:pt x="142" y="2167"/>
                  </a:cubicBezTo>
                  <a:cubicBezTo>
                    <a:pt x="214" y="2293"/>
                    <a:pt x="317" y="2408"/>
                    <a:pt x="442" y="2484"/>
                  </a:cubicBezTo>
                  <a:cubicBezTo>
                    <a:pt x="498" y="2517"/>
                    <a:pt x="561" y="2543"/>
                    <a:pt x="623" y="2562"/>
                  </a:cubicBezTo>
                  <a:cubicBezTo>
                    <a:pt x="650" y="2568"/>
                    <a:pt x="674" y="2574"/>
                    <a:pt x="701" y="2578"/>
                  </a:cubicBezTo>
                  <a:cubicBezTo>
                    <a:pt x="740" y="2584"/>
                    <a:pt x="783" y="2591"/>
                    <a:pt x="824" y="2591"/>
                  </a:cubicBezTo>
                  <a:cubicBezTo>
                    <a:pt x="830" y="2591"/>
                    <a:pt x="836" y="2591"/>
                    <a:pt x="842" y="2591"/>
                  </a:cubicBezTo>
                  <a:cubicBezTo>
                    <a:pt x="905" y="2591"/>
                    <a:pt x="970" y="2581"/>
                    <a:pt x="1030" y="2570"/>
                  </a:cubicBezTo>
                  <a:cubicBezTo>
                    <a:pt x="1089" y="2558"/>
                    <a:pt x="1145" y="2539"/>
                    <a:pt x="1200" y="2515"/>
                  </a:cubicBezTo>
                  <a:cubicBezTo>
                    <a:pt x="1313" y="2467"/>
                    <a:pt x="1422" y="2402"/>
                    <a:pt x="1500" y="2303"/>
                  </a:cubicBezTo>
                  <a:cubicBezTo>
                    <a:pt x="1525" y="2274"/>
                    <a:pt x="1550" y="2243"/>
                    <a:pt x="1570" y="2208"/>
                  </a:cubicBezTo>
                  <a:cubicBezTo>
                    <a:pt x="1591" y="2176"/>
                    <a:pt x="1605" y="2139"/>
                    <a:pt x="1622" y="2102"/>
                  </a:cubicBezTo>
                  <a:cubicBezTo>
                    <a:pt x="1644" y="2042"/>
                    <a:pt x="1654" y="1978"/>
                    <a:pt x="1659" y="1917"/>
                  </a:cubicBezTo>
                  <a:cubicBezTo>
                    <a:pt x="1661" y="1874"/>
                    <a:pt x="1652" y="1832"/>
                    <a:pt x="1632" y="1796"/>
                  </a:cubicBezTo>
                  <a:cubicBezTo>
                    <a:pt x="1623" y="1783"/>
                    <a:pt x="1612" y="1765"/>
                    <a:pt x="1601" y="1751"/>
                  </a:cubicBezTo>
                  <a:lnTo>
                    <a:pt x="1601" y="1751"/>
                  </a:lnTo>
                  <a:cubicBezTo>
                    <a:pt x="1600" y="1749"/>
                    <a:pt x="1598" y="1748"/>
                    <a:pt x="1597" y="1746"/>
                  </a:cubicBezTo>
                  <a:lnTo>
                    <a:pt x="1597" y="1746"/>
                  </a:lnTo>
                  <a:cubicBezTo>
                    <a:pt x="1583" y="1721"/>
                    <a:pt x="1560" y="1699"/>
                    <a:pt x="1539" y="1687"/>
                  </a:cubicBezTo>
                  <a:cubicBezTo>
                    <a:pt x="1538" y="1686"/>
                    <a:pt x="1537" y="1685"/>
                    <a:pt x="1535" y="1684"/>
                  </a:cubicBezTo>
                  <a:lnTo>
                    <a:pt x="1535" y="1684"/>
                  </a:lnTo>
                  <a:cubicBezTo>
                    <a:pt x="1533" y="1683"/>
                    <a:pt x="1532" y="1683"/>
                    <a:pt x="1530" y="1682"/>
                  </a:cubicBezTo>
                  <a:lnTo>
                    <a:pt x="1530" y="1682"/>
                  </a:lnTo>
                  <a:cubicBezTo>
                    <a:pt x="1509" y="1672"/>
                    <a:pt x="1483" y="1666"/>
                    <a:pt x="1459" y="1666"/>
                  </a:cubicBezTo>
                  <a:cubicBezTo>
                    <a:pt x="1447" y="1666"/>
                    <a:pt x="1435" y="1667"/>
                    <a:pt x="1424" y="1670"/>
                  </a:cubicBezTo>
                  <a:cubicBezTo>
                    <a:pt x="1389" y="1683"/>
                    <a:pt x="1354" y="1705"/>
                    <a:pt x="1336" y="1738"/>
                  </a:cubicBezTo>
                  <a:lnTo>
                    <a:pt x="1322" y="1772"/>
                  </a:lnTo>
                  <a:lnTo>
                    <a:pt x="1322" y="1772"/>
                  </a:lnTo>
                  <a:cubicBezTo>
                    <a:pt x="1317" y="1779"/>
                    <a:pt x="1312" y="1786"/>
                    <a:pt x="1307" y="1793"/>
                  </a:cubicBezTo>
                  <a:cubicBezTo>
                    <a:pt x="1288" y="1822"/>
                    <a:pt x="1282" y="1855"/>
                    <a:pt x="1279" y="1889"/>
                  </a:cubicBezTo>
                  <a:lnTo>
                    <a:pt x="1279" y="1889"/>
                  </a:lnTo>
                  <a:cubicBezTo>
                    <a:pt x="1275" y="1909"/>
                    <a:pt x="1270" y="1928"/>
                    <a:pt x="1263" y="1947"/>
                  </a:cubicBezTo>
                  <a:lnTo>
                    <a:pt x="1263" y="1947"/>
                  </a:lnTo>
                  <a:cubicBezTo>
                    <a:pt x="1252" y="1967"/>
                    <a:pt x="1241" y="1986"/>
                    <a:pt x="1228" y="2005"/>
                  </a:cubicBezTo>
                  <a:lnTo>
                    <a:pt x="1228" y="2005"/>
                  </a:lnTo>
                  <a:cubicBezTo>
                    <a:pt x="1206" y="2031"/>
                    <a:pt x="1181" y="2053"/>
                    <a:pt x="1155" y="2075"/>
                  </a:cubicBezTo>
                  <a:lnTo>
                    <a:pt x="1155" y="2075"/>
                  </a:lnTo>
                  <a:cubicBezTo>
                    <a:pt x="1118" y="2103"/>
                    <a:pt x="1076" y="2126"/>
                    <a:pt x="1035" y="2146"/>
                  </a:cubicBezTo>
                  <a:lnTo>
                    <a:pt x="1035" y="2146"/>
                  </a:lnTo>
                  <a:cubicBezTo>
                    <a:pt x="995" y="2160"/>
                    <a:pt x="955" y="2172"/>
                    <a:pt x="913" y="2180"/>
                  </a:cubicBezTo>
                  <a:lnTo>
                    <a:pt x="913" y="2180"/>
                  </a:lnTo>
                  <a:cubicBezTo>
                    <a:pt x="883" y="2184"/>
                    <a:pt x="853" y="2186"/>
                    <a:pt x="823" y="2186"/>
                  </a:cubicBezTo>
                  <a:cubicBezTo>
                    <a:pt x="803" y="2186"/>
                    <a:pt x="783" y="2185"/>
                    <a:pt x="762" y="2183"/>
                  </a:cubicBezTo>
                  <a:lnTo>
                    <a:pt x="762" y="2183"/>
                  </a:lnTo>
                  <a:cubicBezTo>
                    <a:pt x="728" y="2178"/>
                    <a:pt x="693" y="2169"/>
                    <a:pt x="660" y="2157"/>
                  </a:cubicBezTo>
                  <a:lnTo>
                    <a:pt x="660" y="2157"/>
                  </a:lnTo>
                  <a:cubicBezTo>
                    <a:pt x="631" y="2143"/>
                    <a:pt x="603" y="2127"/>
                    <a:pt x="578" y="2107"/>
                  </a:cubicBezTo>
                  <a:lnTo>
                    <a:pt x="578" y="2107"/>
                  </a:lnTo>
                  <a:cubicBezTo>
                    <a:pt x="546" y="2081"/>
                    <a:pt x="517" y="2051"/>
                    <a:pt x="491" y="2020"/>
                  </a:cubicBezTo>
                  <a:lnTo>
                    <a:pt x="491" y="2020"/>
                  </a:lnTo>
                  <a:cubicBezTo>
                    <a:pt x="461" y="1979"/>
                    <a:pt x="436" y="1934"/>
                    <a:pt x="414" y="1886"/>
                  </a:cubicBezTo>
                  <a:lnTo>
                    <a:pt x="414" y="1886"/>
                  </a:lnTo>
                  <a:cubicBezTo>
                    <a:pt x="388" y="1822"/>
                    <a:pt x="371" y="1757"/>
                    <a:pt x="361" y="1688"/>
                  </a:cubicBezTo>
                  <a:lnTo>
                    <a:pt x="361" y="1688"/>
                  </a:lnTo>
                  <a:cubicBezTo>
                    <a:pt x="351" y="1604"/>
                    <a:pt x="353" y="1521"/>
                    <a:pt x="361" y="1437"/>
                  </a:cubicBezTo>
                  <a:lnTo>
                    <a:pt x="361" y="1437"/>
                  </a:lnTo>
                  <a:cubicBezTo>
                    <a:pt x="365" y="1412"/>
                    <a:pt x="370" y="1388"/>
                    <a:pt x="373" y="1364"/>
                  </a:cubicBezTo>
                  <a:lnTo>
                    <a:pt x="373" y="1364"/>
                  </a:lnTo>
                  <a:cubicBezTo>
                    <a:pt x="378" y="1332"/>
                    <a:pt x="384" y="1299"/>
                    <a:pt x="393" y="1268"/>
                  </a:cubicBezTo>
                  <a:cubicBezTo>
                    <a:pt x="402" y="1236"/>
                    <a:pt x="413" y="1206"/>
                    <a:pt x="425" y="1176"/>
                  </a:cubicBezTo>
                  <a:lnTo>
                    <a:pt x="425" y="1176"/>
                  </a:lnTo>
                  <a:cubicBezTo>
                    <a:pt x="451" y="1115"/>
                    <a:pt x="483" y="1056"/>
                    <a:pt x="518" y="1000"/>
                  </a:cubicBezTo>
                  <a:cubicBezTo>
                    <a:pt x="559" y="935"/>
                    <a:pt x="603" y="873"/>
                    <a:pt x="648" y="811"/>
                  </a:cubicBezTo>
                  <a:lnTo>
                    <a:pt x="648" y="811"/>
                  </a:lnTo>
                  <a:lnTo>
                    <a:pt x="627" y="840"/>
                  </a:lnTo>
                  <a:cubicBezTo>
                    <a:pt x="681" y="774"/>
                    <a:pt x="740" y="713"/>
                    <a:pt x="800" y="655"/>
                  </a:cubicBezTo>
                  <a:cubicBezTo>
                    <a:pt x="831" y="627"/>
                    <a:pt x="861" y="600"/>
                    <a:pt x="892" y="571"/>
                  </a:cubicBezTo>
                  <a:cubicBezTo>
                    <a:pt x="909" y="559"/>
                    <a:pt x="925" y="544"/>
                    <a:pt x="942" y="532"/>
                  </a:cubicBezTo>
                  <a:lnTo>
                    <a:pt x="966" y="509"/>
                  </a:lnTo>
                  <a:cubicBezTo>
                    <a:pt x="983" y="497"/>
                    <a:pt x="993" y="485"/>
                    <a:pt x="1007" y="466"/>
                  </a:cubicBezTo>
                  <a:lnTo>
                    <a:pt x="1007" y="466"/>
                  </a:lnTo>
                  <a:lnTo>
                    <a:pt x="998" y="478"/>
                  </a:lnTo>
                  <a:lnTo>
                    <a:pt x="998" y="478"/>
                  </a:lnTo>
                  <a:cubicBezTo>
                    <a:pt x="1008" y="466"/>
                    <a:pt x="1020" y="457"/>
                    <a:pt x="1032" y="446"/>
                  </a:cubicBezTo>
                  <a:cubicBezTo>
                    <a:pt x="1048" y="431"/>
                    <a:pt x="1065" y="419"/>
                    <a:pt x="1081" y="407"/>
                  </a:cubicBezTo>
                  <a:lnTo>
                    <a:pt x="1081" y="407"/>
                  </a:lnTo>
                  <a:lnTo>
                    <a:pt x="1059" y="423"/>
                  </a:lnTo>
                  <a:cubicBezTo>
                    <a:pt x="1178" y="333"/>
                    <a:pt x="1301" y="246"/>
                    <a:pt x="1422" y="160"/>
                  </a:cubicBezTo>
                  <a:cubicBezTo>
                    <a:pt x="1441" y="148"/>
                    <a:pt x="1455" y="131"/>
                    <a:pt x="1461" y="109"/>
                  </a:cubicBezTo>
                  <a:cubicBezTo>
                    <a:pt x="1467" y="88"/>
                    <a:pt x="1465" y="62"/>
                    <a:pt x="1453" y="43"/>
                  </a:cubicBezTo>
                  <a:cubicBezTo>
                    <a:pt x="1436" y="17"/>
                    <a:pt x="1408" y="1"/>
                    <a:pt x="1378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1547975" y="1522800"/>
              <a:ext cx="45625" cy="68350"/>
            </a:xfrm>
            <a:custGeom>
              <a:avLst/>
              <a:gdLst/>
              <a:ahLst/>
              <a:cxnLst/>
              <a:rect l="l" t="t" r="r" b="b"/>
              <a:pathLst>
                <a:path w="1825" h="2734" extrusionOk="0">
                  <a:moveTo>
                    <a:pt x="730" y="442"/>
                  </a:moveTo>
                  <a:lnTo>
                    <a:pt x="708" y="451"/>
                  </a:lnTo>
                  <a:lnTo>
                    <a:pt x="708" y="451"/>
                  </a:lnTo>
                  <a:cubicBezTo>
                    <a:pt x="708" y="451"/>
                    <a:pt x="708" y="451"/>
                    <a:pt x="708" y="451"/>
                  </a:cubicBezTo>
                  <a:lnTo>
                    <a:pt x="708" y="451"/>
                  </a:lnTo>
                  <a:cubicBezTo>
                    <a:pt x="715" y="448"/>
                    <a:pt x="723" y="445"/>
                    <a:pt x="730" y="442"/>
                  </a:cubicBezTo>
                  <a:close/>
                  <a:moveTo>
                    <a:pt x="705" y="452"/>
                  </a:moveTo>
                  <a:lnTo>
                    <a:pt x="701" y="454"/>
                  </a:lnTo>
                  <a:lnTo>
                    <a:pt x="701" y="454"/>
                  </a:lnTo>
                  <a:cubicBezTo>
                    <a:pt x="702" y="453"/>
                    <a:pt x="703" y="453"/>
                    <a:pt x="704" y="453"/>
                  </a:cubicBezTo>
                  <a:lnTo>
                    <a:pt x="704" y="453"/>
                  </a:lnTo>
                  <a:cubicBezTo>
                    <a:pt x="704" y="452"/>
                    <a:pt x="705" y="452"/>
                    <a:pt x="705" y="452"/>
                  </a:cubicBezTo>
                  <a:close/>
                  <a:moveTo>
                    <a:pt x="697" y="455"/>
                  </a:moveTo>
                  <a:lnTo>
                    <a:pt x="673" y="466"/>
                  </a:lnTo>
                  <a:lnTo>
                    <a:pt x="673" y="466"/>
                  </a:lnTo>
                  <a:cubicBezTo>
                    <a:pt x="678" y="464"/>
                    <a:pt x="683" y="461"/>
                    <a:pt x="688" y="459"/>
                  </a:cubicBezTo>
                  <a:lnTo>
                    <a:pt x="688" y="459"/>
                  </a:lnTo>
                  <a:cubicBezTo>
                    <a:pt x="691" y="458"/>
                    <a:pt x="694" y="457"/>
                    <a:pt x="697" y="455"/>
                  </a:cubicBezTo>
                  <a:close/>
                  <a:moveTo>
                    <a:pt x="1017" y="466"/>
                  </a:moveTo>
                  <a:lnTo>
                    <a:pt x="1017" y="466"/>
                  </a:lnTo>
                  <a:cubicBezTo>
                    <a:pt x="1019" y="467"/>
                    <a:pt x="1021" y="468"/>
                    <a:pt x="1023" y="469"/>
                  </a:cubicBezTo>
                  <a:lnTo>
                    <a:pt x="1017" y="466"/>
                  </a:lnTo>
                  <a:close/>
                  <a:moveTo>
                    <a:pt x="1095" y="512"/>
                  </a:moveTo>
                  <a:cubicBezTo>
                    <a:pt x="1098" y="514"/>
                    <a:pt x="1101" y="516"/>
                    <a:pt x="1104" y="518"/>
                  </a:cubicBezTo>
                  <a:lnTo>
                    <a:pt x="1104" y="518"/>
                  </a:lnTo>
                  <a:lnTo>
                    <a:pt x="1095" y="512"/>
                  </a:lnTo>
                  <a:close/>
                  <a:moveTo>
                    <a:pt x="625" y="619"/>
                  </a:moveTo>
                  <a:lnTo>
                    <a:pt x="625" y="619"/>
                  </a:lnTo>
                  <a:cubicBezTo>
                    <a:pt x="623" y="622"/>
                    <a:pt x="620" y="625"/>
                    <a:pt x="620" y="625"/>
                  </a:cubicBezTo>
                  <a:cubicBezTo>
                    <a:pt x="620" y="625"/>
                    <a:pt x="621" y="624"/>
                    <a:pt x="623" y="621"/>
                  </a:cubicBezTo>
                  <a:cubicBezTo>
                    <a:pt x="623" y="620"/>
                    <a:pt x="624" y="620"/>
                    <a:pt x="625" y="619"/>
                  </a:cubicBezTo>
                  <a:close/>
                  <a:moveTo>
                    <a:pt x="1396" y="1068"/>
                  </a:moveTo>
                  <a:cubicBezTo>
                    <a:pt x="1396" y="1073"/>
                    <a:pt x="1397" y="1077"/>
                    <a:pt x="1397" y="1081"/>
                  </a:cubicBezTo>
                  <a:lnTo>
                    <a:pt x="1396" y="1068"/>
                  </a:lnTo>
                  <a:close/>
                  <a:moveTo>
                    <a:pt x="368" y="1239"/>
                  </a:moveTo>
                  <a:lnTo>
                    <a:pt x="367" y="1247"/>
                  </a:lnTo>
                  <a:cubicBezTo>
                    <a:pt x="367" y="1247"/>
                    <a:pt x="367" y="1247"/>
                    <a:pt x="367" y="1247"/>
                  </a:cubicBezTo>
                  <a:lnTo>
                    <a:pt x="367" y="1247"/>
                  </a:lnTo>
                  <a:cubicBezTo>
                    <a:pt x="367" y="1244"/>
                    <a:pt x="368" y="1242"/>
                    <a:pt x="368" y="1239"/>
                  </a:cubicBezTo>
                  <a:close/>
                  <a:moveTo>
                    <a:pt x="365" y="1267"/>
                  </a:moveTo>
                  <a:lnTo>
                    <a:pt x="364" y="1272"/>
                  </a:lnTo>
                  <a:cubicBezTo>
                    <a:pt x="364" y="1270"/>
                    <a:pt x="364" y="1269"/>
                    <a:pt x="365" y="1267"/>
                  </a:cubicBezTo>
                  <a:close/>
                  <a:moveTo>
                    <a:pt x="1397" y="1280"/>
                  </a:moveTo>
                  <a:cubicBezTo>
                    <a:pt x="1397" y="1287"/>
                    <a:pt x="1396" y="1293"/>
                    <a:pt x="1395" y="1299"/>
                  </a:cubicBezTo>
                  <a:lnTo>
                    <a:pt x="1395" y="1299"/>
                  </a:lnTo>
                  <a:lnTo>
                    <a:pt x="1397" y="1280"/>
                  </a:lnTo>
                  <a:close/>
                  <a:moveTo>
                    <a:pt x="1329" y="1538"/>
                  </a:moveTo>
                  <a:lnTo>
                    <a:pt x="1329" y="1538"/>
                  </a:lnTo>
                  <a:cubicBezTo>
                    <a:pt x="1328" y="1541"/>
                    <a:pt x="1327" y="1544"/>
                    <a:pt x="1325" y="1548"/>
                  </a:cubicBezTo>
                  <a:lnTo>
                    <a:pt x="1329" y="1538"/>
                  </a:lnTo>
                  <a:close/>
                  <a:moveTo>
                    <a:pt x="371" y="1607"/>
                  </a:moveTo>
                  <a:lnTo>
                    <a:pt x="374" y="1642"/>
                  </a:lnTo>
                  <a:cubicBezTo>
                    <a:pt x="373" y="1630"/>
                    <a:pt x="372" y="1619"/>
                    <a:pt x="371" y="1607"/>
                  </a:cubicBezTo>
                  <a:close/>
                  <a:moveTo>
                    <a:pt x="1205" y="1741"/>
                  </a:moveTo>
                  <a:cubicBezTo>
                    <a:pt x="1196" y="1754"/>
                    <a:pt x="1187" y="1766"/>
                    <a:pt x="1178" y="1778"/>
                  </a:cubicBezTo>
                  <a:lnTo>
                    <a:pt x="1205" y="1741"/>
                  </a:lnTo>
                  <a:close/>
                  <a:moveTo>
                    <a:pt x="86" y="1865"/>
                  </a:moveTo>
                  <a:cubicBezTo>
                    <a:pt x="86" y="1865"/>
                    <a:pt x="86" y="1865"/>
                    <a:pt x="86" y="1866"/>
                  </a:cubicBezTo>
                  <a:lnTo>
                    <a:pt x="86" y="1866"/>
                  </a:lnTo>
                  <a:cubicBezTo>
                    <a:pt x="86" y="1867"/>
                    <a:pt x="87" y="1867"/>
                    <a:pt x="87" y="1868"/>
                  </a:cubicBezTo>
                  <a:lnTo>
                    <a:pt x="86" y="1865"/>
                  </a:lnTo>
                  <a:close/>
                  <a:moveTo>
                    <a:pt x="471" y="1975"/>
                  </a:moveTo>
                  <a:lnTo>
                    <a:pt x="474" y="1981"/>
                  </a:lnTo>
                  <a:lnTo>
                    <a:pt x="474" y="1981"/>
                  </a:lnTo>
                  <a:cubicBezTo>
                    <a:pt x="473" y="1979"/>
                    <a:pt x="472" y="1977"/>
                    <a:pt x="471" y="1975"/>
                  </a:cubicBezTo>
                  <a:close/>
                  <a:moveTo>
                    <a:pt x="842" y="425"/>
                  </a:moveTo>
                  <a:cubicBezTo>
                    <a:pt x="857" y="425"/>
                    <a:pt x="872" y="426"/>
                    <a:pt x="888" y="427"/>
                  </a:cubicBezTo>
                  <a:lnTo>
                    <a:pt x="888" y="427"/>
                  </a:lnTo>
                  <a:cubicBezTo>
                    <a:pt x="924" y="434"/>
                    <a:pt x="960" y="445"/>
                    <a:pt x="994" y="457"/>
                  </a:cubicBezTo>
                  <a:lnTo>
                    <a:pt x="994" y="457"/>
                  </a:lnTo>
                  <a:cubicBezTo>
                    <a:pt x="1037" y="477"/>
                    <a:pt x="1079" y="502"/>
                    <a:pt x="1118" y="530"/>
                  </a:cubicBezTo>
                  <a:lnTo>
                    <a:pt x="1118" y="530"/>
                  </a:lnTo>
                  <a:cubicBezTo>
                    <a:pt x="1160" y="564"/>
                    <a:pt x="1197" y="602"/>
                    <a:pt x="1230" y="643"/>
                  </a:cubicBezTo>
                  <a:lnTo>
                    <a:pt x="1230" y="643"/>
                  </a:lnTo>
                  <a:cubicBezTo>
                    <a:pt x="1269" y="698"/>
                    <a:pt x="1302" y="756"/>
                    <a:pt x="1329" y="816"/>
                  </a:cubicBezTo>
                  <a:lnTo>
                    <a:pt x="1329" y="816"/>
                  </a:lnTo>
                  <a:cubicBezTo>
                    <a:pt x="1357" y="891"/>
                    <a:pt x="1378" y="967"/>
                    <a:pt x="1392" y="1046"/>
                  </a:cubicBezTo>
                  <a:lnTo>
                    <a:pt x="1392" y="1046"/>
                  </a:lnTo>
                  <a:cubicBezTo>
                    <a:pt x="1403" y="1135"/>
                    <a:pt x="1403" y="1226"/>
                    <a:pt x="1392" y="1317"/>
                  </a:cubicBezTo>
                  <a:lnTo>
                    <a:pt x="1392" y="1317"/>
                  </a:lnTo>
                  <a:cubicBezTo>
                    <a:pt x="1380" y="1385"/>
                    <a:pt x="1362" y="1450"/>
                    <a:pt x="1338" y="1515"/>
                  </a:cubicBezTo>
                  <a:lnTo>
                    <a:pt x="1338" y="1515"/>
                  </a:lnTo>
                  <a:cubicBezTo>
                    <a:pt x="1304" y="1594"/>
                    <a:pt x="1259" y="1669"/>
                    <a:pt x="1207" y="1739"/>
                  </a:cubicBezTo>
                  <a:lnTo>
                    <a:pt x="1207" y="1739"/>
                  </a:lnTo>
                  <a:cubicBezTo>
                    <a:pt x="1101" y="1875"/>
                    <a:pt x="975" y="1994"/>
                    <a:pt x="841" y="2102"/>
                  </a:cubicBezTo>
                  <a:cubicBezTo>
                    <a:pt x="802" y="2133"/>
                    <a:pt x="763" y="2164"/>
                    <a:pt x="724" y="2195"/>
                  </a:cubicBezTo>
                  <a:lnTo>
                    <a:pt x="765" y="2162"/>
                  </a:lnTo>
                  <a:lnTo>
                    <a:pt x="765" y="2162"/>
                  </a:lnTo>
                  <a:cubicBezTo>
                    <a:pt x="726" y="2193"/>
                    <a:pt x="685" y="2223"/>
                    <a:pt x="645" y="2252"/>
                  </a:cubicBezTo>
                  <a:cubicBezTo>
                    <a:pt x="641" y="2255"/>
                    <a:pt x="637" y="2258"/>
                    <a:pt x="633" y="2261"/>
                  </a:cubicBezTo>
                  <a:lnTo>
                    <a:pt x="633" y="2261"/>
                  </a:lnTo>
                  <a:cubicBezTo>
                    <a:pt x="571" y="2178"/>
                    <a:pt x="520" y="2087"/>
                    <a:pt x="478" y="1991"/>
                  </a:cubicBezTo>
                  <a:lnTo>
                    <a:pt x="478" y="1991"/>
                  </a:lnTo>
                  <a:cubicBezTo>
                    <a:pt x="469" y="1971"/>
                    <a:pt x="461" y="1951"/>
                    <a:pt x="454" y="1932"/>
                  </a:cubicBezTo>
                  <a:cubicBezTo>
                    <a:pt x="450" y="1917"/>
                    <a:pt x="446" y="1903"/>
                    <a:pt x="440" y="1889"/>
                  </a:cubicBezTo>
                  <a:cubicBezTo>
                    <a:pt x="434" y="1866"/>
                    <a:pt x="428" y="1842"/>
                    <a:pt x="418" y="1821"/>
                  </a:cubicBezTo>
                  <a:lnTo>
                    <a:pt x="418" y="1821"/>
                  </a:lnTo>
                  <a:cubicBezTo>
                    <a:pt x="394" y="1750"/>
                    <a:pt x="380" y="1677"/>
                    <a:pt x="370" y="1605"/>
                  </a:cubicBezTo>
                  <a:lnTo>
                    <a:pt x="370" y="1605"/>
                  </a:lnTo>
                  <a:cubicBezTo>
                    <a:pt x="366" y="1551"/>
                    <a:pt x="364" y="1496"/>
                    <a:pt x="356" y="1443"/>
                  </a:cubicBezTo>
                  <a:lnTo>
                    <a:pt x="356" y="1443"/>
                  </a:lnTo>
                  <a:lnTo>
                    <a:pt x="362" y="1482"/>
                  </a:lnTo>
                  <a:cubicBezTo>
                    <a:pt x="361" y="1468"/>
                    <a:pt x="359" y="1453"/>
                    <a:pt x="358" y="1439"/>
                  </a:cubicBezTo>
                  <a:lnTo>
                    <a:pt x="358" y="1439"/>
                  </a:lnTo>
                  <a:cubicBezTo>
                    <a:pt x="385" y="1434"/>
                    <a:pt x="409" y="1418"/>
                    <a:pt x="422" y="1396"/>
                  </a:cubicBezTo>
                  <a:cubicBezTo>
                    <a:pt x="446" y="1350"/>
                    <a:pt x="430" y="1301"/>
                    <a:pt x="389" y="1272"/>
                  </a:cubicBezTo>
                  <a:lnTo>
                    <a:pt x="389" y="1272"/>
                  </a:lnTo>
                  <a:cubicBezTo>
                    <a:pt x="398" y="1279"/>
                    <a:pt x="402" y="1281"/>
                    <a:pt x="402" y="1281"/>
                  </a:cubicBezTo>
                  <a:cubicBezTo>
                    <a:pt x="402" y="1281"/>
                    <a:pt x="393" y="1274"/>
                    <a:pt x="389" y="1270"/>
                  </a:cubicBezTo>
                  <a:cubicBezTo>
                    <a:pt x="385" y="1264"/>
                    <a:pt x="380" y="1260"/>
                    <a:pt x="374" y="1256"/>
                  </a:cubicBezTo>
                  <a:cubicBezTo>
                    <a:pt x="372" y="1253"/>
                    <a:pt x="370" y="1250"/>
                    <a:pt x="367" y="1247"/>
                  </a:cubicBezTo>
                  <a:lnTo>
                    <a:pt x="367" y="1247"/>
                  </a:lnTo>
                  <a:cubicBezTo>
                    <a:pt x="385" y="1122"/>
                    <a:pt x="419" y="1002"/>
                    <a:pt x="467" y="886"/>
                  </a:cubicBezTo>
                  <a:lnTo>
                    <a:pt x="467" y="886"/>
                  </a:lnTo>
                  <a:lnTo>
                    <a:pt x="456" y="913"/>
                  </a:lnTo>
                  <a:cubicBezTo>
                    <a:pt x="485" y="843"/>
                    <a:pt x="520" y="775"/>
                    <a:pt x="561" y="711"/>
                  </a:cubicBezTo>
                  <a:cubicBezTo>
                    <a:pt x="582" y="679"/>
                    <a:pt x="602" y="648"/>
                    <a:pt x="625" y="619"/>
                  </a:cubicBezTo>
                  <a:cubicBezTo>
                    <a:pt x="625" y="619"/>
                    <a:pt x="625" y="619"/>
                    <a:pt x="625" y="619"/>
                  </a:cubicBezTo>
                  <a:lnTo>
                    <a:pt x="625" y="619"/>
                  </a:lnTo>
                  <a:cubicBezTo>
                    <a:pt x="627" y="617"/>
                    <a:pt x="630" y="614"/>
                    <a:pt x="631" y="611"/>
                  </a:cubicBezTo>
                  <a:cubicBezTo>
                    <a:pt x="637" y="605"/>
                    <a:pt x="643" y="596"/>
                    <a:pt x="650" y="588"/>
                  </a:cubicBezTo>
                  <a:cubicBezTo>
                    <a:pt x="662" y="574"/>
                    <a:pt x="674" y="559"/>
                    <a:pt x="689" y="545"/>
                  </a:cubicBezTo>
                  <a:cubicBezTo>
                    <a:pt x="711" y="519"/>
                    <a:pt x="720" y="482"/>
                    <a:pt x="708" y="451"/>
                  </a:cubicBezTo>
                  <a:lnTo>
                    <a:pt x="708" y="451"/>
                  </a:lnTo>
                  <a:cubicBezTo>
                    <a:pt x="736" y="441"/>
                    <a:pt x="765" y="433"/>
                    <a:pt x="795" y="427"/>
                  </a:cubicBezTo>
                  <a:lnTo>
                    <a:pt x="795" y="427"/>
                  </a:lnTo>
                  <a:cubicBezTo>
                    <a:pt x="811" y="426"/>
                    <a:pt x="826" y="425"/>
                    <a:pt x="842" y="425"/>
                  </a:cubicBezTo>
                  <a:close/>
                  <a:moveTo>
                    <a:pt x="528" y="2336"/>
                  </a:moveTo>
                  <a:cubicBezTo>
                    <a:pt x="528" y="2337"/>
                    <a:pt x="527" y="2338"/>
                    <a:pt x="527" y="2338"/>
                  </a:cubicBezTo>
                  <a:lnTo>
                    <a:pt x="527" y="2338"/>
                  </a:lnTo>
                  <a:cubicBezTo>
                    <a:pt x="524" y="2340"/>
                    <a:pt x="521" y="2343"/>
                    <a:pt x="518" y="2345"/>
                  </a:cubicBezTo>
                  <a:lnTo>
                    <a:pt x="518" y="2345"/>
                  </a:lnTo>
                  <a:lnTo>
                    <a:pt x="528" y="2336"/>
                  </a:lnTo>
                  <a:close/>
                  <a:moveTo>
                    <a:pt x="837" y="1"/>
                  </a:moveTo>
                  <a:cubicBezTo>
                    <a:pt x="791" y="1"/>
                    <a:pt x="746" y="9"/>
                    <a:pt x="703" y="15"/>
                  </a:cubicBezTo>
                  <a:cubicBezTo>
                    <a:pt x="633" y="25"/>
                    <a:pt x="567" y="52"/>
                    <a:pt x="502" y="81"/>
                  </a:cubicBezTo>
                  <a:cubicBezTo>
                    <a:pt x="438" y="109"/>
                    <a:pt x="380" y="157"/>
                    <a:pt x="327" y="200"/>
                  </a:cubicBezTo>
                  <a:cubicBezTo>
                    <a:pt x="286" y="237"/>
                    <a:pt x="247" y="276"/>
                    <a:pt x="214" y="319"/>
                  </a:cubicBezTo>
                  <a:cubicBezTo>
                    <a:pt x="169" y="374"/>
                    <a:pt x="128" y="432"/>
                    <a:pt x="95" y="494"/>
                  </a:cubicBezTo>
                  <a:cubicBezTo>
                    <a:pt x="79" y="523"/>
                    <a:pt x="64" y="555"/>
                    <a:pt x="51" y="586"/>
                  </a:cubicBezTo>
                  <a:lnTo>
                    <a:pt x="51" y="586"/>
                  </a:lnTo>
                  <a:cubicBezTo>
                    <a:pt x="50" y="588"/>
                    <a:pt x="50" y="589"/>
                    <a:pt x="49" y="590"/>
                  </a:cubicBezTo>
                  <a:lnTo>
                    <a:pt x="49" y="590"/>
                  </a:lnTo>
                  <a:cubicBezTo>
                    <a:pt x="47" y="597"/>
                    <a:pt x="44" y="604"/>
                    <a:pt x="41" y="611"/>
                  </a:cubicBezTo>
                  <a:lnTo>
                    <a:pt x="44" y="604"/>
                  </a:lnTo>
                  <a:lnTo>
                    <a:pt x="44" y="604"/>
                  </a:lnTo>
                  <a:cubicBezTo>
                    <a:pt x="40" y="617"/>
                    <a:pt x="36" y="629"/>
                    <a:pt x="33" y="644"/>
                  </a:cubicBezTo>
                  <a:cubicBezTo>
                    <a:pt x="31" y="654"/>
                    <a:pt x="29" y="666"/>
                    <a:pt x="27" y="679"/>
                  </a:cubicBezTo>
                  <a:cubicBezTo>
                    <a:pt x="23" y="707"/>
                    <a:pt x="16" y="742"/>
                    <a:pt x="15" y="774"/>
                  </a:cubicBezTo>
                  <a:lnTo>
                    <a:pt x="15" y="774"/>
                  </a:lnTo>
                  <a:cubicBezTo>
                    <a:pt x="9" y="807"/>
                    <a:pt x="6" y="842"/>
                    <a:pt x="2" y="874"/>
                  </a:cubicBezTo>
                  <a:cubicBezTo>
                    <a:pt x="0" y="905"/>
                    <a:pt x="0" y="935"/>
                    <a:pt x="2" y="966"/>
                  </a:cubicBezTo>
                  <a:cubicBezTo>
                    <a:pt x="7" y="1005"/>
                    <a:pt x="11" y="1046"/>
                    <a:pt x="21" y="1085"/>
                  </a:cubicBezTo>
                  <a:cubicBezTo>
                    <a:pt x="29" y="1122"/>
                    <a:pt x="41" y="1163"/>
                    <a:pt x="60" y="1196"/>
                  </a:cubicBezTo>
                  <a:lnTo>
                    <a:pt x="53" y="1179"/>
                  </a:lnTo>
                  <a:lnTo>
                    <a:pt x="53" y="1179"/>
                  </a:lnTo>
                  <a:cubicBezTo>
                    <a:pt x="65" y="1207"/>
                    <a:pt x="79" y="1231"/>
                    <a:pt x="97" y="1256"/>
                  </a:cubicBezTo>
                  <a:cubicBezTo>
                    <a:pt x="100" y="1260"/>
                    <a:pt x="103" y="1264"/>
                    <a:pt x="106" y="1268"/>
                  </a:cubicBezTo>
                  <a:lnTo>
                    <a:pt x="106" y="1268"/>
                  </a:lnTo>
                  <a:cubicBezTo>
                    <a:pt x="104" y="1284"/>
                    <a:pt x="101" y="1300"/>
                    <a:pt x="99" y="1315"/>
                  </a:cubicBezTo>
                  <a:lnTo>
                    <a:pt x="99" y="1315"/>
                  </a:lnTo>
                  <a:lnTo>
                    <a:pt x="99" y="1315"/>
                  </a:lnTo>
                  <a:lnTo>
                    <a:pt x="99" y="1315"/>
                  </a:lnTo>
                  <a:cubicBezTo>
                    <a:pt x="87" y="1369"/>
                    <a:pt x="79" y="1423"/>
                    <a:pt x="73" y="1477"/>
                  </a:cubicBezTo>
                  <a:lnTo>
                    <a:pt x="73" y="1477"/>
                  </a:lnTo>
                  <a:cubicBezTo>
                    <a:pt x="69" y="1506"/>
                    <a:pt x="68" y="1536"/>
                    <a:pt x="68" y="1564"/>
                  </a:cubicBezTo>
                  <a:cubicBezTo>
                    <a:pt x="66" y="1595"/>
                    <a:pt x="66" y="1624"/>
                    <a:pt x="68" y="1654"/>
                  </a:cubicBezTo>
                  <a:cubicBezTo>
                    <a:pt x="70" y="1716"/>
                    <a:pt x="76" y="1776"/>
                    <a:pt x="83" y="1837"/>
                  </a:cubicBezTo>
                  <a:lnTo>
                    <a:pt x="83" y="1837"/>
                  </a:lnTo>
                  <a:lnTo>
                    <a:pt x="83" y="1833"/>
                  </a:lnTo>
                  <a:lnTo>
                    <a:pt x="83" y="1833"/>
                  </a:lnTo>
                  <a:cubicBezTo>
                    <a:pt x="83" y="1839"/>
                    <a:pt x="84" y="1845"/>
                    <a:pt x="84" y="1850"/>
                  </a:cubicBezTo>
                  <a:lnTo>
                    <a:pt x="84" y="1850"/>
                  </a:lnTo>
                  <a:lnTo>
                    <a:pt x="81" y="1825"/>
                  </a:lnTo>
                  <a:lnTo>
                    <a:pt x="81" y="1825"/>
                  </a:lnTo>
                  <a:cubicBezTo>
                    <a:pt x="82" y="1834"/>
                    <a:pt x="83" y="1845"/>
                    <a:pt x="84" y="1855"/>
                  </a:cubicBezTo>
                  <a:lnTo>
                    <a:pt x="84" y="1855"/>
                  </a:lnTo>
                  <a:cubicBezTo>
                    <a:pt x="87" y="1887"/>
                    <a:pt x="88" y="1920"/>
                    <a:pt x="95" y="1952"/>
                  </a:cubicBezTo>
                  <a:cubicBezTo>
                    <a:pt x="101" y="1977"/>
                    <a:pt x="107" y="2004"/>
                    <a:pt x="115" y="2030"/>
                  </a:cubicBezTo>
                  <a:cubicBezTo>
                    <a:pt x="128" y="2080"/>
                    <a:pt x="144" y="2129"/>
                    <a:pt x="163" y="2178"/>
                  </a:cubicBezTo>
                  <a:cubicBezTo>
                    <a:pt x="206" y="2289"/>
                    <a:pt x="257" y="2398"/>
                    <a:pt x="323" y="2497"/>
                  </a:cubicBezTo>
                  <a:cubicBezTo>
                    <a:pt x="366" y="2558"/>
                    <a:pt x="411" y="2618"/>
                    <a:pt x="461" y="2675"/>
                  </a:cubicBezTo>
                  <a:lnTo>
                    <a:pt x="502" y="2706"/>
                  </a:lnTo>
                  <a:cubicBezTo>
                    <a:pt x="526" y="2721"/>
                    <a:pt x="551" y="2729"/>
                    <a:pt x="578" y="2731"/>
                  </a:cubicBezTo>
                  <a:cubicBezTo>
                    <a:pt x="587" y="2733"/>
                    <a:pt x="596" y="2734"/>
                    <a:pt x="605" y="2734"/>
                  </a:cubicBezTo>
                  <a:cubicBezTo>
                    <a:pt x="614" y="2734"/>
                    <a:pt x="623" y="2733"/>
                    <a:pt x="631" y="2731"/>
                  </a:cubicBezTo>
                  <a:cubicBezTo>
                    <a:pt x="658" y="2729"/>
                    <a:pt x="685" y="2721"/>
                    <a:pt x="707" y="2706"/>
                  </a:cubicBezTo>
                  <a:cubicBezTo>
                    <a:pt x="863" y="2608"/>
                    <a:pt x="1017" y="2501"/>
                    <a:pt x="1163" y="2384"/>
                  </a:cubicBezTo>
                  <a:cubicBezTo>
                    <a:pt x="1227" y="2330"/>
                    <a:pt x="1291" y="2275"/>
                    <a:pt x="1350" y="2215"/>
                  </a:cubicBezTo>
                  <a:cubicBezTo>
                    <a:pt x="1420" y="2145"/>
                    <a:pt x="1484" y="2071"/>
                    <a:pt x="1545" y="1991"/>
                  </a:cubicBezTo>
                  <a:cubicBezTo>
                    <a:pt x="1642" y="1864"/>
                    <a:pt x="1722" y="1720"/>
                    <a:pt x="1769" y="1566"/>
                  </a:cubicBezTo>
                  <a:cubicBezTo>
                    <a:pt x="1792" y="1488"/>
                    <a:pt x="1804" y="1410"/>
                    <a:pt x="1814" y="1330"/>
                  </a:cubicBezTo>
                  <a:cubicBezTo>
                    <a:pt x="1823" y="1268"/>
                    <a:pt x="1825" y="1204"/>
                    <a:pt x="1823" y="1143"/>
                  </a:cubicBezTo>
                  <a:cubicBezTo>
                    <a:pt x="1819" y="1001"/>
                    <a:pt x="1794" y="857"/>
                    <a:pt x="1745" y="724"/>
                  </a:cubicBezTo>
                  <a:cubicBezTo>
                    <a:pt x="1718" y="650"/>
                    <a:pt x="1687" y="576"/>
                    <a:pt x="1646" y="508"/>
                  </a:cubicBezTo>
                  <a:cubicBezTo>
                    <a:pt x="1607" y="440"/>
                    <a:pt x="1562" y="381"/>
                    <a:pt x="1512" y="323"/>
                  </a:cubicBezTo>
                  <a:cubicBezTo>
                    <a:pt x="1463" y="266"/>
                    <a:pt x="1404" y="218"/>
                    <a:pt x="1344" y="171"/>
                  </a:cubicBezTo>
                  <a:cubicBezTo>
                    <a:pt x="1297" y="136"/>
                    <a:pt x="1245" y="107"/>
                    <a:pt x="1190" y="83"/>
                  </a:cubicBezTo>
                  <a:cubicBezTo>
                    <a:pt x="1120" y="52"/>
                    <a:pt x="1048" y="25"/>
                    <a:pt x="972" y="13"/>
                  </a:cubicBezTo>
                  <a:cubicBezTo>
                    <a:pt x="927" y="7"/>
                    <a:pt x="882" y="1"/>
                    <a:pt x="837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1604475" y="1512300"/>
              <a:ext cx="41975" cy="82350"/>
            </a:xfrm>
            <a:custGeom>
              <a:avLst/>
              <a:gdLst/>
              <a:ahLst/>
              <a:cxnLst/>
              <a:rect l="l" t="t" r="r" b="b"/>
              <a:pathLst>
                <a:path w="1679" h="3294" extrusionOk="0">
                  <a:moveTo>
                    <a:pt x="1062" y="601"/>
                  </a:moveTo>
                  <a:lnTo>
                    <a:pt x="1062" y="603"/>
                  </a:lnTo>
                  <a:lnTo>
                    <a:pt x="1061" y="603"/>
                  </a:lnTo>
                  <a:lnTo>
                    <a:pt x="1061" y="603"/>
                  </a:lnTo>
                  <a:cubicBezTo>
                    <a:pt x="1062" y="603"/>
                    <a:pt x="1062" y="602"/>
                    <a:pt x="1062" y="601"/>
                  </a:cubicBezTo>
                  <a:close/>
                  <a:moveTo>
                    <a:pt x="1060" y="608"/>
                  </a:moveTo>
                  <a:lnTo>
                    <a:pt x="1058" y="612"/>
                  </a:lnTo>
                  <a:lnTo>
                    <a:pt x="1058" y="612"/>
                  </a:lnTo>
                  <a:cubicBezTo>
                    <a:pt x="1059" y="610"/>
                    <a:pt x="1059" y="609"/>
                    <a:pt x="1060" y="608"/>
                  </a:cubicBezTo>
                  <a:lnTo>
                    <a:pt x="1060" y="608"/>
                  </a:lnTo>
                  <a:cubicBezTo>
                    <a:pt x="1060" y="608"/>
                    <a:pt x="1060" y="608"/>
                    <a:pt x="1060" y="608"/>
                  </a:cubicBezTo>
                  <a:close/>
                  <a:moveTo>
                    <a:pt x="1032" y="651"/>
                  </a:moveTo>
                  <a:lnTo>
                    <a:pt x="1023" y="662"/>
                  </a:lnTo>
                  <a:lnTo>
                    <a:pt x="1023" y="662"/>
                  </a:lnTo>
                  <a:cubicBezTo>
                    <a:pt x="1026" y="658"/>
                    <a:pt x="1029" y="654"/>
                    <a:pt x="1032" y="651"/>
                  </a:cubicBezTo>
                  <a:close/>
                  <a:moveTo>
                    <a:pt x="1018" y="668"/>
                  </a:moveTo>
                  <a:lnTo>
                    <a:pt x="1005" y="686"/>
                  </a:lnTo>
                  <a:cubicBezTo>
                    <a:pt x="1009" y="680"/>
                    <a:pt x="1013" y="674"/>
                    <a:pt x="1018" y="668"/>
                  </a:cubicBezTo>
                  <a:close/>
                  <a:moveTo>
                    <a:pt x="894" y="1117"/>
                  </a:moveTo>
                  <a:lnTo>
                    <a:pt x="897" y="1141"/>
                  </a:lnTo>
                  <a:lnTo>
                    <a:pt x="897" y="1141"/>
                  </a:lnTo>
                  <a:cubicBezTo>
                    <a:pt x="896" y="1133"/>
                    <a:pt x="895" y="1125"/>
                    <a:pt x="894" y="1117"/>
                  </a:cubicBezTo>
                  <a:close/>
                  <a:moveTo>
                    <a:pt x="1050" y="1610"/>
                  </a:moveTo>
                  <a:cubicBezTo>
                    <a:pt x="1053" y="1618"/>
                    <a:pt x="1057" y="1626"/>
                    <a:pt x="1060" y="1634"/>
                  </a:cubicBezTo>
                  <a:lnTo>
                    <a:pt x="1060" y="1634"/>
                  </a:lnTo>
                  <a:lnTo>
                    <a:pt x="1050" y="1610"/>
                  </a:lnTo>
                  <a:close/>
                  <a:moveTo>
                    <a:pt x="843" y="2356"/>
                  </a:moveTo>
                  <a:lnTo>
                    <a:pt x="843" y="2356"/>
                  </a:lnTo>
                  <a:cubicBezTo>
                    <a:pt x="845" y="2375"/>
                    <a:pt x="847" y="2394"/>
                    <a:pt x="849" y="2414"/>
                  </a:cubicBezTo>
                  <a:lnTo>
                    <a:pt x="849" y="2414"/>
                  </a:lnTo>
                  <a:lnTo>
                    <a:pt x="843" y="2356"/>
                  </a:lnTo>
                  <a:close/>
                  <a:moveTo>
                    <a:pt x="826" y="2660"/>
                  </a:moveTo>
                  <a:lnTo>
                    <a:pt x="826" y="2660"/>
                  </a:lnTo>
                  <a:cubicBezTo>
                    <a:pt x="825" y="2663"/>
                    <a:pt x="824" y="2665"/>
                    <a:pt x="823" y="2668"/>
                  </a:cubicBezTo>
                  <a:lnTo>
                    <a:pt x="823" y="2668"/>
                  </a:lnTo>
                  <a:lnTo>
                    <a:pt x="826" y="2660"/>
                  </a:lnTo>
                  <a:close/>
                  <a:moveTo>
                    <a:pt x="811" y="2695"/>
                  </a:moveTo>
                  <a:cubicBezTo>
                    <a:pt x="809" y="2701"/>
                    <a:pt x="806" y="2707"/>
                    <a:pt x="804" y="2713"/>
                  </a:cubicBezTo>
                  <a:lnTo>
                    <a:pt x="811" y="2695"/>
                  </a:lnTo>
                  <a:close/>
                  <a:moveTo>
                    <a:pt x="417" y="2802"/>
                  </a:moveTo>
                  <a:lnTo>
                    <a:pt x="421" y="2804"/>
                  </a:lnTo>
                  <a:lnTo>
                    <a:pt x="421" y="2804"/>
                  </a:lnTo>
                  <a:cubicBezTo>
                    <a:pt x="419" y="2803"/>
                    <a:pt x="418" y="2802"/>
                    <a:pt x="417" y="2802"/>
                  </a:cubicBezTo>
                  <a:close/>
                  <a:moveTo>
                    <a:pt x="701" y="2808"/>
                  </a:moveTo>
                  <a:lnTo>
                    <a:pt x="701" y="2808"/>
                  </a:lnTo>
                  <a:cubicBezTo>
                    <a:pt x="698" y="2809"/>
                    <a:pt x="696" y="2810"/>
                    <a:pt x="693" y="2811"/>
                  </a:cubicBezTo>
                  <a:lnTo>
                    <a:pt x="693" y="2811"/>
                  </a:lnTo>
                  <a:lnTo>
                    <a:pt x="701" y="2808"/>
                  </a:lnTo>
                  <a:close/>
                  <a:moveTo>
                    <a:pt x="430" y="2816"/>
                  </a:moveTo>
                  <a:lnTo>
                    <a:pt x="438" y="2819"/>
                  </a:lnTo>
                  <a:lnTo>
                    <a:pt x="438" y="2819"/>
                  </a:lnTo>
                  <a:lnTo>
                    <a:pt x="438" y="2820"/>
                  </a:lnTo>
                  <a:lnTo>
                    <a:pt x="438" y="2820"/>
                  </a:lnTo>
                  <a:cubicBezTo>
                    <a:pt x="435" y="2819"/>
                    <a:pt x="432" y="2817"/>
                    <a:pt x="430" y="2816"/>
                  </a:cubicBezTo>
                  <a:close/>
                  <a:moveTo>
                    <a:pt x="438" y="2820"/>
                  </a:moveTo>
                  <a:lnTo>
                    <a:pt x="444" y="2822"/>
                  </a:lnTo>
                  <a:lnTo>
                    <a:pt x="444" y="2822"/>
                  </a:lnTo>
                  <a:lnTo>
                    <a:pt x="445" y="2823"/>
                  </a:lnTo>
                  <a:lnTo>
                    <a:pt x="445" y="2823"/>
                  </a:lnTo>
                  <a:cubicBezTo>
                    <a:pt x="443" y="2822"/>
                    <a:pt x="441" y="2821"/>
                    <a:pt x="438" y="2820"/>
                  </a:cubicBezTo>
                  <a:lnTo>
                    <a:pt x="438" y="2820"/>
                  </a:lnTo>
                  <a:cubicBezTo>
                    <a:pt x="438" y="2820"/>
                    <a:pt x="438" y="2820"/>
                    <a:pt x="438" y="2820"/>
                  </a:cubicBezTo>
                  <a:close/>
                  <a:moveTo>
                    <a:pt x="445" y="2823"/>
                  </a:moveTo>
                  <a:lnTo>
                    <a:pt x="455" y="2827"/>
                  </a:lnTo>
                  <a:lnTo>
                    <a:pt x="455" y="2827"/>
                  </a:lnTo>
                  <a:cubicBezTo>
                    <a:pt x="452" y="2826"/>
                    <a:pt x="449" y="2824"/>
                    <a:pt x="446" y="2823"/>
                  </a:cubicBezTo>
                  <a:lnTo>
                    <a:pt x="446" y="2823"/>
                  </a:lnTo>
                  <a:cubicBezTo>
                    <a:pt x="445" y="2823"/>
                    <a:pt x="445" y="2823"/>
                    <a:pt x="445" y="2823"/>
                  </a:cubicBezTo>
                  <a:close/>
                  <a:moveTo>
                    <a:pt x="441" y="2824"/>
                  </a:moveTo>
                  <a:lnTo>
                    <a:pt x="446" y="2830"/>
                  </a:lnTo>
                  <a:cubicBezTo>
                    <a:pt x="444" y="2828"/>
                    <a:pt x="443" y="2826"/>
                    <a:pt x="441" y="2824"/>
                  </a:cubicBezTo>
                  <a:close/>
                  <a:moveTo>
                    <a:pt x="447" y="2824"/>
                  </a:moveTo>
                  <a:lnTo>
                    <a:pt x="460" y="2835"/>
                  </a:lnTo>
                  <a:cubicBezTo>
                    <a:pt x="456" y="2831"/>
                    <a:pt x="451" y="2828"/>
                    <a:pt x="447" y="2824"/>
                  </a:cubicBezTo>
                  <a:close/>
                  <a:moveTo>
                    <a:pt x="479" y="2837"/>
                  </a:moveTo>
                  <a:lnTo>
                    <a:pt x="483" y="2839"/>
                  </a:lnTo>
                  <a:cubicBezTo>
                    <a:pt x="482" y="2838"/>
                    <a:pt x="480" y="2838"/>
                    <a:pt x="479" y="2837"/>
                  </a:cubicBezTo>
                  <a:close/>
                  <a:moveTo>
                    <a:pt x="481" y="2841"/>
                  </a:moveTo>
                  <a:lnTo>
                    <a:pt x="485" y="2841"/>
                  </a:lnTo>
                  <a:lnTo>
                    <a:pt x="485" y="2841"/>
                  </a:lnTo>
                  <a:cubicBezTo>
                    <a:pt x="484" y="2841"/>
                    <a:pt x="482" y="2841"/>
                    <a:pt x="481" y="2841"/>
                  </a:cubicBezTo>
                  <a:close/>
                  <a:moveTo>
                    <a:pt x="612" y="2841"/>
                  </a:moveTo>
                  <a:cubicBezTo>
                    <a:pt x="611" y="2841"/>
                    <a:pt x="610" y="2841"/>
                    <a:pt x="608" y="2841"/>
                  </a:cubicBezTo>
                  <a:lnTo>
                    <a:pt x="608" y="2841"/>
                  </a:lnTo>
                  <a:lnTo>
                    <a:pt x="612" y="2841"/>
                  </a:lnTo>
                  <a:close/>
                  <a:moveTo>
                    <a:pt x="1554" y="1"/>
                  </a:moveTo>
                  <a:cubicBezTo>
                    <a:pt x="1544" y="1"/>
                    <a:pt x="1535" y="2"/>
                    <a:pt x="1527" y="6"/>
                  </a:cubicBezTo>
                  <a:cubicBezTo>
                    <a:pt x="1442" y="40"/>
                    <a:pt x="1358" y="75"/>
                    <a:pt x="1278" y="114"/>
                  </a:cubicBezTo>
                  <a:cubicBezTo>
                    <a:pt x="1239" y="131"/>
                    <a:pt x="1202" y="149"/>
                    <a:pt x="1165" y="168"/>
                  </a:cubicBezTo>
                  <a:cubicBezTo>
                    <a:pt x="1128" y="188"/>
                    <a:pt x="1091" y="205"/>
                    <a:pt x="1054" y="223"/>
                  </a:cubicBezTo>
                  <a:lnTo>
                    <a:pt x="1062" y="220"/>
                  </a:lnTo>
                  <a:lnTo>
                    <a:pt x="1062" y="220"/>
                  </a:lnTo>
                  <a:cubicBezTo>
                    <a:pt x="1021" y="239"/>
                    <a:pt x="983" y="266"/>
                    <a:pt x="945" y="291"/>
                  </a:cubicBezTo>
                  <a:cubicBezTo>
                    <a:pt x="907" y="317"/>
                    <a:pt x="868" y="347"/>
                    <a:pt x="831" y="376"/>
                  </a:cubicBezTo>
                  <a:lnTo>
                    <a:pt x="831" y="376"/>
                  </a:lnTo>
                  <a:cubicBezTo>
                    <a:pt x="826" y="379"/>
                    <a:pt x="821" y="382"/>
                    <a:pt x="816" y="384"/>
                  </a:cubicBezTo>
                  <a:cubicBezTo>
                    <a:pt x="793" y="398"/>
                    <a:pt x="775" y="414"/>
                    <a:pt x="756" y="433"/>
                  </a:cubicBezTo>
                  <a:cubicBezTo>
                    <a:pt x="742" y="449"/>
                    <a:pt x="725" y="466"/>
                    <a:pt x="711" y="482"/>
                  </a:cubicBezTo>
                  <a:cubicBezTo>
                    <a:pt x="672" y="527"/>
                    <a:pt x="637" y="575"/>
                    <a:pt x="606" y="626"/>
                  </a:cubicBezTo>
                  <a:cubicBezTo>
                    <a:pt x="576" y="677"/>
                    <a:pt x="549" y="737"/>
                    <a:pt x="528" y="794"/>
                  </a:cubicBezTo>
                  <a:cubicBezTo>
                    <a:pt x="502" y="866"/>
                    <a:pt x="491" y="938"/>
                    <a:pt x="481" y="1014"/>
                  </a:cubicBezTo>
                  <a:lnTo>
                    <a:pt x="489" y="959"/>
                  </a:lnTo>
                  <a:lnTo>
                    <a:pt x="489" y="959"/>
                  </a:lnTo>
                  <a:cubicBezTo>
                    <a:pt x="479" y="1033"/>
                    <a:pt x="475" y="1103"/>
                    <a:pt x="481" y="1175"/>
                  </a:cubicBezTo>
                  <a:cubicBezTo>
                    <a:pt x="487" y="1248"/>
                    <a:pt x="499" y="1322"/>
                    <a:pt x="514" y="1394"/>
                  </a:cubicBezTo>
                  <a:cubicBezTo>
                    <a:pt x="541" y="1507"/>
                    <a:pt x="576" y="1620"/>
                    <a:pt x="621" y="1729"/>
                  </a:cubicBezTo>
                  <a:cubicBezTo>
                    <a:pt x="647" y="1795"/>
                    <a:pt x="676" y="1861"/>
                    <a:pt x="704" y="1927"/>
                  </a:cubicBezTo>
                  <a:lnTo>
                    <a:pt x="704" y="1927"/>
                  </a:lnTo>
                  <a:cubicBezTo>
                    <a:pt x="768" y="2084"/>
                    <a:pt x="827" y="2244"/>
                    <a:pt x="849" y="2415"/>
                  </a:cubicBezTo>
                  <a:lnTo>
                    <a:pt x="849" y="2415"/>
                  </a:lnTo>
                  <a:cubicBezTo>
                    <a:pt x="852" y="2465"/>
                    <a:pt x="852" y="2517"/>
                    <a:pt x="848" y="2569"/>
                  </a:cubicBezTo>
                  <a:lnTo>
                    <a:pt x="848" y="2569"/>
                  </a:lnTo>
                  <a:cubicBezTo>
                    <a:pt x="841" y="2607"/>
                    <a:pt x="830" y="2645"/>
                    <a:pt x="816" y="2682"/>
                  </a:cubicBezTo>
                  <a:lnTo>
                    <a:pt x="816" y="2682"/>
                  </a:lnTo>
                  <a:cubicBezTo>
                    <a:pt x="807" y="2701"/>
                    <a:pt x="797" y="2719"/>
                    <a:pt x="786" y="2737"/>
                  </a:cubicBezTo>
                  <a:lnTo>
                    <a:pt x="786" y="2737"/>
                  </a:lnTo>
                  <a:cubicBezTo>
                    <a:pt x="772" y="2752"/>
                    <a:pt x="757" y="2766"/>
                    <a:pt x="741" y="2780"/>
                  </a:cubicBezTo>
                  <a:lnTo>
                    <a:pt x="741" y="2780"/>
                  </a:lnTo>
                  <a:cubicBezTo>
                    <a:pt x="719" y="2795"/>
                    <a:pt x="696" y="2808"/>
                    <a:pt x="672" y="2819"/>
                  </a:cubicBezTo>
                  <a:lnTo>
                    <a:pt x="672" y="2819"/>
                  </a:lnTo>
                  <a:cubicBezTo>
                    <a:pt x="642" y="2830"/>
                    <a:pt x="610" y="2838"/>
                    <a:pt x="579" y="2844"/>
                  </a:cubicBezTo>
                  <a:lnTo>
                    <a:pt x="579" y="2844"/>
                  </a:lnTo>
                  <a:cubicBezTo>
                    <a:pt x="568" y="2845"/>
                    <a:pt x="557" y="2845"/>
                    <a:pt x="547" y="2845"/>
                  </a:cubicBezTo>
                  <a:cubicBezTo>
                    <a:pt x="536" y="2845"/>
                    <a:pt x="526" y="2845"/>
                    <a:pt x="515" y="2844"/>
                  </a:cubicBezTo>
                  <a:lnTo>
                    <a:pt x="515" y="2844"/>
                  </a:lnTo>
                  <a:cubicBezTo>
                    <a:pt x="498" y="2841"/>
                    <a:pt x="481" y="2836"/>
                    <a:pt x="464" y="2830"/>
                  </a:cubicBezTo>
                  <a:lnTo>
                    <a:pt x="464" y="2830"/>
                  </a:lnTo>
                  <a:cubicBezTo>
                    <a:pt x="455" y="2826"/>
                    <a:pt x="446" y="2821"/>
                    <a:pt x="438" y="2816"/>
                  </a:cubicBezTo>
                  <a:lnTo>
                    <a:pt x="438" y="2816"/>
                  </a:lnTo>
                  <a:cubicBezTo>
                    <a:pt x="435" y="2813"/>
                    <a:pt x="433" y="2811"/>
                    <a:pt x="431" y="2808"/>
                  </a:cubicBezTo>
                  <a:lnTo>
                    <a:pt x="431" y="2808"/>
                  </a:lnTo>
                  <a:cubicBezTo>
                    <a:pt x="424" y="2798"/>
                    <a:pt x="418" y="2787"/>
                    <a:pt x="412" y="2776"/>
                  </a:cubicBezTo>
                  <a:lnTo>
                    <a:pt x="412" y="2776"/>
                  </a:lnTo>
                  <a:cubicBezTo>
                    <a:pt x="405" y="2763"/>
                    <a:pt x="396" y="2751"/>
                    <a:pt x="387" y="2740"/>
                  </a:cubicBezTo>
                  <a:cubicBezTo>
                    <a:pt x="372" y="2717"/>
                    <a:pt x="354" y="2699"/>
                    <a:pt x="329" y="2687"/>
                  </a:cubicBezTo>
                  <a:cubicBezTo>
                    <a:pt x="298" y="2668"/>
                    <a:pt x="256" y="2657"/>
                    <a:pt x="217" y="2657"/>
                  </a:cubicBezTo>
                  <a:cubicBezTo>
                    <a:pt x="199" y="2657"/>
                    <a:pt x="182" y="2659"/>
                    <a:pt x="167" y="2664"/>
                  </a:cubicBezTo>
                  <a:cubicBezTo>
                    <a:pt x="115" y="2680"/>
                    <a:pt x="66" y="2713"/>
                    <a:pt x="39" y="2761"/>
                  </a:cubicBezTo>
                  <a:cubicBezTo>
                    <a:pt x="15" y="2810"/>
                    <a:pt x="0" y="2871"/>
                    <a:pt x="19" y="2923"/>
                  </a:cubicBezTo>
                  <a:lnTo>
                    <a:pt x="20" y="2926"/>
                  </a:lnTo>
                  <a:lnTo>
                    <a:pt x="20" y="2926"/>
                  </a:lnTo>
                  <a:cubicBezTo>
                    <a:pt x="23" y="2938"/>
                    <a:pt x="26" y="2950"/>
                    <a:pt x="31" y="2962"/>
                  </a:cubicBezTo>
                  <a:cubicBezTo>
                    <a:pt x="41" y="2991"/>
                    <a:pt x="54" y="3021"/>
                    <a:pt x="70" y="3048"/>
                  </a:cubicBezTo>
                  <a:cubicBezTo>
                    <a:pt x="93" y="3083"/>
                    <a:pt x="119" y="3120"/>
                    <a:pt x="152" y="3149"/>
                  </a:cubicBezTo>
                  <a:cubicBezTo>
                    <a:pt x="216" y="3208"/>
                    <a:pt x="292" y="3252"/>
                    <a:pt x="378" y="3272"/>
                  </a:cubicBezTo>
                  <a:cubicBezTo>
                    <a:pt x="430" y="3286"/>
                    <a:pt x="485" y="3294"/>
                    <a:pt x="539" y="3294"/>
                  </a:cubicBezTo>
                  <a:cubicBezTo>
                    <a:pt x="558" y="3294"/>
                    <a:pt x="577" y="3293"/>
                    <a:pt x="596" y="3291"/>
                  </a:cubicBezTo>
                  <a:cubicBezTo>
                    <a:pt x="672" y="3282"/>
                    <a:pt x="746" y="3270"/>
                    <a:pt x="816" y="3241"/>
                  </a:cubicBezTo>
                  <a:cubicBezTo>
                    <a:pt x="861" y="3223"/>
                    <a:pt x="904" y="3206"/>
                    <a:pt x="945" y="3180"/>
                  </a:cubicBezTo>
                  <a:cubicBezTo>
                    <a:pt x="986" y="3155"/>
                    <a:pt x="1021" y="3128"/>
                    <a:pt x="1056" y="3100"/>
                  </a:cubicBezTo>
                  <a:cubicBezTo>
                    <a:pt x="1077" y="3079"/>
                    <a:pt x="1097" y="3058"/>
                    <a:pt x="1116" y="3038"/>
                  </a:cubicBezTo>
                  <a:cubicBezTo>
                    <a:pt x="1145" y="3001"/>
                    <a:pt x="1173" y="2966"/>
                    <a:pt x="1196" y="2925"/>
                  </a:cubicBezTo>
                  <a:cubicBezTo>
                    <a:pt x="1223" y="2874"/>
                    <a:pt x="1245" y="2818"/>
                    <a:pt x="1262" y="2761"/>
                  </a:cubicBezTo>
                  <a:cubicBezTo>
                    <a:pt x="1278" y="2705"/>
                    <a:pt x="1286" y="2639"/>
                    <a:pt x="1295" y="2580"/>
                  </a:cubicBezTo>
                  <a:cubicBezTo>
                    <a:pt x="1305" y="2471"/>
                    <a:pt x="1293" y="2364"/>
                    <a:pt x="1274" y="2257"/>
                  </a:cubicBezTo>
                  <a:cubicBezTo>
                    <a:pt x="1238" y="2040"/>
                    <a:pt x="1146" y="1836"/>
                    <a:pt x="1060" y="1634"/>
                  </a:cubicBezTo>
                  <a:lnTo>
                    <a:pt x="1060" y="1634"/>
                  </a:lnTo>
                  <a:lnTo>
                    <a:pt x="1073" y="1663"/>
                  </a:lnTo>
                  <a:lnTo>
                    <a:pt x="1073" y="1663"/>
                  </a:lnTo>
                  <a:lnTo>
                    <a:pt x="1018" y="1536"/>
                  </a:lnTo>
                  <a:lnTo>
                    <a:pt x="1018" y="1536"/>
                  </a:lnTo>
                  <a:cubicBezTo>
                    <a:pt x="968" y="1412"/>
                    <a:pt x="922" y="1286"/>
                    <a:pt x="900" y="1153"/>
                  </a:cubicBezTo>
                  <a:lnTo>
                    <a:pt x="900" y="1153"/>
                  </a:lnTo>
                  <a:cubicBezTo>
                    <a:pt x="891" y="1084"/>
                    <a:pt x="889" y="1014"/>
                    <a:pt x="897" y="945"/>
                  </a:cubicBezTo>
                  <a:lnTo>
                    <a:pt x="897" y="945"/>
                  </a:lnTo>
                  <a:cubicBezTo>
                    <a:pt x="905" y="900"/>
                    <a:pt x="917" y="856"/>
                    <a:pt x="933" y="813"/>
                  </a:cubicBezTo>
                  <a:lnTo>
                    <a:pt x="933" y="813"/>
                  </a:lnTo>
                  <a:cubicBezTo>
                    <a:pt x="957" y="761"/>
                    <a:pt x="986" y="712"/>
                    <a:pt x="1019" y="668"/>
                  </a:cubicBezTo>
                  <a:lnTo>
                    <a:pt x="1019" y="668"/>
                  </a:lnTo>
                  <a:cubicBezTo>
                    <a:pt x="1019" y="667"/>
                    <a:pt x="1019" y="667"/>
                    <a:pt x="1019" y="667"/>
                  </a:cubicBezTo>
                  <a:cubicBezTo>
                    <a:pt x="1021" y="665"/>
                    <a:pt x="1023" y="663"/>
                    <a:pt x="1025" y="661"/>
                  </a:cubicBezTo>
                  <a:cubicBezTo>
                    <a:pt x="1039" y="648"/>
                    <a:pt x="1049" y="633"/>
                    <a:pt x="1056" y="618"/>
                  </a:cubicBezTo>
                  <a:lnTo>
                    <a:pt x="1056" y="618"/>
                  </a:lnTo>
                  <a:lnTo>
                    <a:pt x="1054" y="622"/>
                  </a:lnTo>
                  <a:cubicBezTo>
                    <a:pt x="1056" y="617"/>
                    <a:pt x="1059" y="611"/>
                    <a:pt x="1062" y="606"/>
                  </a:cubicBezTo>
                  <a:lnTo>
                    <a:pt x="1062" y="606"/>
                  </a:lnTo>
                  <a:cubicBezTo>
                    <a:pt x="1104" y="558"/>
                    <a:pt x="1152" y="513"/>
                    <a:pt x="1203" y="472"/>
                  </a:cubicBezTo>
                  <a:lnTo>
                    <a:pt x="1203" y="472"/>
                  </a:lnTo>
                  <a:cubicBezTo>
                    <a:pt x="1230" y="451"/>
                    <a:pt x="1254" y="427"/>
                    <a:pt x="1282" y="403"/>
                  </a:cubicBezTo>
                  <a:lnTo>
                    <a:pt x="1282" y="403"/>
                  </a:lnTo>
                  <a:cubicBezTo>
                    <a:pt x="1388" y="331"/>
                    <a:pt x="1501" y="268"/>
                    <a:pt x="1613" y="207"/>
                  </a:cubicBezTo>
                  <a:cubicBezTo>
                    <a:pt x="1660" y="180"/>
                    <a:pt x="1679" y="119"/>
                    <a:pt x="1658" y="69"/>
                  </a:cubicBezTo>
                  <a:cubicBezTo>
                    <a:pt x="1648" y="49"/>
                    <a:pt x="1634" y="28"/>
                    <a:pt x="1613" y="16"/>
                  </a:cubicBezTo>
                  <a:cubicBezTo>
                    <a:pt x="1596" y="7"/>
                    <a:pt x="1575" y="1"/>
                    <a:pt x="1554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1691525" y="1468725"/>
              <a:ext cx="36800" cy="155750"/>
            </a:xfrm>
            <a:custGeom>
              <a:avLst/>
              <a:gdLst/>
              <a:ahLst/>
              <a:cxnLst/>
              <a:rect l="l" t="t" r="r" b="b"/>
              <a:pathLst>
                <a:path w="1472" h="6230" extrusionOk="0">
                  <a:moveTo>
                    <a:pt x="1317" y="1"/>
                  </a:moveTo>
                  <a:cubicBezTo>
                    <a:pt x="1271" y="1"/>
                    <a:pt x="1229" y="25"/>
                    <a:pt x="1200" y="68"/>
                  </a:cubicBezTo>
                  <a:cubicBezTo>
                    <a:pt x="970" y="403"/>
                    <a:pt x="779" y="758"/>
                    <a:pt x="605" y="1124"/>
                  </a:cubicBezTo>
                  <a:cubicBezTo>
                    <a:pt x="432" y="1492"/>
                    <a:pt x="300" y="1903"/>
                    <a:pt x="204" y="2305"/>
                  </a:cubicBezTo>
                  <a:cubicBezTo>
                    <a:pt x="107" y="2712"/>
                    <a:pt x="46" y="3129"/>
                    <a:pt x="23" y="3546"/>
                  </a:cubicBezTo>
                  <a:cubicBezTo>
                    <a:pt x="1" y="3951"/>
                    <a:pt x="15" y="4358"/>
                    <a:pt x="64" y="4758"/>
                  </a:cubicBezTo>
                  <a:cubicBezTo>
                    <a:pt x="93" y="4974"/>
                    <a:pt x="128" y="5190"/>
                    <a:pt x="177" y="5401"/>
                  </a:cubicBezTo>
                  <a:cubicBezTo>
                    <a:pt x="222" y="5601"/>
                    <a:pt x="284" y="5794"/>
                    <a:pt x="354" y="5985"/>
                  </a:cubicBezTo>
                  <a:cubicBezTo>
                    <a:pt x="366" y="6022"/>
                    <a:pt x="379" y="6063"/>
                    <a:pt x="397" y="6094"/>
                  </a:cubicBezTo>
                  <a:cubicBezTo>
                    <a:pt x="418" y="6131"/>
                    <a:pt x="444" y="6153"/>
                    <a:pt x="475" y="6178"/>
                  </a:cubicBezTo>
                  <a:cubicBezTo>
                    <a:pt x="513" y="6209"/>
                    <a:pt x="554" y="6230"/>
                    <a:pt x="601" y="6230"/>
                  </a:cubicBezTo>
                  <a:cubicBezTo>
                    <a:pt x="616" y="6230"/>
                    <a:pt x="631" y="6228"/>
                    <a:pt x="648" y="6223"/>
                  </a:cubicBezTo>
                  <a:cubicBezTo>
                    <a:pt x="703" y="6207"/>
                    <a:pt x="759" y="6159"/>
                    <a:pt x="771" y="6100"/>
                  </a:cubicBezTo>
                  <a:cubicBezTo>
                    <a:pt x="777" y="6067"/>
                    <a:pt x="787" y="6032"/>
                    <a:pt x="787" y="5997"/>
                  </a:cubicBezTo>
                  <a:cubicBezTo>
                    <a:pt x="787" y="5956"/>
                    <a:pt x="773" y="5917"/>
                    <a:pt x="761" y="5878"/>
                  </a:cubicBezTo>
                  <a:cubicBezTo>
                    <a:pt x="746" y="5833"/>
                    <a:pt x="734" y="5786"/>
                    <a:pt x="720" y="5740"/>
                  </a:cubicBezTo>
                  <a:cubicBezTo>
                    <a:pt x="693" y="5650"/>
                    <a:pt x="670" y="5557"/>
                    <a:pt x="648" y="5467"/>
                  </a:cubicBezTo>
                  <a:cubicBezTo>
                    <a:pt x="602" y="5282"/>
                    <a:pt x="557" y="5097"/>
                    <a:pt x="524" y="4908"/>
                  </a:cubicBezTo>
                  <a:cubicBezTo>
                    <a:pt x="506" y="4801"/>
                    <a:pt x="487" y="4695"/>
                    <a:pt x="473" y="4588"/>
                  </a:cubicBezTo>
                  <a:lnTo>
                    <a:pt x="473" y="4588"/>
                  </a:lnTo>
                  <a:lnTo>
                    <a:pt x="481" y="4643"/>
                  </a:lnTo>
                  <a:cubicBezTo>
                    <a:pt x="418" y="4171"/>
                    <a:pt x="405" y="3692"/>
                    <a:pt x="442" y="3215"/>
                  </a:cubicBezTo>
                  <a:cubicBezTo>
                    <a:pt x="453" y="3082"/>
                    <a:pt x="465" y="2948"/>
                    <a:pt x="483" y="2815"/>
                  </a:cubicBezTo>
                  <a:lnTo>
                    <a:pt x="483" y="2815"/>
                  </a:lnTo>
                  <a:lnTo>
                    <a:pt x="477" y="2866"/>
                  </a:lnTo>
                  <a:cubicBezTo>
                    <a:pt x="526" y="2494"/>
                    <a:pt x="607" y="2127"/>
                    <a:pt x="718" y="1769"/>
                  </a:cubicBezTo>
                  <a:cubicBezTo>
                    <a:pt x="773" y="1590"/>
                    <a:pt x="837" y="1414"/>
                    <a:pt x="902" y="1239"/>
                  </a:cubicBezTo>
                  <a:cubicBezTo>
                    <a:pt x="918" y="1199"/>
                    <a:pt x="933" y="1159"/>
                    <a:pt x="948" y="1118"/>
                  </a:cubicBezTo>
                  <a:lnTo>
                    <a:pt x="948" y="1118"/>
                  </a:lnTo>
                  <a:cubicBezTo>
                    <a:pt x="950" y="1115"/>
                    <a:pt x="952" y="1111"/>
                    <a:pt x="954" y="1108"/>
                  </a:cubicBezTo>
                  <a:cubicBezTo>
                    <a:pt x="958" y="1097"/>
                    <a:pt x="962" y="1087"/>
                    <a:pt x="966" y="1077"/>
                  </a:cubicBezTo>
                  <a:cubicBezTo>
                    <a:pt x="976" y="1052"/>
                    <a:pt x="987" y="1030"/>
                    <a:pt x="997" y="1005"/>
                  </a:cubicBezTo>
                  <a:cubicBezTo>
                    <a:pt x="1036" y="921"/>
                    <a:pt x="1077" y="836"/>
                    <a:pt x="1118" y="754"/>
                  </a:cubicBezTo>
                  <a:cubicBezTo>
                    <a:pt x="1215" y="565"/>
                    <a:pt x="1319" y="382"/>
                    <a:pt x="1435" y="204"/>
                  </a:cubicBezTo>
                  <a:cubicBezTo>
                    <a:pt x="1472" y="144"/>
                    <a:pt x="1447" y="52"/>
                    <a:pt x="1385" y="19"/>
                  </a:cubicBezTo>
                  <a:cubicBezTo>
                    <a:pt x="1362" y="7"/>
                    <a:pt x="1339" y="1"/>
                    <a:pt x="1317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1736475" y="1512900"/>
              <a:ext cx="69050" cy="88575"/>
            </a:xfrm>
            <a:custGeom>
              <a:avLst/>
              <a:gdLst/>
              <a:ahLst/>
              <a:cxnLst/>
              <a:rect l="l" t="t" r="r" b="b"/>
              <a:pathLst>
                <a:path w="2762" h="3543" extrusionOk="0">
                  <a:moveTo>
                    <a:pt x="1477" y="415"/>
                  </a:moveTo>
                  <a:lnTo>
                    <a:pt x="1457" y="417"/>
                  </a:lnTo>
                  <a:cubicBezTo>
                    <a:pt x="1463" y="416"/>
                    <a:pt x="1470" y="415"/>
                    <a:pt x="1477" y="415"/>
                  </a:cubicBezTo>
                  <a:close/>
                  <a:moveTo>
                    <a:pt x="1765" y="454"/>
                  </a:moveTo>
                  <a:cubicBezTo>
                    <a:pt x="1774" y="457"/>
                    <a:pt x="1782" y="461"/>
                    <a:pt x="1791" y="465"/>
                  </a:cubicBezTo>
                  <a:lnTo>
                    <a:pt x="1791" y="465"/>
                  </a:lnTo>
                  <a:lnTo>
                    <a:pt x="1765" y="454"/>
                  </a:lnTo>
                  <a:close/>
                  <a:moveTo>
                    <a:pt x="1799" y="468"/>
                  </a:moveTo>
                  <a:cubicBezTo>
                    <a:pt x="1804" y="470"/>
                    <a:pt x="1809" y="472"/>
                    <a:pt x="1814" y="475"/>
                  </a:cubicBezTo>
                  <a:lnTo>
                    <a:pt x="1799" y="468"/>
                  </a:lnTo>
                  <a:close/>
                  <a:moveTo>
                    <a:pt x="1245" y="512"/>
                  </a:moveTo>
                  <a:lnTo>
                    <a:pt x="1220" y="533"/>
                  </a:lnTo>
                  <a:lnTo>
                    <a:pt x="1220" y="533"/>
                  </a:lnTo>
                  <a:cubicBezTo>
                    <a:pt x="1228" y="526"/>
                    <a:pt x="1237" y="519"/>
                    <a:pt x="1245" y="512"/>
                  </a:cubicBezTo>
                  <a:close/>
                  <a:moveTo>
                    <a:pt x="1124" y="625"/>
                  </a:moveTo>
                  <a:lnTo>
                    <a:pt x="1103" y="653"/>
                  </a:lnTo>
                  <a:lnTo>
                    <a:pt x="1103" y="653"/>
                  </a:lnTo>
                  <a:cubicBezTo>
                    <a:pt x="1110" y="643"/>
                    <a:pt x="1117" y="634"/>
                    <a:pt x="1124" y="625"/>
                  </a:cubicBezTo>
                  <a:close/>
                  <a:moveTo>
                    <a:pt x="1005" y="807"/>
                  </a:moveTo>
                  <a:lnTo>
                    <a:pt x="1000" y="819"/>
                  </a:lnTo>
                  <a:lnTo>
                    <a:pt x="1000" y="819"/>
                  </a:lnTo>
                  <a:cubicBezTo>
                    <a:pt x="1002" y="815"/>
                    <a:pt x="1003" y="811"/>
                    <a:pt x="1005" y="807"/>
                  </a:cubicBezTo>
                  <a:close/>
                  <a:moveTo>
                    <a:pt x="988" y="847"/>
                  </a:moveTo>
                  <a:lnTo>
                    <a:pt x="986" y="851"/>
                  </a:lnTo>
                  <a:cubicBezTo>
                    <a:pt x="987" y="849"/>
                    <a:pt x="987" y="848"/>
                    <a:pt x="988" y="847"/>
                  </a:cubicBezTo>
                  <a:close/>
                  <a:moveTo>
                    <a:pt x="2248" y="933"/>
                  </a:moveTo>
                  <a:lnTo>
                    <a:pt x="2248" y="933"/>
                  </a:lnTo>
                  <a:cubicBezTo>
                    <a:pt x="2250" y="939"/>
                    <a:pt x="2253" y="944"/>
                    <a:pt x="2255" y="950"/>
                  </a:cubicBezTo>
                  <a:lnTo>
                    <a:pt x="2255" y="950"/>
                  </a:lnTo>
                  <a:lnTo>
                    <a:pt x="2248" y="933"/>
                  </a:lnTo>
                  <a:close/>
                  <a:moveTo>
                    <a:pt x="962" y="1066"/>
                  </a:moveTo>
                  <a:lnTo>
                    <a:pt x="967" y="1102"/>
                  </a:lnTo>
                  <a:lnTo>
                    <a:pt x="967" y="1102"/>
                  </a:lnTo>
                  <a:cubicBezTo>
                    <a:pt x="965" y="1090"/>
                    <a:pt x="963" y="1078"/>
                    <a:pt x="962" y="1066"/>
                  </a:cubicBezTo>
                  <a:close/>
                  <a:moveTo>
                    <a:pt x="2324" y="1179"/>
                  </a:moveTo>
                  <a:lnTo>
                    <a:pt x="2324" y="1179"/>
                  </a:lnTo>
                  <a:cubicBezTo>
                    <a:pt x="2326" y="1193"/>
                    <a:pt x="2327" y="1208"/>
                    <a:pt x="2328" y="1222"/>
                  </a:cubicBezTo>
                  <a:lnTo>
                    <a:pt x="2328" y="1222"/>
                  </a:lnTo>
                  <a:lnTo>
                    <a:pt x="2324" y="1179"/>
                  </a:lnTo>
                  <a:close/>
                  <a:moveTo>
                    <a:pt x="2330" y="1522"/>
                  </a:moveTo>
                  <a:cubicBezTo>
                    <a:pt x="2329" y="1526"/>
                    <a:pt x="2329" y="1530"/>
                    <a:pt x="2328" y="1534"/>
                  </a:cubicBezTo>
                  <a:lnTo>
                    <a:pt x="2328" y="1534"/>
                  </a:lnTo>
                  <a:lnTo>
                    <a:pt x="2330" y="1522"/>
                  </a:lnTo>
                  <a:close/>
                  <a:moveTo>
                    <a:pt x="549" y="1535"/>
                  </a:moveTo>
                  <a:cubicBezTo>
                    <a:pt x="548" y="1537"/>
                    <a:pt x="547" y="1539"/>
                    <a:pt x="546" y="1541"/>
                  </a:cubicBezTo>
                  <a:lnTo>
                    <a:pt x="546" y="1541"/>
                  </a:lnTo>
                  <a:lnTo>
                    <a:pt x="549" y="1535"/>
                  </a:lnTo>
                  <a:close/>
                  <a:moveTo>
                    <a:pt x="1880" y="2555"/>
                  </a:moveTo>
                  <a:cubicBezTo>
                    <a:pt x="1876" y="2559"/>
                    <a:pt x="1873" y="2564"/>
                    <a:pt x="1870" y="2568"/>
                  </a:cubicBezTo>
                  <a:lnTo>
                    <a:pt x="1880" y="2555"/>
                  </a:lnTo>
                  <a:close/>
                  <a:moveTo>
                    <a:pt x="1566" y="2872"/>
                  </a:moveTo>
                  <a:lnTo>
                    <a:pt x="1566" y="2872"/>
                  </a:lnTo>
                  <a:cubicBezTo>
                    <a:pt x="1562" y="2875"/>
                    <a:pt x="1557" y="2879"/>
                    <a:pt x="1553" y="2882"/>
                  </a:cubicBezTo>
                  <a:lnTo>
                    <a:pt x="1553" y="2882"/>
                  </a:lnTo>
                  <a:lnTo>
                    <a:pt x="1566" y="2872"/>
                  </a:lnTo>
                  <a:close/>
                  <a:moveTo>
                    <a:pt x="559" y="3008"/>
                  </a:moveTo>
                  <a:lnTo>
                    <a:pt x="580" y="3023"/>
                  </a:lnTo>
                  <a:lnTo>
                    <a:pt x="580" y="3023"/>
                  </a:lnTo>
                  <a:cubicBezTo>
                    <a:pt x="573" y="3018"/>
                    <a:pt x="566" y="3013"/>
                    <a:pt x="559" y="3008"/>
                  </a:cubicBezTo>
                  <a:close/>
                  <a:moveTo>
                    <a:pt x="1268" y="3057"/>
                  </a:moveTo>
                  <a:lnTo>
                    <a:pt x="1268" y="3057"/>
                  </a:lnTo>
                  <a:cubicBezTo>
                    <a:pt x="1253" y="3063"/>
                    <a:pt x="1238" y="3069"/>
                    <a:pt x="1223" y="3075"/>
                  </a:cubicBezTo>
                  <a:lnTo>
                    <a:pt x="1223" y="3075"/>
                  </a:lnTo>
                  <a:lnTo>
                    <a:pt x="1268" y="3057"/>
                  </a:lnTo>
                  <a:close/>
                  <a:moveTo>
                    <a:pt x="728" y="3108"/>
                  </a:moveTo>
                  <a:lnTo>
                    <a:pt x="730" y="3108"/>
                  </a:lnTo>
                  <a:cubicBezTo>
                    <a:pt x="729" y="3108"/>
                    <a:pt x="728" y="3108"/>
                    <a:pt x="728" y="3108"/>
                  </a:cubicBezTo>
                  <a:close/>
                  <a:moveTo>
                    <a:pt x="1032" y="3131"/>
                  </a:moveTo>
                  <a:lnTo>
                    <a:pt x="1032" y="3131"/>
                  </a:lnTo>
                  <a:cubicBezTo>
                    <a:pt x="1018" y="3133"/>
                    <a:pt x="1004" y="3135"/>
                    <a:pt x="990" y="3136"/>
                  </a:cubicBezTo>
                  <a:lnTo>
                    <a:pt x="990" y="3136"/>
                  </a:lnTo>
                  <a:lnTo>
                    <a:pt x="1032" y="3131"/>
                  </a:lnTo>
                  <a:close/>
                  <a:moveTo>
                    <a:pt x="1569" y="1"/>
                  </a:moveTo>
                  <a:cubicBezTo>
                    <a:pt x="1538" y="1"/>
                    <a:pt x="1507" y="2"/>
                    <a:pt x="1475" y="6"/>
                  </a:cubicBezTo>
                  <a:cubicBezTo>
                    <a:pt x="1412" y="14"/>
                    <a:pt x="1350" y="23"/>
                    <a:pt x="1290" y="43"/>
                  </a:cubicBezTo>
                  <a:cubicBezTo>
                    <a:pt x="1231" y="64"/>
                    <a:pt x="1173" y="88"/>
                    <a:pt x="1118" y="119"/>
                  </a:cubicBezTo>
                  <a:cubicBezTo>
                    <a:pt x="1062" y="150"/>
                    <a:pt x="1013" y="189"/>
                    <a:pt x="966" y="228"/>
                  </a:cubicBezTo>
                  <a:cubicBezTo>
                    <a:pt x="929" y="257"/>
                    <a:pt x="896" y="288"/>
                    <a:pt x="865" y="323"/>
                  </a:cubicBezTo>
                  <a:cubicBezTo>
                    <a:pt x="824" y="368"/>
                    <a:pt x="785" y="419"/>
                    <a:pt x="752" y="471"/>
                  </a:cubicBezTo>
                  <a:cubicBezTo>
                    <a:pt x="740" y="489"/>
                    <a:pt x="732" y="510"/>
                    <a:pt x="721" y="530"/>
                  </a:cubicBezTo>
                  <a:cubicBezTo>
                    <a:pt x="707" y="565"/>
                    <a:pt x="690" y="602"/>
                    <a:pt x="678" y="637"/>
                  </a:cubicBezTo>
                  <a:cubicBezTo>
                    <a:pt x="664" y="680"/>
                    <a:pt x="653" y="723"/>
                    <a:pt x="647" y="768"/>
                  </a:cubicBezTo>
                  <a:cubicBezTo>
                    <a:pt x="639" y="826"/>
                    <a:pt x="633" y="883"/>
                    <a:pt x="637" y="943"/>
                  </a:cubicBezTo>
                  <a:cubicBezTo>
                    <a:pt x="641" y="997"/>
                    <a:pt x="646" y="1057"/>
                    <a:pt x="666" y="1110"/>
                  </a:cubicBezTo>
                  <a:lnTo>
                    <a:pt x="666" y="1110"/>
                  </a:lnTo>
                  <a:lnTo>
                    <a:pt x="662" y="1101"/>
                  </a:lnTo>
                  <a:lnTo>
                    <a:pt x="662" y="1101"/>
                  </a:lnTo>
                  <a:cubicBezTo>
                    <a:pt x="668" y="1126"/>
                    <a:pt x="680" y="1151"/>
                    <a:pt x="690" y="1175"/>
                  </a:cubicBezTo>
                  <a:cubicBezTo>
                    <a:pt x="697" y="1188"/>
                    <a:pt x="703" y="1202"/>
                    <a:pt x="711" y="1214"/>
                  </a:cubicBezTo>
                  <a:cubicBezTo>
                    <a:pt x="717" y="1227"/>
                    <a:pt x="725" y="1239"/>
                    <a:pt x="734" y="1251"/>
                  </a:cubicBezTo>
                  <a:cubicBezTo>
                    <a:pt x="738" y="1257"/>
                    <a:pt x="742" y="1264"/>
                    <a:pt x="748" y="1270"/>
                  </a:cubicBezTo>
                  <a:cubicBezTo>
                    <a:pt x="750" y="1274"/>
                    <a:pt x="752" y="1278"/>
                    <a:pt x="754" y="1280"/>
                  </a:cubicBezTo>
                  <a:cubicBezTo>
                    <a:pt x="756" y="1282"/>
                    <a:pt x="757" y="1284"/>
                    <a:pt x="759" y="1285"/>
                  </a:cubicBezTo>
                  <a:lnTo>
                    <a:pt x="759" y="1285"/>
                  </a:lnTo>
                  <a:cubicBezTo>
                    <a:pt x="759" y="1287"/>
                    <a:pt x="761" y="1289"/>
                    <a:pt x="762" y="1290"/>
                  </a:cubicBezTo>
                  <a:cubicBezTo>
                    <a:pt x="779" y="1319"/>
                    <a:pt x="808" y="1340"/>
                    <a:pt x="838" y="1350"/>
                  </a:cubicBezTo>
                  <a:cubicBezTo>
                    <a:pt x="848" y="1352"/>
                    <a:pt x="859" y="1354"/>
                    <a:pt x="870" y="1354"/>
                  </a:cubicBezTo>
                  <a:cubicBezTo>
                    <a:pt x="893" y="1354"/>
                    <a:pt x="918" y="1348"/>
                    <a:pt x="937" y="1335"/>
                  </a:cubicBezTo>
                  <a:cubicBezTo>
                    <a:pt x="992" y="1300"/>
                    <a:pt x="1015" y="1230"/>
                    <a:pt x="987" y="1170"/>
                  </a:cubicBezTo>
                  <a:lnTo>
                    <a:pt x="987" y="1170"/>
                  </a:lnTo>
                  <a:cubicBezTo>
                    <a:pt x="983" y="1156"/>
                    <a:pt x="978" y="1142"/>
                    <a:pt x="974" y="1128"/>
                  </a:cubicBezTo>
                  <a:cubicBezTo>
                    <a:pt x="971" y="1120"/>
                    <a:pt x="969" y="1111"/>
                    <a:pt x="967" y="1103"/>
                  </a:cubicBezTo>
                  <a:lnTo>
                    <a:pt x="967" y="1103"/>
                  </a:lnTo>
                  <a:cubicBezTo>
                    <a:pt x="965" y="1088"/>
                    <a:pt x="964" y="1073"/>
                    <a:pt x="962" y="1058"/>
                  </a:cubicBezTo>
                  <a:lnTo>
                    <a:pt x="962" y="1058"/>
                  </a:lnTo>
                  <a:cubicBezTo>
                    <a:pt x="963" y="1038"/>
                    <a:pt x="960" y="1014"/>
                    <a:pt x="960" y="994"/>
                  </a:cubicBezTo>
                  <a:cubicBezTo>
                    <a:pt x="960" y="982"/>
                    <a:pt x="960" y="970"/>
                    <a:pt x="961" y="958"/>
                  </a:cubicBezTo>
                  <a:lnTo>
                    <a:pt x="961" y="958"/>
                  </a:lnTo>
                  <a:cubicBezTo>
                    <a:pt x="967" y="915"/>
                    <a:pt x="979" y="872"/>
                    <a:pt x="995" y="831"/>
                  </a:cubicBezTo>
                  <a:lnTo>
                    <a:pt x="995" y="831"/>
                  </a:lnTo>
                  <a:cubicBezTo>
                    <a:pt x="1023" y="770"/>
                    <a:pt x="1058" y="714"/>
                    <a:pt x="1097" y="661"/>
                  </a:cubicBezTo>
                  <a:lnTo>
                    <a:pt x="1097" y="661"/>
                  </a:lnTo>
                  <a:cubicBezTo>
                    <a:pt x="1132" y="617"/>
                    <a:pt x="1171" y="577"/>
                    <a:pt x="1212" y="540"/>
                  </a:cubicBezTo>
                  <a:lnTo>
                    <a:pt x="1212" y="540"/>
                  </a:lnTo>
                  <a:cubicBezTo>
                    <a:pt x="1258" y="503"/>
                    <a:pt x="1310" y="473"/>
                    <a:pt x="1364" y="447"/>
                  </a:cubicBezTo>
                  <a:lnTo>
                    <a:pt x="1364" y="447"/>
                  </a:lnTo>
                  <a:cubicBezTo>
                    <a:pt x="1406" y="432"/>
                    <a:pt x="1450" y="421"/>
                    <a:pt x="1494" y="413"/>
                  </a:cubicBezTo>
                  <a:lnTo>
                    <a:pt x="1494" y="413"/>
                  </a:lnTo>
                  <a:cubicBezTo>
                    <a:pt x="1509" y="412"/>
                    <a:pt x="1524" y="412"/>
                    <a:pt x="1539" y="412"/>
                  </a:cubicBezTo>
                  <a:cubicBezTo>
                    <a:pt x="1565" y="412"/>
                    <a:pt x="1592" y="413"/>
                    <a:pt x="1619" y="416"/>
                  </a:cubicBezTo>
                  <a:lnTo>
                    <a:pt x="1619" y="416"/>
                  </a:lnTo>
                  <a:cubicBezTo>
                    <a:pt x="1679" y="427"/>
                    <a:pt x="1737" y="444"/>
                    <a:pt x="1794" y="466"/>
                  </a:cubicBezTo>
                  <a:lnTo>
                    <a:pt x="1794" y="466"/>
                  </a:lnTo>
                  <a:cubicBezTo>
                    <a:pt x="1851" y="491"/>
                    <a:pt x="1903" y="523"/>
                    <a:pt x="1954" y="560"/>
                  </a:cubicBezTo>
                  <a:lnTo>
                    <a:pt x="1954" y="560"/>
                  </a:lnTo>
                  <a:cubicBezTo>
                    <a:pt x="2024" y="617"/>
                    <a:pt x="2088" y="682"/>
                    <a:pt x="2141" y="752"/>
                  </a:cubicBezTo>
                  <a:lnTo>
                    <a:pt x="2110" y="709"/>
                  </a:lnTo>
                  <a:lnTo>
                    <a:pt x="2110" y="709"/>
                  </a:lnTo>
                  <a:cubicBezTo>
                    <a:pt x="2170" y="788"/>
                    <a:pt x="2221" y="875"/>
                    <a:pt x="2261" y="966"/>
                  </a:cubicBezTo>
                  <a:lnTo>
                    <a:pt x="2261" y="966"/>
                  </a:lnTo>
                  <a:cubicBezTo>
                    <a:pt x="2294" y="1050"/>
                    <a:pt x="2318" y="1137"/>
                    <a:pt x="2329" y="1227"/>
                  </a:cubicBezTo>
                  <a:lnTo>
                    <a:pt x="2329" y="1227"/>
                  </a:lnTo>
                  <a:cubicBezTo>
                    <a:pt x="2339" y="1336"/>
                    <a:pt x="2338" y="1448"/>
                    <a:pt x="2325" y="1558"/>
                  </a:cubicBezTo>
                  <a:lnTo>
                    <a:pt x="2325" y="1558"/>
                  </a:lnTo>
                  <a:cubicBezTo>
                    <a:pt x="2298" y="1723"/>
                    <a:pt x="2249" y="1883"/>
                    <a:pt x="2184" y="2036"/>
                  </a:cubicBezTo>
                  <a:lnTo>
                    <a:pt x="2205" y="1985"/>
                  </a:lnTo>
                  <a:lnTo>
                    <a:pt x="2205" y="1985"/>
                  </a:lnTo>
                  <a:cubicBezTo>
                    <a:pt x="2124" y="2179"/>
                    <a:pt x="2019" y="2367"/>
                    <a:pt x="1894" y="2535"/>
                  </a:cubicBezTo>
                  <a:lnTo>
                    <a:pt x="1894" y="2535"/>
                  </a:lnTo>
                  <a:cubicBezTo>
                    <a:pt x="1789" y="2669"/>
                    <a:pt x="1668" y="2789"/>
                    <a:pt x="1535" y="2895"/>
                  </a:cubicBezTo>
                  <a:lnTo>
                    <a:pt x="1535" y="2895"/>
                  </a:lnTo>
                  <a:cubicBezTo>
                    <a:pt x="1437" y="2967"/>
                    <a:pt x="1332" y="3028"/>
                    <a:pt x="1220" y="3076"/>
                  </a:cubicBezTo>
                  <a:lnTo>
                    <a:pt x="1220" y="3076"/>
                  </a:lnTo>
                  <a:cubicBezTo>
                    <a:pt x="1144" y="3105"/>
                    <a:pt x="1065" y="3126"/>
                    <a:pt x="986" y="3136"/>
                  </a:cubicBezTo>
                  <a:lnTo>
                    <a:pt x="986" y="3136"/>
                  </a:lnTo>
                  <a:cubicBezTo>
                    <a:pt x="965" y="3138"/>
                    <a:pt x="945" y="3139"/>
                    <a:pt x="924" y="3139"/>
                  </a:cubicBezTo>
                  <a:cubicBezTo>
                    <a:pt x="896" y="3139"/>
                    <a:pt x="868" y="3137"/>
                    <a:pt x="840" y="3134"/>
                  </a:cubicBezTo>
                  <a:lnTo>
                    <a:pt x="840" y="3134"/>
                  </a:lnTo>
                  <a:cubicBezTo>
                    <a:pt x="793" y="3125"/>
                    <a:pt x="746" y="3112"/>
                    <a:pt x="701" y="3095"/>
                  </a:cubicBezTo>
                  <a:lnTo>
                    <a:pt x="701" y="3095"/>
                  </a:lnTo>
                  <a:cubicBezTo>
                    <a:pt x="661" y="3076"/>
                    <a:pt x="623" y="3053"/>
                    <a:pt x="587" y="3028"/>
                  </a:cubicBezTo>
                  <a:lnTo>
                    <a:pt x="587" y="3028"/>
                  </a:lnTo>
                  <a:cubicBezTo>
                    <a:pt x="543" y="2994"/>
                    <a:pt x="503" y="2954"/>
                    <a:pt x="467" y="2911"/>
                  </a:cubicBezTo>
                  <a:lnTo>
                    <a:pt x="467" y="2911"/>
                  </a:lnTo>
                  <a:cubicBezTo>
                    <a:pt x="439" y="2871"/>
                    <a:pt x="415" y="2829"/>
                    <a:pt x="394" y="2784"/>
                  </a:cubicBezTo>
                  <a:lnTo>
                    <a:pt x="394" y="2784"/>
                  </a:lnTo>
                  <a:cubicBezTo>
                    <a:pt x="367" y="2717"/>
                    <a:pt x="350" y="2647"/>
                    <a:pt x="338" y="2576"/>
                  </a:cubicBezTo>
                  <a:lnTo>
                    <a:pt x="338" y="2576"/>
                  </a:lnTo>
                  <a:cubicBezTo>
                    <a:pt x="325" y="2458"/>
                    <a:pt x="328" y="2341"/>
                    <a:pt x="343" y="2225"/>
                  </a:cubicBezTo>
                  <a:lnTo>
                    <a:pt x="343" y="2225"/>
                  </a:lnTo>
                  <a:lnTo>
                    <a:pt x="337" y="2266"/>
                  </a:lnTo>
                  <a:cubicBezTo>
                    <a:pt x="364" y="2069"/>
                    <a:pt x="419" y="1878"/>
                    <a:pt x="487" y="1691"/>
                  </a:cubicBezTo>
                  <a:cubicBezTo>
                    <a:pt x="505" y="1642"/>
                    <a:pt x="524" y="1591"/>
                    <a:pt x="546" y="1541"/>
                  </a:cubicBezTo>
                  <a:lnTo>
                    <a:pt x="546" y="1541"/>
                  </a:lnTo>
                  <a:lnTo>
                    <a:pt x="534" y="1568"/>
                  </a:lnTo>
                  <a:cubicBezTo>
                    <a:pt x="567" y="1490"/>
                    <a:pt x="604" y="1411"/>
                    <a:pt x="641" y="1335"/>
                  </a:cubicBezTo>
                  <a:cubicBezTo>
                    <a:pt x="658" y="1305"/>
                    <a:pt x="664" y="1270"/>
                    <a:pt x="653" y="1235"/>
                  </a:cubicBezTo>
                  <a:cubicBezTo>
                    <a:pt x="645" y="1204"/>
                    <a:pt x="623" y="1171"/>
                    <a:pt x="594" y="1155"/>
                  </a:cubicBezTo>
                  <a:cubicBezTo>
                    <a:pt x="573" y="1144"/>
                    <a:pt x="550" y="1138"/>
                    <a:pt x="527" y="1138"/>
                  </a:cubicBezTo>
                  <a:cubicBezTo>
                    <a:pt x="481" y="1138"/>
                    <a:pt x="436" y="1160"/>
                    <a:pt x="413" y="1202"/>
                  </a:cubicBezTo>
                  <a:cubicBezTo>
                    <a:pt x="339" y="1337"/>
                    <a:pt x="273" y="1477"/>
                    <a:pt x="214" y="1621"/>
                  </a:cubicBezTo>
                  <a:cubicBezTo>
                    <a:pt x="158" y="1755"/>
                    <a:pt x="109" y="1894"/>
                    <a:pt x="74" y="2036"/>
                  </a:cubicBezTo>
                  <a:cubicBezTo>
                    <a:pt x="52" y="2126"/>
                    <a:pt x="35" y="2217"/>
                    <a:pt x="25" y="2309"/>
                  </a:cubicBezTo>
                  <a:lnTo>
                    <a:pt x="29" y="2268"/>
                  </a:lnTo>
                  <a:lnTo>
                    <a:pt x="29" y="2268"/>
                  </a:lnTo>
                  <a:cubicBezTo>
                    <a:pt x="10" y="2393"/>
                    <a:pt x="0" y="2521"/>
                    <a:pt x="13" y="2650"/>
                  </a:cubicBezTo>
                  <a:cubicBezTo>
                    <a:pt x="19" y="2718"/>
                    <a:pt x="29" y="2786"/>
                    <a:pt x="47" y="2854"/>
                  </a:cubicBezTo>
                  <a:cubicBezTo>
                    <a:pt x="66" y="2919"/>
                    <a:pt x="91" y="2979"/>
                    <a:pt x="119" y="3039"/>
                  </a:cubicBezTo>
                  <a:cubicBezTo>
                    <a:pt x="149" y="3099"/>
                    <a:pt x="186" y="3155"/>
                    <a:pt x="229" y="3207"/>
                  </a:cubicBezTo>
                  <a:lnTo>
                    <a:pt x="229" y="3207"/>
                  </a:lnTo>
                  <a:cubicBezTo>
                    <a:pt x="261" y="3248"/>
                    <a:pt x="299" y="3284"/>
                    <a:pt x="339" y="3316"/>
                  </a:cubicBezTo>
                  <a:cubicBezTo>
                    <a:pt x="388" y="3357"/>
                    <a:pt x="440" y="3396"/>
                    <a:pt x="495" y="3427"/>
                  </a:cubicBezTo>
                  <a:cubicBezTo>
                    <a:pt x="553" y="3458"/>
                    <a:pt x="614" y="3482"/>
                    <a:pt x="678" y="3503"/>
                  </a:cubicBezTo>
                  <a:cubicBezTo>
                    <a:pt x="740" y="3521"/>
                    <a:pt x="803" y="3530"/>
                    <a:pt x="867" y="3538"/>
                  </a:cubicBezTo>
                  <a:cubicBezTo>
                    <a:pt x="895" y="3541"/>
                    <a:pt x="924" y="3542"/>
                    <a:pt x="953" y="3542"/>
                  </a:cubicBezTo>
                  <a:cubicBezTo>
                    <a:pt x="1038" y="3542"/>
                    <a:pt x="1125" y="3530"/>
                    <a:pt x="1208" y="3511"/>
                  </a:cubicBezTo>
                  <a:cubicBezTo>
                    <a:pt x="1257" y="3501"/>
                    <a:pt x="1305" y="3484"/>
                    <a:pt x="1352" y="3468"/>
                  </a:cubicBezTo>
                  <a:cubicBezTo>
                    <a:pt x="1418" y="3443"/>
                    <a:pt x="1481" y="3415"/>
                    <a:pt x="1543" y="3384"/>
                  </a:cubicBezTo>
                  <a:cubicBezTo>
                    <a:pt x="1654" y="3326"/>
                    <a:pt x="1757" y="3252"/>
                    <a:pt x="1855" y="3174"/>
                  </a:cubicBezTo>
                  <a:cubicBezTo>
                    <a:pt x="1942" y="3106"/>
                    <a:pt x="2022" y="3030"/>
                    <a:pt x="2096" y="2948"/>
                  </a:cubicBezTo>
                  <a:cubicBezTo>
                    <a:pt x="2266" y="2759"/>
                    <a:pt x="2406" y="2541"/>
                    <a:pt x="2517" y="2311"/>
                  </a:cubicBezTo>
                  <a:cubicBezTo>
                    <a:pt x="2581" y="2182"/>
                    <a:pt x="2636" y="2046"/>
                    <a:pt x="2675" y="1909"/>
                  </a:cubicBezTo>
                  <a:cubicBezTo>
                    <a:pt x="2716" y="1769"/>
                    <a:pt x="2741" y="1627"/>
                    <a:pt x="2751" y="1483"/>
                  </a:cubicBezTo>
                  <a:cubicBezTo>
                    <a:pt x="2761" y="1340"/>
                    <a:pt x="2751" y="1200"/>
                    <a:pt x="2726" y="1062"/>
                  </a:cubicBezTo>
                  <a:cubicBezTo>
                    <a:pt x="2704" y="943"/>
                    <a:pt x="2661" y="830"/>
                    <a:pt x="2609" y="721"/>
                  </a:cubicBezTo>
                  <a:cubicBezTo>
                    <a:pt x="2556" y="612"/>
                    <a:pt x="2486" y="512"/>
                    <a:pt x="2408" y="419"/>
                  </a:cubicBezTo>
                  <a:cubicBezTo>
                    <a:pt x="2330" y="325"/>
                    <a:pt x="2240" y="249"/>
                    <a:pt x="2141" y="181"/>
                  </a:cubicBezTo>
                  <a:cubicBezTo>
                    <a:pt x="2098" y="154"/>
                    <a:pt x="2055" y="127"/>
                    <a:pt x="2009" y="107"/>
                  </a:cubicBezTo>
                  <a:cubicBezTo>
                    <a:pt x="1950" y="78"/>
                    <a:pt x="1886" y="51"/>
                    <a:pt x="1822" y="35"/>
                  </a:cubicBezTo>
                  <a:cubicBezTo>
                    <a:pt x="1757" y="19"/>
                    <a:pt x="1689" y="8"/>
                    <a:pt x="1621" y="2"/>
                  </a:cubicBezTo>
                  <a:cubicBezTo>
                    <a:pt x="1604" y="1"/>
                    <a:pt x="1586" y="1"/>
                    <a:pt x="1569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1731025" y="1548325"/>
              <a:ext cx="57650" cy="8275"/>
            </a:xfrm>
            <a:custGeom>
              <a:avLst/>
              <a:gdLst/>
              <a:ahLst/>
              <a:cxnLst/>
              <a:rect l="l" t="t" r="r" b="b"/>
              <a:pathLst>
                <a:path w="2306" h="331" extrusionOk="0">
                  <a:moveTo>
                    <a:pt x="1910" y="1"/>
                  </a:moveTo>
                  <a:cubicBezTo>
                    <a:pt x="1874" y="1"/>
                    <a:pt x="1838" y="4"/>
                    <a:pt x="1802" y="5"/>
                  </a:cubicBezTo>
                  <a:lnTo>
                    <a:pt x="1621" y="11"/>
                  </a:lnTo>
                  <a:cubicBezTo>
                    <a:pt x="1498" y="13"/>
                    <a:pt x="1375" y="17"/>
                    <a:pt x="1252" y="21"/>
                  </a:cubicBezTo>
                  <a:cubicBezTo>
                    <a:pt x="1130" y="25"/>
                    <a:pt x="1007" y="29"/>
                    <a:pt x="884" y="31"/>
                  </a:cubicBezTo>
                  <a:cubicBezTo>
                    <a:pt x="822" y="33"/>
                    <a:pt x="761" y="36"/>
                    <a:pt x="699" y="38"/>
                  </a:cubicBezTo>
                  <a:cubicBezTo>
                    <a:pt x="637" y="40"/>
                    <a:pt x="576" y="40"/>
                    <a:pt x="516" y="46"/>
                  </a:cubicBezTo>
                  <a:cubicBezTo>
                    <a:pt x="446" y="54"/>
                    <a:pt x="376" y="56"/>
                    <a:pt x="309" y="60"/>
                  </a:cubicBezTo>
                  <a:cubicBezTo>
                    <a:pt x="239" y="62"/>
                    <a:pt x="169" y="66"/>
                    <a:pt x="99" y="70"/>
                  </a:cubicBezTo>
                  <a:cubicBezTo>
                    <a:pt x="50" y="73"/>
                    <a:pt x="0" y="112"/>
                    <a:pt x="2" y="167"/>
                  </a:cubicBezTo>
                  <a:cubicBezTo>
                    <a:pt x="5" y="220"/>
                    <a:pt x="46" y="262"/>
                    <a:pt x="99" y="264"/>
                  </a:cubicBezTo>
                  <a:cubicBezTo>
                    <a:pt x="222" y="270"/>
                    <a:pt x="346" y="274"/>
                    <a:pt x="469" y="280"/>
                  </a:cubicBezTo>
                  <a:cubicBezTo>
                    <a:pt x="500" y="282"/>
                    <a:pt x="530" y="288"/>
                    <a:pt x="561" y="290"/>
                  </a:cubicBezTo>
                  <a:cubicBezTo>
                    <a:pt x="592" y="292"/>
                    <a:pt x="623" y="292"/>
                    <a:pt x="654" y="294"/>
                  </a:cubicBezTo>
                  <a:lnTo>
                    <a:pt x="837" y="299"/>
                  </a:lnTo>
                  <a:cubicBezTo>
                    <a:pt x="1083" y="307"/>
                    <a:pt x="1328" y="313"/>
                    <a:pt x="1572" y="321"/>
                  </a:cubicBezTo>
                  <a:lnTo>
                    <a:pt x="1782" y="327"/>
                  </a:lnTo>
                  <a:lnTo>
                    <a:pt x="1882" y="329"/>
                  </a:lnTo>
                  <a:cubicBezTo>
                    <a:pt x="1895" y="330"/>
                    <a:pt x="1908" y="330"/>
                    <a:pt x="1920" y="330"/>
                  </a:cubicBezTo>
                  <a:cubicBezTo>
                    <a:pt x="1953" y="330"/>
                    <a:pt x="1984" y="328"/>
                    <a:pt x="2015" y="318"/>
                  </a:cubicBezTo>
                  <a:lnTo>
                    <a:pt x="2015" y="318"/>
                  </a:lnTo>
                  <a:cubicBezTo>
                    <a:pt x="2037" y="315"/>
                    <a:pt x="2059" y="312"/>
                    <a:pt x="2082" y="309"/>
                  </a:cubicBezTo>
                  <a:lnTo>
                    <a:pt x="2129" y="303"/>
                  </a:lnTo>
                  <a:cubicBezTo>
                    <a:pt x="2153" y="299"/>
                    <a:pt x="2186" y="299"/>
                    <a:pt x="2209" y="290"/>
                  </a:cubicBezTo>
                  <a:cubicBezTo>
                    <a:pt x="2236" y="280"/>
                    <a:pt x="2258" y="268"/>
                    <a:pt x="2275" y="245"/>
                  </a:cubicBezTo>
                  <a:cubicBezTo>
                    <a:pt x="2293" y="222"/>
                    <a:pt x="2305" y="194"/>
                    <a:pt x="2303" y="167"/>
                  </a:cubicBezTo>
                  <a:cubicBezTo>
                    <a:pt x="2301" y="142"/>
                    <a:pt x="2297" y="122"/>
                    <a:pt x="2285" y="101"/>
                  </a:cubicBezTo>
                  <a:cubicBezTo>
                    <a:pt x="2269" y="70"/>
                    <a:pt x="2240" y="54"/>
                    <a:pt x="2209" y="42"/>
                  </a:cubicBezTo>
                  <a:cubicBezTo>
                    <a:pt x="2186" y="33"/>
                    <a:pt x="2153" y="33"/>
                    <a:pt x="2129" y="29"/>
                  </a:cubicBezTo>
                  <a:lnTo>
                    <a:pt x="2082" y="23"/>
                  </a:lnTo>
                  <a:cubicBezTo>
                    <a:pt x="2059" y="20"/>
                    <a:pt x="2037" y="17"/>
                    <a:pt x="2015" y="14"/>
                  </a:cubicBezTo>
                  <a:lnTo>
                    <a:pt x="2015" y="14"/>
                  </a:lnTo>
                  <a:cubicBezTo>
                    <a:pt x="1981" y="4"/>
                    <a:pt x="1946" y="1"/>
                    <a:pt x="1910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1869075" y="1548325"/>
              <a:ext cx="44200" cy="8300"/>
            </a:xfrm>
            <a:custGeom>
              <a:avLst/>
              <a:gdLst/>
              <a:ahLst/>
              <a:cxnLst/>
              <a:rect l="l" t="t" r="r" b="b"/>
              <a:pathLst>
                <a:path w="1768" h="332" extrusionOk="0">
                  <a:moveTo>
                    <a:pt x="1582" y="0"/>
                  </a:moveTo>
                  <a:cubicBezTo>
                    <a:pt x="1573" y="0"/>
                    <a:pt x="1565" y="1"/>
                    <a:pt x="1556" y="1"/>
                  </a:cubicBezTo>
                  <a:lnTo>
                    <a:pt x="1480" y="5"/>
                  </a:lnTo>
                  <a:lnTo>
                    <a:pt x="1332" y="9"/>
                  </a:lnTo>
                  <a:cubicBezTo>
                    <a:pt x="1231" y="13"/>
                    <a:pt x="1133" y="17"/>
                    <a:pt x="1032" y="25"/>
                  </a:cubicBezTo>
                  <a:cubicBezTo>
                    <a:pt x="833" y="40"/>
                    <a:pt x="636" y="46"/>
                    <a:pt x="436" y="56"/>
                  </a:cubicBezTo>
                  <a:lnTo>
                    <a:pt x="97" y="73"/>
                  </a:lnTo>
                  <a:cubicBezTo>
                    <a:pt x="48" y="75"/>
                    <a:pt x="1" y="114"/>
                    <a:pt x="5" y="165"/>
                  </a:cubicBezTo>
                  <a:cubicBezTo>
                    <a:pt x="7" y="218"/>
                    <a:pt x="46" y="257"/>
                    <a:pt x="97" y="259"/>
                  </a:cubicBezTo>
                  <a:cubicBezTo>
                    <a:pt x="299" y="270"/>
                    <a:pt x="498" y="278"/>
                    <a:pt x="699" y="288"/>
                  </a:cubicBezTo>
                  <a:cubicBezTo>
                    <a:pt x="798" y="292"/>
                    <a:pt x="899" y="296"/>
                    <a:pt x="997" y="305"/>
                  </a:cubicBezTo>
                  <a:cubicBezTo>
                    <a:pt x="1096" y="311"/>
                    <a:pt x="1194" y="317"/>
                    <a:pt x="1293" y="321"/>
                  </a:cubicBezTo>
                  <a:lnTo>
                    <a:pt x="1459" y="327"/>
                  </a:lnTo>
                  <a:lnTo>
                    <a:pt x="1544" y="329"/>
                  </a:lnTo>
                  <a:cubicBezTo>
                    <a:pt x="1558" y="331"/>
                    <a:pt x="1572" y="331"/>
                    <a:pt x="1589" y="331"/>
                  </a:cubicBezTo>
                  <a:cubicBezTo>
                    <a:pt x="1628" y="331"/>
                    <a:pt x="1663" y="317"/>
                    <a:pt x="1694" y="292"/>
                  </a:cubicBezTo>
                  <a:cubicBezTo>
                    <a:pt x="1716" y="280"/>
                    <a:pt x="1735" y="262"/>
                    <a:pt x="1747" y="241"/>
                  </a:cubicBezTo>
                  <a:cubicBezTo>
                    <a:pt x="1761" y="216"/>
                    <a:pt x="1768" y="194"/>
                    <a:pt x="1768" y="165"/>
                  </a:cubicBezTo>
                  <a:cubicBezTo>
                    <a:pt x="1768" y="138"/>
                    <a:pt x="1761" y="114"/>
                    <a:pt x="1747" y="91"/>
                  </a:cubicBezTo>
                  <a:cubicBezTo>
                    <a:pt x="1735" y="68"/>
                    <a:pt x="1716" y="52"/>
                    <a:pt x="1694" y="38"/>
                  </a:cubicBezTo>
                  <a:cubicBezTo>
                    <a:pt x="1675" y="23"/>
                    <a:pt x="1659" y="13"/>
                    <a:pt x="1632" y="7"/>
                  </a:cubicBezTo>
                  <a:cubicBezTo>
                    <a:pt x="1614" y="1"/>
                    <a:pt x="1598" y="0"/>
                    <a:pt x="1582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1878425" y="1522125"/>
              <a:ext cx="12050" cy="52725"/>
            </a:xfrm>
            <a:custGeom>
              <a:avLst/>
              <a:gdLst/>
              <a:ahLst/>
              <a:cxnLst/>
              <a:rect l="l" t="t" r="r" b="b"/>
              <a:pathLst>
                <a:path w="482" h="2109" extrusionOk="0">
                  <a:moveTo>
                    <a:pt x="36" y="141"/>
                  </a:moveTo>
                  <a:lnTo>
                    <a:pt x="36" y="141"/>
                  </a:lnTo>
                  <a:cubicBezTo>
                    <a:pt x="37" y="143"/>
                    <a:pt x="37" y="144"/>
                    <a:pt x="38" y="146"/>
                  </a:cubicBezTo>
                  <a:lnTo>
                    <a:pt x="38" y="146"/>
                  </a:lnTo>
                  <a:cubicBezTo>
                    <a:pt x="37" y="144"/>
                    <a:pt x="36" y="143"/>
                    <a:pt x="36" y="141"/>
                  </a:cubicBezTo>
                  <a:close/>
                  <a:moveTo>
                    <a:pt x="372" y="1840"/>
                  </a:moveTo>
                  <a:lnTo>
                    <a:pt x="367" y="1846"/>
                  </a:lnTo>
                  <a:lnTo>
                    <a:pt x="367" y="1846"/>
                  </a:lnTo>
                  <a:cubicBezTo>
                    <a:pt x="367" y="1845"/>
                    <a:pt x="368" y="1844"/>
                    <a:pt x="368" y="1844"/>
                  </a:cubicBezTo>
                  <a:cubicBezTo>
                    <a:pt x="370" y="1842"/>
                    <a:pt x="371" y="1841"/>
                    <a:pt x="372" y="1840"/>
                  </a:cubicBezTo>
                  <a:close/>
                  <a:moveTo>
                    <a:pt x="361" y="1853"/>
                  </a:moveTo>
                  <a:lnTo>
                    <a:pt x="350" y="1866"/>
                  </a:lnTo>
                  <a:cubicBezTo>
                    <a:pt x="354" y="1861"/>
                    <a:pt x="357" y="1857"/>
                    <a:pt x="361" y="1853"/>
                  </a:cubicBezTo>
                  <a:close/>
                  <a:moveTo>
                    <a:pt x="94" y="0"/>
                  </a:moveTo>
                  <a:cubicBezTo>
                    <a:pt x="81" y="0"/>
                    <a:pt x="68" y="4"/>
                    <a:pt x="56" y="11"/>
                  </a:cubicBezTo>
                  <a:cubicBezTo>
                    <a:pt x="38" y="21"/>
                    <a:pt x="23" y="38"/>
                    <a:pt x="19" y="58"/>
                  </a:cubicBezTo>
                  <a:cubicBezTo>
                    <a:pt x="13" y="81"/>
                    <a:pt x="17" y="99"/>
                    <a:pt x="27" y="120"/>
                  </a:cubicBezTo>
                  <a:cubicBezTo>
                    <a:pt x="29" y="128"/>
                    <a:pt x="34" y="134"/>
                    <a:pt x="36" y="143"/>
                  </a:cubicBezTo>
                  <a:cubicBezTo>
                    <a:pt x="37" y="145"/>
                    <a:pt x="40" y="151"/>
                    <a:pt x="40" y="151"/>
                  </a:cubicBezTo>
                  <a:cubicBezTo>
                    <a:pt x="40" y="151"/>
                    <a:pt x="40" y="151"/>
                    <a:pt x="39" y="150"/>
                  </a:cubicBezTo>
                  <a:lnTo>
                    <a:pt x="39" y="150"/>
                  </a:lnTo>
                  <a:cubicBezTo>
                    <a:pt x="39" y="150"/>
                    <a:pt x="40" y="151"/>
                    <a:pt x="40" y="151"/>
                  </a:cubicBezTo>
                  <a:cubicBezTo>
                    <a:pt x="46" y="165"/>
                    <a:pt x="52" y="180"/>
                    <a:pt x="58" y="196"/>
                  </a:cubicBezTo>
                  <a:cubicBezTo>
                    <a:pt x="68" y="225"/>
                    <a:pt x="81" y="256"/>
                    <a:pt x="91" y="286"/>
                  </a:cubicBezTo>
                  <a:cubicBezTo>
                    <a:pt x="110" y="344"/>
                    <a:pt x="128" y="402"/>
                    <a:pt x="142" y="462"/>
                  </a:cubicBezTo>
                  <a:lnTo>
                    <a:pt x="142" y="462"/>
                  </a:lnTo>
                  <a:cubicBezTo>
                    <a:pt x="145" y="500"/>
                    <a:pt x="149" y="536"/>
                    <a:pt x="155" y="572"/>
                  </a:cubicBezTo>
                  <a:cubicBezTo>
                    <a:pt x="160" y="600"/>
                    <a:pt x="165" y="629"/>
                    <a:pt x="169" y="657"/>
                  </a:cubicBezTo>
                  <a:lnTo>
                    <a:pt x="169" y="657"/>
                  </a:lnTo>
                  <a:lnTo>
                    <a:pt x="167" y="642"/>
                  </a:lnTo>
                  <a:lnTo>
                    <a:pt x="167" y="642"/>
                  </a:lnTo>
                  <a:cubicBezTo>
                    <a:pt x="168" y="650"/>
                    <a:pt x="169" y="657"/>
                    <a:pt x="170" y="665"/>
                  </a:cubicBezTo>
                  <a:lnTo>
                    <a:pt x="170" y="665"/>
                  </a:lnTo>
                  <a:cubicBezTo>
                    <a:pt x="170" y="662"/>
                    <a:pt x="169" y="659"/>
                    <a:pt x="169" y="657"/>
                  </a:cubicBezTo>
                  <a:lnTo>
                    <a:pt x="169" y="657"/>
                  </a:lnTo>
                  <a:lnTo>
                    <a:pt x="171" y="669"/>
                  </a:lnTo>
                  <a:lnTo>
                    <a:pt x="171" y="669"/>
                  </a:lnTo>
                  <a:cubicBezTo>
                    <a:pt x="171" y="668"/>
                    <a:pt x="170" y="667"/>
                    <a:pt x="170" y="665"/>
                  </a:cubicBezTo>
                  <a:lnTo>
                    <a:pt x="170" y="665"/>
                  </a:lnTo>
                  <a:cubicBezTo>
                    <a:pt x="171" y="668"/>
                    <a:pt x="171" y="670"/>
                    <a:pt x="171" y="673"/>
                  </a:cubicBezTo>
                  <a:lnTo>
                    <a:pt x="171" y="669"/>
                  </a:lnTo>
                  <a:lnTo>
                    <a:pt x="171" y="669"/>
                  </a:lnTo>
                  <a:cubicBezTo>
                    <a:pt x="175" y="703"/>
                    <a:pt x="178" y="738"/>
                    <a:pt x="181" y="773"/>
                  </a:cubicBezTo>
                  <a:cubicBezTo>
                    <a:pt x="183" y="794"/>
                    <a:pt x="183" y="816"/>
                    <a:pt x="186" y="837"/>
                  </a:cubicBezTo>
                  <a:cubicBezTo>
                    <a:pt x="186" y="852"/>
                    <a:pt x="185" y="867"/>
                    <a:pt x="183" y="882"/>
                  </a:cubicBezTo>
                  <a:lnTo>
                    <a:pt x="183" y="882"/>
                  </a:lnTo>
                  <a:cubicBezTo>
                    <a:pt x="181" y="902"/>
                    <a:pt x="179" y="922"/>
                    <a:pt x="179" y="942"/>
                  </a:cubicBezTo>
                  <a:lnTo>
                    <a:pt x="179" y="985"/>
                  </a:lnTo>
                  <a:cubicBezTo>
                    <a:pt x="179" y="1016"/>
                    <a:pt x="179" y="1045"/>
                    <a:pt x="177" y="1075"/>
                  </a:cubicBezTo>
                  <a:cubicBezTo>
                    <a:pt x="175" y="1133"/>
                    <a:pt x="169" y="1192"/>
                    <a:pt x="161" y="1250"/>
                  </a:cubicBezTo>
                  <a:lnTo>
                    <a:pt x="167" y="1207"/>
                  </a:lnTo>
                  <a:lnTo>
                    <a:pt x="167" y="1207"/>
                  </a:lnTo>
                  <a:cubicBezTo>
                    <a:pt x="157" y="1293"/>
                    <a:pt x="140" y="1375"/>
                    <a:pt x="120" y="1457"/>
                  </a:cubicBezTo>
                  <a:cubicBezTo>
                    <a:pt x="110" y="1499"/>
                    <a:pt x="97" y="1540"/>
                    <a:pt x="85" y="1581"/>
                  </a:cubicBezTo>
                  <a:cubicBezTo>
                    <a:pt x="77" y="1601"/>
                    <a:pt x="71" y="1622"/>
                    <a:pt x="64" y="1642"/>
                  </a:cubicBezTo>
                  <a:cubicBezTo>
                    <a:pt x="56" y="1665"/>
                    <a:pt x="50" y="1692"/>
                    <a:pt x="52" y="1714"/>
                  </a:cubicBezTo>
                  <a:cubicBezTo>
                    <a:pt x="52" y="1722"/>
                    <a:pt x="53" y="1730"/>
                    <a:pt x="54" y="1737"/>
                  </a:cubicBezTo>
                  <a:lnTo>
                    <a:pt x="54" y="1737"/>
                  </a:lnTo>
                  <a:cubicBezTo>
                    <a:pt x="47" y="1767"/>
                    <a:pt x="41" y="1797"/>
                    <a:pt x="34" y="1827"/>
                  </a:cubicBezTo>
                  <a:cubicBezTo>
                    <a:pt x="29" y="1848"/>
                    <a:pt x="23" y="1866"/>
                    <a:pt x="17" y="1887"/>
                  </a:cubicBezTo>
                  <a:cubicBezTo>
                    <a:pt x="15" y="1897"/>
                    <a:pt x="13" y="1907"/>
                    <a:pt x="11" y="1918"/>
                  </a:cubicBezTo>
                  <a:cubicBezTo>
                    <a:pt x="1" y="1961"/>
                    <a:pt x="1" y="2002"/>
                    <a:pt x="23" y="2041"/>
                  </a:cubicBezTo>
                  <a:cubicBezTo>
                    <a:pt x="52" y="2086"/>
                    <a:pt x="96" y="2108"/>
                    <a:pt x="145" y="2108"/>
                  </a:cubicBezTo>
                  <a:cubicBezTo>
                    <a:pt x="156" y="2108"/>
                    <a:pt x="168" y="2107"/>
                    <a:pt x="179" y="2105"/>
                  </a:cubicBezTo>
                  <a:cubicBezTo>
                    <a:pt x="251" y="2088"/>
                    <a:pt x="290" y="2006"/>
                    <a:pt x="321" y="1946"/>
                  </a:cubicBezTo>
                  <a:cubicBezTo>
                    <a:pt x="331" y="1926"/>
                    <a:pt x="342" y="1907"/>
                    <a:pt x="350" y="1889"/>
                  </a:cubicBezTo>
                  <a:cubicBezTo>
                    <a:pt x="360" y="1869"/>
                    <a:pt x="366" y="1849"/>
                    <a:pt x="378" y="1833"/>
                  </a:cubicBezTo>
                  <a:lnTo>
                    <a:pt x="378" y="1833"/>
                  </a:lnTo>
                  <a:cubicBezTo>
                    <a:pt x="397" y="1809"/>
                    <a:pt x="411" y="1790"/>
                    <a:pt x="420" y="1757"/>
                  </a:cubicBezTo>
                  <a:cubicBezTo>
                    <a:pt x="420" y="1751"/>
                    <a:pt x="422" y="1747"/>
                    <a:pt x="422" y="1741"/>
                  </a:cubicBezTo>
                  <a:cubicBezTo>
                    <a:pt x="428" y="1718"/>
                    <a:pt x="432" y="1696"/>
                    <a:pt x="436" y="1673"/>
                  </a:cubicBezTo>
                  <a:cubicBezTo>
                    <a:pt x="446" y="1616"/>
                    <a:pt x="455" y="1560"/>
                    <a:pt x="463" y="1503"/>
                  </a:cubicBezTo>
                  <a:cubicBezTo>
                    <a:pt x="473" y="1416"/>
                    <a:pt x="479" y="1330"/>
                    <a:pt x="481" y="1246"/>
                  </a:cubicBezTo>
                  <a:cubicBezTo>
                    <a:pt x="481" y="1160"/>
                    <a:pt x="479" y="1071"/>
                    <a:pt x="471" y="985"/>
                  </a:cubicBezTo>
                  <a:cubicBezTo>
                    <a:pt x="469" y="964"/>
                    <a:pt x="467" y="942"/>
                    <a:pt x="465" y="921"/>
                  </a:cubicBezTo>
                  <a:cubicBezTo>
                    <a:pt x="461" y="886"/>
                    <a:pt x="453" y="858"/>
                    <a:pt x="444" y="827"/>
                  </a:cubicBezTo>
                  <a:cubicBezTo>
                    <a:pt x="434" y="786"/>
                    <a:pt x="430" y="740"/>
                    <a:pt x="420" y="699"/>
                  </a:cubicBezTo>
                  <a:cubicBezTo>
                    <a:pt x="409" y="652"/>
                    <a:pt x="399" y="605"/>
                    <a:pt x="385" y="558"/>
                  </a:cubicBezTo>
                  <a:cubicBezTo>
                    <a:pt x="377" y="527"/>
                    <a:pt x="368" y="494"/>
                    <a:pt x="354" y="465"/>
                  </a:cubicBezTo>
                  <a:cubicBezTo>
                    <a:pt x="347" y="450"/>
                    <a:pt x="340" y="435"/>
                    <a:pt x="333" y="420"/>
                  </a:cubicBezTo>
                  <a:cubicBezTo>
                    <a:pt x="286" y="291"/>
                    <a:pt x="233" y="161"/>
                    <a:pt x="165" y="40"/>
                  </a:cubicBezTo>
                  <a:cubicBezTo>
                    <a:pt x="151" y="15"/>
                    <a:pt x="122" y="0"/>
                    <a:pt x="94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1937750" y="1502175"/>
              <a:ext cx="79900" cy="83675"/>
            </a:xfrm>
            <a:custGeom>
              <a:avLst/>
              <a:gdLst/>
              <a:ahLst/>
              <a:cxnLst/>
              <a:rect l="l" t="t" r="r" b="b"/>
              <a:pathLst>
                <a:path w="3196" h="3347" extrusionOk="0">
                  <a:moveTo>
                    <a:pt x="2676" y="705"/>
                  </a:moveTo>
                  <a:cubicBezTo>
                    <a:pt x="2671" y="717"/>
                    <a:pt x="2666" y="729"/>
                    <a:pt x="2661" y="741"/>
                  </a:cubicBezTo>
                  <a:lnTo>
                    <a:pt x="2676" y="705"/>
                  </a:lnTo>
                  <a:close/>
                  <a:moveTo>
                    <a:pt x="432" y="897"/>
                  </a:moveTo>
                  <a:lnTo>
                    <a:pt x="435" y="902"/>
                  </a:lnTo>
                  <a:lnTo>
                    <a:pt x="435" y="902"/>
                  </a:lnTo>
                  <a:lnTo>
                    <a:pt x="439" y="906"/>
                  </a:lnTo>
                  <a:lnTo>
                    <a:pt x="439" y="906"/>
                  </a:lnTo>
                  <a:cubicBezTo>
                    <a:pt x="436" y="903"/>
                    <a:pt x="434" y="900"/>
                    <a:pt x="432" y="897"/>
                  </a:cubicBezTo>
                  <a:close/>
                  <a:moveTo>
                    <a:pt x="447" y="916"/>
                  </a:moveTo>
                  <a:lnTo>
                    <a:pt x="447" y="916"/>
                  </a:lnTo>
                  <a:cubicBezTo>
                    <a:pt x="450" y="920"/>
                    <a:pt x="453" y="924"/>
                    <a:pt x="457" y="928"/>
                  </a:cubicBezTo>
                  <a:lnTo>
                    <a:pt x="447" y="916"/>
                  </a:lnTo>
                  <a:close/>
                  <a:moveTo>
                    <a:pt x="2519" y="984"/>
                  </a:moveTo>
                  <a:lnTo>
                    <a:pt x="2519" y="984"/>
                  </a:lnTo>
                  <a:cubicBezTo>
                    <a:pt x="2510" y="995"/>
                    <a:pt x="2501" y="1007"/>
                    <a:pt x="2491" y="1018"/>
                  </a:cubicBezTo>
                  <a:lnTo>
                    <a:pt x="2491" y="1018"/>
                  </a:lnTo>
                  <a:lnTo>
                    <a:pt x="2519" y="984"/>
                  </a:lnTo>
                  <a:close/>
                  <a:moveTo>
                    <a:pt x="738" y="1234"/>
                  </a:moveTo>
                  <a:lnTo>
                    <a:pt x="753" y="1246"/>
                  </a:lnTo>
                  <a:lnTo>
                    <a:pt x="753" y="1246"/>
                  </a:lnTo>
                  <a:cubicBezTo>
                    <a:pt x="748" y="1242"/>
                    <a:pt x="743" y="1238"/>
                    <a:pt x="738" y="1234"/>
                  </a:cubicBezTo>
                  <a:close/>
                  <a:moveTo>
                    <a:pt x="1965" y="1426"/>
                  </a:moveTo>
                  <a:cubicBezTo>
                    <a:pt x="1950" y="1433"/>
                    <a:pt x="1935" y="1440"/>
                    <a:pt x="1919" y="1446"/>
                  </a:cubicBezTo>
                  <a:lnTo>
                    <a:pt x="1965" y="1426"/>
                  </a:lnTo>
                  <a:close/>
                  <a:moveTo>
                    <a:pt x="2732" y="521"/>
                  </a:moveTo>
                  <a:cubicBezTo>
                    <a:pt x="2718" y="582"/>
                    <a:pt x="2700" y="641"/>
                    <a:pt x="2678" y="699"/>
                  </a:cubicBezTo>
                  <a:lnTo>
                    <a:pt x="2678" y="699"/>
                  </a:lnTo>
                  <a:cubicBezTo>
                    <a:pt x="2629" y="815"/>
                    <a:pt x="2564" y="924"/>
                    <a:pt x="2487" y="1023"/>
                  </a:cubicBezTo>
                  <a:lnTo>
                    <a:pt x="2487" y="1023"/>
                  </a:lnTo>
                  <a:cubicBezTo>
                    <a:pt x="2417" y="1107"/>
                    <a:pt x="2338" y="1185"/>
                    <a:pt x="2253" y="1254"/>
                  </a:cubicBezTo>
                  <a:lnTo>
                    <a:pt x="2253" y="1254"/>
                  </a:lnTo>
                  <a:cubicBezTo>
                    <a:pt x="2163" y="1320"/>
                    <a:pt x="2068" y="1378"/>
                    <a:pt x="1967" y="1425"/>
                  </a:cubicBezTo>
                  <a:lnTo>
                    <a:pt x="1967" y="1425"/>
                  </a:lnTo>
                  <a:cubicBezTo>
                    <a:pt x="1864" y="1469"/>
                    <a:pt x="1757" y="1498"/>
                    <a:pt x="1646" y="1515"/>
                  </a:cubicBezTo>
                  <a:lnTo>
                    <a:pt x="1646" y="1515"/>
                  </a:lnTo>
                  <a:cubicBezTo>
                    <a:pt x="1686" y="1443"/>
                    <a:pt x="1730" y="1372"/>
                    <a:pt x="1778" y="1304"/>
                  </a:cubicBezTo>
                  <a:cubicBezTo>
                    <a:pt x="1804" y="1263"/>
                    <a:pt x="1833" y="1224"/>
                    <a:pt x="1864" y="1185"/>
                  </a:cubicBezTo>
                  <a:lnTo>
                    <a:pt x="1864" y="1185"/>
                  </a:lnTo>
                  <a:lnTo>
                    <a:pt x="1829" y="1228"/>
                  </a:lnTo>
                  <a:cubicBezTo>
                    <a:pt x="1932" y="1099"/>
                    <a:pt x="2045" y="978"/>
                    <a:pt x="2168" y="869"/>
                  </a:cubicBezTo>
                  <a:cubicBezTo>
                    <a:pt x="2197" y="843"/>
                    <a:pt x="2228" y="819"/>
                    <a:pt x="2258" y="795"/>
                  </a:cubicBezTo>
                  <a:lnTo>
                    <a:pt x="2258" y="795"/>
                  </a:lnTo>
                  <a:cubicBezTo>
                    <a:pt x="2371" y="712"/>
                    <a:pt x="2492" y="636"/>
                    <a:pt x="2618" y="573"/>
                  </a:cubicBezTo>
                  <a:cubicBezTo>
                    <a:pt x="2646" y="559"/>
                    <a:pt x="2675" y="546"/>
                    <a:pt x="2705" y="532"/>
                  </a:cubicBezTo>
                  <a:lnTo>
                    <a:pt x="2705" y="532"/>
                  </a:lnTo>
                  <a:cubicBezTo>
                    <a:pt x="2714" y="529"/>
                    <a:pt x="2723" y="525"/>
                    <a:pt x="2732" y="521"/>
                  </a:cubicBezTo>
                  <a:close/>
                  <a:moveTo>
                    <a:pt x="1681" y="1512"/>
                  </a:moveTo>
                  <a:lnTo>
                    <a:pt x="1681" y="1512"/>
                  </a:lnTo>
                  <a:cubicBezTo>
                    <a:pt x="1669" y="1513"/>
                    <a:pt x="1658" y="1515"/>
                    <a:pt x="1646" y="1516"/>
                  </a:cubicBezTo>
                  <a:lnTo>
                    <a:pt x="1646" y="1516"/>
                  </a:lnTo>
                  <a:cubicBezTo>
                    <a:pt x="1646" y="1516"/>
                    <a:pt x="1646" y="1516"/>
                    <a:pt x="1646" y="1516"/>
                  </a:cubicBezTo>
                  <a:lnTo>
                    <a:pt x="1646" y="1516"/>
                  </a:lnTo>
                  <a:lnTo>
                    <a:pt x="1681" y="1512"/>
                  </a:lnTo>
                  <a:close/>
                  <a:moveTo>
                    <a:pt x="1383" y="2278"/>
                  </a:moveTo>
                  <a:lnTo>
                    <a:pt x="1381" y="2291"/>
                  </a:lnTo>
                  <a:lnTo>
                    <a:pt x="1381" y="2291"/>
                  </a:lnTo>
                  <a:cubicBezTo>
                    <a:pt x="1382" y="2287"/>
                    <a:pt x="1383" y="2283"/>
                    <a:pt x="1383" y="2278"/>
                  </a:cubicBezTo>
                  <a:close/>
                  <a:moveTo>
                    <a:pt x="1377" y="2321"/>
                  </a:moveTo>
                  <a:lnTo>
                    <a:pt x="1375" y="2338"/>
                  </a:lnTo>
                  <a:cubicBezTo>
                    <a:pt x="1376" y="2332"/>
                    <a:pt x="1376" y="2326"/>
                    <a:pt x="1377" y="2321"/>
                  </a:cubicBezTo>
                  <a:close/>
                  <a:moveTo>
                    <a:pt x="1418" y="3075"/>
                  </a:moveTo>
                  <a:lnTo>
                    <a:pt x="1419" y="3079"/>
                  </a:lnTo>
                  <a:lnTo>
                    <a:pt x="1419" y="3079"/>
                  </a:lnTo>
                  <a:cubicBezTo>
                    <a:pt x="1418" y="3079"/>
                    <a:pt x="1418" y="3078"/>
                    <a:pt x="1418" y="3077"/>
                  </a:cubicBezTo>
                  <a:lnTo>
                    <a:pt x="1418" y="3075"/>
                  </a:lnTo>
                  <a:close/>
                  <a:moveTo>
                    <a:pt x="2975" y="0"/>
                  </a:moveTo>
                  <a:cubicBezTo>
                    <a:pt x="2955" y="0"/>
                    <a:pt x="2936" y="3"/>
                    <a:pt x="2918" y="8"/>
                  </a:cubicBezTo>
                  <a:cubicBezTo>
                    <a:pt x="2795" y="35"/>
                    <a:pt x="2675" y="74"/>
                    <a:pt x="2560" y="121"/>
                  </a:cubicBezTo>
                  <a:cubicBezTo>
                    <a:pt x="2431" y="176"/>
                    <a:pt x="2306" y="236"/>
                    <a:pt x="2186" y="312"/>
                  </a:cubicBezTo>
                  <a:cubicBezTo>
                    <a:pt x="1963" y="454"/>
                    <a:pt x="1759" y="628"/>
                    <a:pt x="1589" y="830"/>
                  </a:cubicBezTo>
                  <a:cubicBezTo>
                    <a:pt x="1426" y="1022"/>
                    <a:pt x="1284" y="1237"/>
                    <a:pt x="1176" y="1467"/>
                  </a:cubicBezTo>
                  <a:lnTo>
                    <a:pt x="1176" y="1467"/>
                  </a:lnTo>
                  <a:cubicBezTo>
                    <a:pt x="1150" y="1458"/>
                    <a:pt x="1125" y="1449"/>
                    <a:pt x="1099" y="1439"/>
                  </a:cubicBezTo>
                  <a:lnTo>
                    <a:pt x="1099" y="1439"/>
                  </a:lnTo>
                  <a:cubicBezTo>
                    <a:pt x="1078" y="1430"/>
                    <a:pt x="1055" y="1421"/>
                    <a:pt x="1034" y="1413"/>
                  </a:cubicBezTo>
                  <a:lnTo>
                    <a:pt x="1034" y="1413"/>
                  </a:lnTo>
                  <a:cubicBezTo>
                    <a:pt x="941" y="1370"/>
                    <a:pt x="853" y="1319"/>
                    <a:pt x="771" y="1259"/>
                  </a:cubicBezTo>
                  <a:lnTo>
                    <a:pt x="771" y="1259"/>
                  </a:lnTo>
                  <a:cubicBezTo>
                    <a:pt x="769" y="1257"/>
                    <a:pt x="766" y="1255"/>
                    <a:pt x="763" y="1252"/>
                  </a:cubicBezTo>
                  <a:lnTo>
                    <a:pt x="763" y="1252"/>
                  </a:lnTo>
                  <a:lnTo>
                    <a:pt x="767" y="1255"/>
                  </a:lnTo>
                  <a:cubicBezTo>
                    <a:pt x="668" y="1177"/>
                    <a:pt x="580" y="1086"/>
                    <a:pt x="504" y="988"/>
                  </a:cubicBezTo>
                  <a:lnTo>
                    <a:pt x="504" y="988"/>
                  </a:lnTo>
                  <a:lnTo>
                    <a:pt x="529" y="1021"/>
                  </a:lnTo>
                  <a:cubicBezTo>
                    <a:pt x="508" y="996"/>
                    <a:pt x="489" y="969"/>
                    <a:pt x="469" y="945"/>
                  </a:cubicBezTo>
                  <a:cubicBezTo>
                    <a:pt x="459" y="932"/>
                    <a:pt x="450" y="920"/>
                    <a:pt x="440" y="908"/>
                  </a:cubicBezTo>
                  <a:lnTo>
                    <a:pt x="440" y="908"/>
                  </a:lnTo>
                  <a:cubicBezTo>
                    <a:pt x="439" y="907"/>
                    <a:pt x="438" y="906"/>
                    <a:pt x="438" y="904"/>
                  </a:cubicBezTo>
                  <a:lnTo>
                    <a:pt x="438" y="904"/>
                  </a:lnTo>
                  <a:lnTo>
                    <a:pt x="447" y="916"/>
                  </a:lnTo>
                  <a:lnTo>
                    <a:pt x="447" y="916"/>
                  </a:lnTo>
                  <a:cubicBezTo>
                    <a:pt x="441" y="908"/>
                    <a:pt x="434" y="899"/>
                    <a:pt x="428" y="891"/>
                  </a:cubicBezTo>
                  <a:lnTo>
                    <a:pt x="428" y="891"/>
                  </a:lnTo>
                  <a:cubicBezTo>
                    <a:pt x="390" y="836"/>
                    <a:pt x="355" y="779"/>
                    <a:pt x="324" y="721"/>
                  </a:cubicBezTo>
                  <a:lnTo>
                    <a:pt x="324" y="721"/>
                  </a:lnTo>
                  <a:cubicBezTo>
                    <a:pt x="312" y="694"/>
                    <a:pt x="298" y="669"/>
                    <a:pt x="285" y="643"/>
                  </a:cubicBezTo>
                  <a:lnTo>
                    <a:pt x="285" y="643"/>
                  </a:lnTo>
                  <a:cubicBezTo>
                    <a:pt x="283" y="638"/>
                    <a:pt x="281" y="634"/>
                    <a:pt x="279" y="629"/>
                  </a:cubicBezTo>
                  <a:lnTo>
                    <a:pt x="279" y="629"/>
                  </a:lnTo>
                  <a:cubicBezTo>
                    <a:pt x="245" y="535"/>
                    <a:pt x="219" y="439"/>
                    <a:pt x="206" y="341"/>
                  </a:cubicBezTo>
                  <a:lnTo>
                    <a:pt x="206" y="341"/>
                  </a:lnTo>
                  <a:lnTo>
                    <a:pt x="210" y="367"/>
                  </a:lnTo>
                  <a:cubicBezTo>
                    <a:pt x="200" y="279"/>
                    <a:pt x="196" y="193"/>
                    <a:pt x="202" y="104"/>
                  </a:cubicBezTo>
                  <a:cubicBezTo>
                    <a:pt x="206" y="63"/>
                    <a:pt x="169" y="26"/>
                    <a:pt x="130" y="22"/>
                  </a:cubicBezTo>
                  <a:cubicBezTo>
                    <a:pt x="126" y="22"/>
                    <a:pt x="122" y="21"/>
                    <a:pt x="118" y="21"/>
                  </a:cubicBezTo>
                  <a:cubicBezTo>
                    <a:pt x="82" y="21"/>
                    <a:pt x="45" y="45"/>
                    <a:pt x="38" y="82"/>
                  </a:cubicBezTo>
                  <a:cubicBezTo>
                    <a:pt x="1" y="271"/>
                    <a:pt x="3" y="462"/>
                    <a:pt x="42" y="651"/>
                  </a:cubicBezTo>
                  <a:cubicBezTo>
                    <a:pt x="52" y="700"/>
                    <a:pt x="64" y="750"/>
                    <a:pt x="77" y="797"/>
                  </a:cubicBezTo>
                  <a:lnTo>
                    <a:pt x="75" y="784"/>
                  </a:lnTo>
                  <a:lnTo>
                    <a:pt x="75" y="784"/>
                  </a:lnTo>
                  <a:cubicBezTo>
                    <a:pt x="77" y="799"/>
                    <a:pt x="81" y="812"/>
                    <a:pt x="85" y="828"/>
                  </a:cubicBezTo>
                  <a:cubicBezTo>
                    <a:pt x="87" y="838"/>
                    <a:pt x="91" y="848"/>
                    <a:pt x="95" y="856"/>
                  </a:cubicBezTo>
                  <a:cubicBezTo>
                    <a:pt x="101" y="877"/>
                    <a:pt x="107" y="897"/>
                    <a:pt x="116" y="918"/>
                  </a:cubicBezTo>
                  <a:cubicBezTo>
                    <a:pt x="132" y="959"/>
                    <a:pt x="148" y="998"/>
                    <a:pt x="166" y="1037"/>
                  </a:cubicBezTo>
                  <a:lnTo>
                    <a:pt x="166" y="1037"/>
                  </a:lnTo>
                  <a:cubicBezTo>
                    <a:pt x="181" y="1075"/>
                    <a:pt x="200" y="1110"/>
                    <a:pt x="218" y="1146"/>
                  </a:cubicBezTo>
                  <a:lnTo>
                    <a:pt x="208" y="1123"/>
                  </a:lnTo>
                  <a:lnTo>
                    <a:pt x="208" y="1123"/>
                  </a:lnTo>
                  <a:cubicBezTo>
                    <a:pt x="241" y="1195"/>
                    <a:pt x="296" y="1261"/>
                    <a:pt x="344" y="1323"/>
                  </a:cubicBezTo>
                  <a:cubicBezTo>
                    <a:pt x="383" y="1370"/>
                    <a:pt x="422" y="1417"/>
                    <a:pt x="467" y="1460"/>
                  </a:cubicBezTo>
                  <a:cubicBezTo>
                    <a:pt x="561" y="1557"/>
                    <a:pt x="668" y="1645"/>
                    <a:pt x="783" y="1717"/>
                  </a:cubicBezTo>
                  <a:cubicBezTo>
                    <a:pt x="860" y="1767"/>
                    <a:pt x="944" y="1808"/>
                    <a:pt x="1030" y="1841"/>
                  </a:cubicBezTo>
                  <a:lnTo>
                    <a:pt x="1030" y="1841"/>
                  </a:lnTo>
                  <a:cubicBezTo>
                    <a:pt x="1025" y="1860"/>
                    <a:pt x="1019" y="1879"/>
                    <a:pt x="1013" y="1898"/>
                  </a:cubicBezTo>
                  <a:cubicBezTo>
                    <a:pt x="976" y="2036"/>
                    <a:pt x="952" y="2175"/>
                    <a:pt x="935" y="2315"/>
                  </a:cubicBezTo>
                  <a:cubicBezTo>
                    <a:pt x="921" y="2438"/>
                    <a:pt x="915" y="2560"/>
                    <a:pt x="921" y="2683"/>
                  </a:cubicBezTo>
                  <a:cubicBezTo>
                    <a:pt x="923" y="2744"/>
                    <a:pt x="929" y="2806"/>
                    <a:pt x="937" y="2868"/>
                  </a:cubicBezTo>
                  <a:cubicBezTo>
                    <a:pt x="948" y="2948"/>
                    <a:pt x="958" y="3028"/>
                    <a:pt x="976" y="3106"/>
                  </a:cubicBezTo>
                  <a:cubicBezTo>
                    <a:pt x="980" y="3120"/>
                    <a:pt x="987" y="3133"/>
                    <a:pt x="991" y="3147"/>
                  </a:cubicBezTo>
                  <a:cubicBezTo>
                    <a:pt x="1000" y="3168"/>
                    <a:pt x="1008" y="3193"/>
                    <a:pt x="1018" y="3216"/>
                  </a:cubicBezTo>
                  <a:lnTo>
                    <a:pt x="1018" y="3216"/>
                  </a:lnTo>
                  <a:cubicBezTo>
                    <a:pt x="1036" y="3257"/>
                    <a:pt x="1068" y="3295"/>
                    <a:pt x="1108" y="3318"/>
                  </a:cubicBezTo>
                  <a:cubicBezTo>
                    <a:pt x="1138" y="3336"/>
                    <a:pt x="1178" y="3346"/>
                    <a:pt x="1216" y="3346"/>
                  </a:cubicBezTo>
                  <a:cubicBezTo>
                    <a:pt x="1235" y="3346"/>
                    <a:pt x="1253" y="3344"/>
                    <a:pt x="1270" y="3338"/>
                  </a:cubicBezTo>
                  <a:cubicBezTo>
                    <a:pt x="1322" y="3322"/>
                    <a:pt x="1371" y="3291"/>
                    <a:pt x="1398" y="3242"/>
                  </a:cubicBezTo>
                  <a:cubicBezTo>
                    <a:pt x="1421" y="3195"/>
                    <a:pt x="1433" y="3140"/>
                    <a:pt x="1420" y="3085"/>
                  </a:cubicBezTo>
                  <a:lnTo>
                    <a:pt x="1420" y="3085"/>
                  </a:lnTo>
                  <a:cubicBezTo>
                    <a:pt x="1420" y="3082"/>
                    <a:pt x="1419" y="3078"/>
                    <a:pt x="1418" y="3074"/>
                  </a:cubicBezTo>
                  <a:lnTo>
                    <a:pt x="1418" y="3074"/>
                  </a:lnTo>
                  <a:cubicBezTo>
                    <a:pt x="1418" y="3068"/>
                    <a:pt x="1417" y="3061"/>
                    <a:pt x="1416" y="3055"/>
                  </a:cubicBezTo>
                  <a:cubicBezTo>
                    <a:pt x="1412" y="3014"/>
                    <a:pt x="1404" y="2974"/>
                    <a:pt x="1395" y="2935"/>
                  </a:cubicBezTo>
                  <a:cubicBezTo>
                    <a:pt x="1390" y="2904"/>
                    <a:pt x="1385" y="2873"/>
                    <a:pt x="1380" y="2841"/>
                  </a:cubicBezTo>
                  <a:lnTo>
                    <a:pt x="1380" y="2841"/>
                  </a:lnTo>
                  <a:cubicBezTo>
                    <a:pt x="1362" y="2697"/>
                    <a:pt x="1359" y="2551"/>
                    <a:pt x="1371" y="2407"/>
                  </a:cubicBezTo>
                  <a:cubicBezTo>
                    <a:pt x="1372" y="2373"/>
                    <a:pt x="1375" y="2339"/>
                    <a:pt x="1380" y="2304"/>
                  </a:cubicBezTo>
                  <a:lnTo>
                    <a:pt x="1380" y="2304"/>
                  </a:lnTo>
                  <a:cubicBezTo>
                    <a:pt x="1398" y="2179"/>
                    <a:pt x="1427" y="2056"/>
                    <a:pt x="1466" y="1935"/>
                  </a:cubicBezTo>
                  <a:lnTo>
                    <a:pt x="1466" y="1935"/>
                  </a:lnTo>
                  <a:cubicBezTo>
                    <a:pt x="1491" y="1937"/>
                    <a:pt x="1517" y="1938"/>
                    <a:pt x="1543" y="1938"/>
                  </a:cubicBezTo>
                  <a:cubicBezTo>
                    <a:pt x="1553" y="1938"/>
                    <a:pt x="1564" y="1937"/>
                    <a:pt x="1574" y="1937"/>
                  </a:cubicBezTo>
                  <a:cubicBezTo>
                    <a:pt x="1712" y="1935"/>
                    <a:pt x="1854" y="1912"/>
                    <a:pt x="1987" y="1871"/>
                  </a:cubicBezTo>
                  <a:cubicBezTo>
                    <a:pt x="2121" y="1830"/>
                    <a:pt x="2250" y="1773"/>
                    <a:pt x="2369" y="1699"/>
                  </a:cubicBezTo>
                  <a:cubicBezTo>
                    <a:pt x="2608" y="1551"/>
                    <a:pt x="2811" y="1345"/>
                    <a:pt x="2957" y="1105"/>
                  </a:cubicBezTo>
                  <a:cubicBezTo>
                    <a:pt x="3103" y="867"/>
                    <a:pt x="3189" y="589"/>
                    <a:pt x="3195" y="310"/>
                  </a:cubicBezTo>
                  <a:cubicBezTo>
                    <a:pt x="3195" y="279"/>
                    <a:pt x="3195" y="248"/>
                    <a:pt x="3193" y="220"/>
                  </a:cubicBezTo>
                  <a:cubicBezTo>
                    <a:pt x="3193" y="178"/>
                    <a:pt x="3183" y="141"/>
                    <a:pt x="3164" y="109"/>
                  </a:cubicBezTo>
                  <a:cubicBezTo>
                    <a:pt x="3150" y="82"/>
                    <a:pt x="3131" y="61"/>
                    <a:pt x="3107" y="47"/>
                  </a:cubicBezTo>
                  <a:cubicBezTo>
                    <a:pt x="3086" y="28"/>
                    <a:pt x="3062" y="14"/>
                    <a:pt x="3033" y="8"/>
                  </a:cubicBezTo>
                  <a:cubicBezTo>
                    <a:pt x="3013" y="3"/>
                    <a:pt x="2994" y="0"/>
                    <a:pt x="2975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2012100" y="1460450"/>
              <a:ext cx="40100" cy="152800"/>
            </a:xfrm>
            <a:custGeom>
              <a:avLst/>
              <a:gdLst/>
              <a:ahLst/>
              <a:cxnLst/>
              <a:rect l="l" t="t" r="r" b="b"/>
              <a:pathLst>
                <a:path w="1604" h="6112" extrusionOk="0">
                  <a:moveTo>
                    <a:pt x="1265" y="709"/>
                  </a:moveTo>
                  <a:lnTo>
                    <a:pt x="1265" y="709"/>
                  </a:lnTo>
                  <a:cubicBezTo>
                    <a:pt x="1265" y="710"/>
                    <a:pt x="1265" y="712"/>
                    <a:pt x="1265" y="713"/>
                  </a:cubicBezTo>
                  <a:lnTo>
                    <a:pt x="1265" y="713"/>
                  </a:lnTo>
                  <a:cubicBezTo>
                    <a:pt x="1265" y="712"/>
                    <a:pt x="1265" y="710"/>
                    <a:pt x="1265" y="709"/>
                  </a:cubicBezTo>
                  <a:close/>
                  <a:moveTo>
                    <a:pt x="47" y="5873"/>
                  </a:moveTo>
                  <a:cubicBezTo>
                    <a:pt x="47" y="5873"/>
                    <a:pt x="45" y="5877"/>
                    <a:pt x="42" y="5884"/>
                  </a:cubicBezTo>
                  <a:lnTo>
                    <a:pt x="42" y="5884"/>
                  </a:lnTo>
                  <a:lnTo>
                    <a:pt x="42" y="5882"/>
                  </a:lnTo>
                  <a:cubicBezTo>
                    <a:pt x="45" y="5876"/>
                    <a:pt x="47" y="5873"/>
                    <a:pt x="47" y="5873"/>
                  </a:cubicBezTo>
                  <a:close/>
                  <a:moveTo>
                    <a:pt x="1230" y="0"/>
                  </a:moveTo>
                  <a:cubicBezTo>
                    <a:pt x="1184" y="0"/>
                    <a:pt x="1138" y="38"/>
                    <a:pt x="1152" y="97"/>
                  </a:cubicBezTo>
                  <a:cubicBezTo>
                    <a:pt x="1199" y="294"/>
                    <a:pt x="1236" y="494"/>
                    <a:pt x="1263" y="695"/>
                  </a:cubicBezTo>
                  <a:cubicBezTo>
                    <a:pt x="1263" y="698"/>
                    <a:pt x="1263" y="702"/>
                    <a:pt x="1264" y="705"/>
                  </a:cubicBezTo>
                  <a:lnTo>
                    <a:pt x="1264" y="705"/>
                  </a:lnTo>
                  <a:cubicBezTo>
                    <a:pt x="1264" y="706"/>
                    <a:pt x="1264" y="708"/>
                    <a:pt x="1265" y="715"/>
                  </a:cubicBezTo>
                  <a:cubicBezTo>
                    <a:pt x="1267" y="726"/>
                    <a:pt x="1269" y="738"/>
                    <a:pt x="1269" y="748"/>
                  </a:cubicBezTo>
                  <a:cubicBezTo>
                    <a:pt x="1271" y="773"/>
                    <a:pt x="1273" y="800"/>
                    <a:pt x="1275" y="824"/>
                  </a:cubicBezTo>
                  <a:cubicBezTo>
                    <a:pt x="1277" y="876"/>
                    <a:pt x="1283" y="925"/>
                    <a:pt x="1287" y="976"/>
                  </a:cubicBezTo>
                  <a:cubicBezTo>
                    <a:pt x="1298" y="1077"/>
                    <a:pt x="1306" y="1178"/>
                    <a:pt x="1310" y="1278"/>
                  </a:cubicBezTo>
                  <a:cubicBezTo>
                    <a:pt x="1314" y="1379"/>
                    <a:pt x="1322" y="1478"/>
                    <a:pt x="1316" y="1576"/>
                  </a:cubicBezTo>
                  <a:cubicBezTo>
                    <a:pt x="1316" y="1579"/>
                    <a:pt x="1316" y="1581"/>
                    <a:pt x="1316" y="1582"/>
                  </a:cubicBezTo>
                  <a:lnTo>
                    <a:pt x="1316" y="1582"/>
                  </a:lnTo>
                  <a:cubicBezTo>
                    <a:pt x="1314" y="1595"/>
                    <a:pt x="1314" y="1601"/>
                    <a:pt x="1312" y="1613"/>
                  </a:cubicBezTo>
                  <a:cubicBezTo>
                    <a:pt x="1312" y="1628"/>
                    <a:pt x="1314" y="1640"/>
                    <a:pt x="1314" y="1652"/>
                  </a:cubicBezTo>
                  <a:cubicBezTo>
                    <a:pt x="1314" y="1679"/>
                    <a:pt x="1314" y="1704"/>
                    <a:pt x="1314" y="1728"/>
                  </a:cubicBezTo>
                  <a:cubicBezTo>
                    <a:pt x="1314" y="1780"/>
                    <a:pt x="1314" y="1829"/>
                    <a:pt x="1314" y="1878"/>
                  </a:cubicBezTo>
                  <a:cubicBezTo>
                    <a:pt x="1310" y="2080"/>
                    <a:pt x="1298" y="2283"/>
                    <a:pt x="1277" y="2482"/>
                  </a:cubicBezTo>
                  <a:cubicBezTo>
                    <a:pt x="1273" y="2534"/>
                    <a:pt x="1267" y="2581"/>
                    <a:pt x="1261" y="2632"/>
                  </a:cubicBezTo>
                  <a:cubicBezTo>
                    <a:pt x="1259" y="2652"/>
                    <a:pt x="1256" y="2671"/>
                    <a:pt x="1254" y="2691"/>
                  </a:cubicBezTo>
                  <a:lnTo>
                    <a:pt x="1254" y="2691"/>
                  </a:lnTo>
                  <a:cubicBezTo>
                    <a:pt x="1252" y="2697"/>
                    <a:pt x="1252" y="2703"/>
                    <a:pt x="1250" y="2710"/>
                  </a:cubicBezTo>
                  <a:cubicBezTo>
                    <a:pt x="1248" y="2725"/>
                    <a:pt x="1246" y="2737"/>
                    <a:pt x="1244" y="2753"/>
                  </a:cubicBezTo>
                  <a:cubicBezTo>
                    <a:pt x="1230" y="2850"/>
                    <a:pt x="1216" y="2949"/>
                    <a:pt x="1197" y="3047"/>
                  </a:cubicBezTo>
                  <a:cubicBezTo>
                    <a:pt x="1158" y="3244"/>
                    <a:pt x="1115" y="3442"/>
                    <a:pt x="1061" y="3637"/>
                  </a:cubicBezTo>
                  <a:cubicBezTo>
                    <a:pt x="1008" y="3832"/>
                    <a:pt x="948" y="4025"/>
                    <a:pt x="879" y="4214"/>
                  </a:cubicBezTo>
                  <a:cubicBezTo>
                    <a:pt x="844" y="4311"/>
                    <a:pt x="807" y="4403"/>
                    <a:pt x="768" y="4498"/>
                  </a:cubicBezTo>
                  <a:cubicBezTo>
                    <a:pt x="764" y="4508"/>
                    <a:pt x="759" y="4518"/>
                    <a:pt x="755" y="4528"/>
                  </a:cubicBezTo>
                  <a:cubicBezTo>
                    <a:pt x="753" y="4535"/>
                    <a:pt x="752" y="4538"/>
                    <a:pt x="752" y="4538"/>
                  </a:cubicBezTo>
                  <a:cubicBezTo>
                    <a:pt x="752" y="4538"/>
                    <a:pt x="757" y="4526"/>
                    <a:pt x="760" y="4519"/>
                  </a:cubicBezTo>
                  <a:lnTo>
                    <a:pt x="760" y="4519"/>
                  </a:lnTo>
                  <a:cubicBezTo>
                    <a:pt x="758" y="4523"/>
                    <a:pt x="757" y="4528"/>
                    <a:pt x="755" y="4533"/>
                  </a:cubicBezTo>
                  <a:cubicBezTo>
                    <a:pt x="745" y="4555"/>
                    <a:pt x="735" y="4578"/>
                    <a:pt x="725" y="4602"/>
                  </a:cubicBezTo>
                  <a:cubicBezTo>
                    <a:pt x="704" y="4650"/>
                    <a:pt x="681" y="4695"/>
                    <a:pt x="661" y="4742"/>
                  </a:cubicBezTo>
                  <a:cubicBezTo>
                    <a:pt x="577" y="4923"/>
                    <a:pt x="484" y="5102"/>
                    <a:pt x="383" y="5274"/>
                  </a:cubicBezTo>
                  <a:cubicBezTo>
                    <a:pt x="332" y="5363"/>
                    <a:pt x="279" y="5449"/>
                    <a:pt x="227" y="5535"/>
                  </a:cubicBezTo>
                  <a:cubicBezTo>
                    <a:pt x="176" y="5621"/>
                    <a:pt x="133" y="5714"/>
                    <a:pt x="84" y="5802"/>
                  </a:cubicBezTo>
                  <a:cubicBezTo>
                    <a:pt x="77" y="5810"/>
                    <a:pt x="71" y="5821"/>
                    <a:pt x="67" y="5831"/>
                  </a:cubicBezTo>
                  <a:cubicBezTo>
                    <a:pt x="65" y="5837"/>
                    <a:pt x="61" y="5843"/>
                    <a:pt x="59" y="5847"/>
                  </a:cubicBezTo>
                  <a:cubicBezTo>
                    <a:pt x="55" y="5857"/>
                    <a:pt x="41" y="5879"/>
                    <a:pt x="40" y="5889"/>
                  </a:cubicBezTo>
                  <a:lnTo>
                    <a:pt x="40" y="5889"/>
                  </a:lnTo>
                  <a:cubicBezTo>
                    <a:pt x="38" y="5894"/>
                    <a:pt x="35" y="5901"/>
                    <a:pt x="32" y="5909"/>
                  </a:cubicBezTo>
                  <a:cubicBezTo>
                    <a:pt x="30" y="5913"/>
                    <a:pt x="30" y="5919"/>
                    <a:pt x="28" y="5925"/>
                  </a:cubicBezTo>
                  <a:cubicBezTo>
                    <a:pt x="26" y="5938"/>
                    <a:pt x="22" y="5948"/>
                    <a:pt x="20" y="5960"/>
                  </a:cubicBezTo>
                  <a:cubicBezTo>
                    <a:pt x="0" y="6037"/>
                    <a:pt x="64" y="6111"/>
                    <a:pt x="135" y="6111"/>
                  </a:cubicBezTo>
                  <a:cubicBezTo>
                    <a:pt x="154" y="6111"/>
                    <a:pt x="174" y="6106"/>
                    <a:pt x="192" y="6094"/>
                  </a:cubicBezTo>
                  <a:cubicBezTo>
                    <a:pt x="244" y="6063"/>
                    <a:pt x="287" y="6028"/>
                    <a:pt x="324" y="5983"/>
                  </a:cubicBezTo>
                  <a:cubicBezTo>
                    <a:pt x="357" y="5944"/>
                    <a:pt x="390" y="5903"/>
                    <a:pt x="420" y="5864"/>
                  </a:cubicBezTo>
                  <a:cubicBezTo>
                    <a:pt x="460" y="5815"/>
                    <a:pt x="501" y="5767"/>
                    <a:pt x="536" y="5716"/>
                  </a:cubicBezTo>
                  <a:cubicBezTo>
                    <a:pt x="562" y="5673"/>
                    <a:pt x="587" y="5632"/>
                    <a:pt x="614" y="5589"/>
                  </a:cubicBezTo>
                  <a:cubicBezTo>
                    <a:pt x="718" y="5414"/>
                    <a:pt x="813" y="5233"/>
                    <a:pt x="899" y="5048"/>
                  </a:cubicBezTo>
                  <a:cubicBezTo>
                    <a:pt x="1078" y="4670"/>
                    <a:pt x="1228" y="4278"/>
                    <a:pt x="1341" y="3873"/>
                  </a:cubicBezTo>
                  <a:cubicBezTo>
                    <a:pt x="1452" y="3470"/>
                    <a:pt x="1528" y="3057"/>
                    <a:pt x="1569" y="2642"/>
                  </a:cubicBezTo>
                  <a:cubicBezTo>
                    <a:pt x="1589" y="2437"/>
                    <a:pt x="1600" y="2234"/>
                    <a:pt x="1602" y="2028"/>
                  </a:cubicBezTo>
                  <a:cubicBezTo>
                    <a:pt x="1604" y="1928"/>
                    <a:pt x="1604" y="1827"/>
                    <a:pt x="1600" y="1724"/>
                  </a:cubicBezTo>
                  <a:cubicBezTo>
                    <a:pt x="1598" y="1665"/>
                    <a:pt x="1596" y="1605"/>
                    <a:pt x="1585" y="1543"/>
                  </a:cubicBezTo>
                  <a:lnTo>
                    <a:pt x="1583" y="1531"/>
                  </a:lnTo>
                  <a:cubicBezTo>
                    <a:pt x="1582" y="1523"/>
                    <a:pt x="1582" y="1521"/>
                    <a:pt x="1582" y="1521"/>
                  </a:cubicBezTo>
                  <a:lnTo>
                    <a:pt x="1582" y="1521"/>
                  </a:lnTo>
                  <a:cubicBezTo>
                    <a:pt x="1582" y="1521"/>
                    <a:pt x="1585" y="1537"/>
                    <a:pt x="1585" y="1537"/>
                  </a:cubicBezTo>
                  <a:cubicBezTo>
                    <a:pt x="1589" y="1531"/>
                    <a:pt x="1583" y="1506"/>
                    <a:pt x="1581" y="1500"/>
                  </a:cubicBezTo>
                  <a:cubicBezTo>
                    <a:pt x="1579" y="1474"/>
                    <a:pt x="1577" y="1449"/>
                    <a:pt x="1575" y="1422"/>
                  </a:cubicBezTo>
                  <a:cubicBezTo>
                    <a:pt x="1565" y="1313"/>
                    <a:pt x="1552" y="1202"/>
                    <a:pt x="1536" y="1093"/>
                  </a:cubicBezTo>
                  <a:cubicBezTo>
                    <a:pt x="1524" y="993"/>
                    <a:pt x="1509" y="890"/>
                    <a:pt x="1487" y="791"/>
                  </a:cubicBezTo>
                  <a:cubicBezTo>
                    <a:pt x="1439" y="596"/>
                    <a:pt x="1400" y="399"/>
                    <a:pt x="1347" y="204"/>
                  </a:cubicBezTo>
                  <a:cubicBezTo>
                    <a:pt x="1333" y="155"/>
                    <a:pt x="1318" y="105"/>
                    <a:pt x="1304" y="56"/>
                  </a:cubicBezTo>
                  <a:cubicBezTo>
                    <a:pt x="1292" y="17"/>
                    <a:pt x="1261" y="0"/>
                    <a:pt x="1230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2092400" y="1567525"/>
              <a:ext cx="38900" cy="7850"/>
            </a:xfrm>
            <a:custGeom>
              <a:avLst/>
              <a:gdLst/>
              <a:ahLst/>
              <a:cxnLst/>
              <a:rect l="l" t="t" r="r" b="b"/>
              <a:pathLst>
                <a:path w="1556" h="314" extrusionOk="0">
                  <a:moveTo>
                    <a:pt x="1017" y="1"/>
                  </a:moveTo>
                  <a:cubicBezTo>
                    <a:pt x="943" y="1"/>
                    <a:pt x="869" y="5"/>
                    <a:pt x="796" y="7"/>
                  </a:cubicBezTo>
                  <a:cubicBezTo>
                    <a:pt x="722" y="11"/>
                    <a:pt x="650" y="13"/>
                    <a:pt x="578" y="17"/>
                  </a:cubicBezTo>
                  <a:lnTo>
                    <a:pt x="360" y="32"/>
                  </a:lnTo>
                  <a:cubicBezTo>
                    <a:pt x="276" y="38"/>
                    <a:pt x="194" y="44"/>
                    <a:pt x="109" y="50"/>
                  </a:cubicBezTo>
                  <a:cubicBezTo>
                    <a:pt x="81" y="52"/>
                    <a:pt x="54" y="61"/>
                    <a:pt x="33" y="81"/>
                  </a:cubicBezTo>
                  <a:cubicBezTo>
                    <a:pt x="15" y="100"/>
                    <a:pt x="0" y="130"/>
                    <a:pt x="3" y="157"/>
                  </a:cubicBezTo>
                  <a:cubicBezTo>
                    <a:pt x="5" y="219"/>
                    <a:pt x="50" y="260"/>
                    <a:pt x="109" y="264"/>
                  </a:cubicBezTo>
                  <a:lnTo>
                    <a:pt x="111" y="264"/>
                  </a:lnTo>
                  <a:cubicBezTo>
                    <a:pt x="257" y="274"/>
                    <a:pt x="405" y="284"/>
                    <a:pt x="553" y="295"/>
                  </a:cubicBezTo>
                  <a:cubicBezTo>
                    <a:pt x="625" y="299"/>
                    <a:pt x="697" y="303"/>
                    <a:pt x="771" y="305"/>
                  </a:cubicBezTo>
                  <a:cubicBezTo>
                    <a:pt x="843" y="309"/>
                    <a:pt x="915" y="313"/>
                    <a:pt x="989" y="313"/>
                  </a:cubicBezTo>
                  <a:lnTo>
                    <a:pt x="1174" y="313"/>
                  </a:lnTo>
                  <a:cubicBezTo>
                    <a:pt x="1206" y="311"/>
                    <a:pt x="1237" y="299"/>
                    <a:pt x="1268" y="293"/>
                  </a:cubicBezTo>
                  <a:lnTo>
                    <a:pt x="1268" y="293"/>
                  </a:lnTo>
                  <a:lnTo>
                    <a:pt x="1231" y="297"/>
                  </a:lnTo>
                  <a:lnTo>
                    <a:pt x="1344" y="282"/>
                  </a:lnTo>
                  <a:cubicBezTo>
                    <a:pt x="1363" y="280"/>
                    <a:pt x="1379" y="276"/>
                    <a:pt x="1397" y="274"/>
                  </a:cubicBezTo>
                  <a:cubicBezTo>
                    <a:pt x="1424" y="270"/>
                    <a:pt x="1443" y="268"/>
                    <a:pt x="1467" y="256"/>
                  </a:cubicBezTo>
                  <a:cubicBezTo>
                    <a:pt x="1476" y="252"/>
                    <a:pt x="1484" y="245"/>
                    <a:pt x="1492" y="241"/>
                  </a:cubicBezTo>
                  <a:cubicBezTo>
                    <a:pt x="1556" y="208"/>
                    <a:pt x="1556" y="106"/>
                    <a:pt x="1492" y="73"/>
                  </a:cubicBezTo>
                  <a:cubicBezTo>
                    <a:pt x="1467" y="58"/>
                    <a:pt x="1443" y="46"/>
                    <a:pt x="1414" y="42"/>
                  </a:cubicBezTo>
                  <a:lnTo>
                    <a:pt x="1344" y="32"/>
                  </a:lnTo>
                  <a:lnTo>
                    <a:pt x="1262" y="21"/>
                  </a:lnTo>
                  <a:lnTo>
                    <a:pt x="1262" y="21"/>
                  </a:lnTo>
                  <a:cubicBezTo>
                    <a:pt x="1248" y="16"/>
                    <a:pt x="1233" y="11"/>
                    <a:pt x="1219" y="7"/>
                  </a:cubicBezTo>
                  <a:cubicBezTo>
                    <a:pt x="1188" y="1"/>
                    <a:pt x="1159" y="1"/>
                    <a:pt x="1128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2083875" y="1555350"/>
              <a:ext cx="45675" cy="3725"/>
            </a:xfrm>
            <a:custGeom>
              <a:avLst/>
              <a:gdLst/>
              <a:ahLst/>
              <a:cxnLst/>
              <a:rect l="l" t="t" r="r" b="b"/>
              <a:pathLst>
                <a:path w="1827" h="149" extrusionOk="0">
                  <a:moveTo>
                    <a:pt x="1690" y="1"/>
                  </a:moveTo>
                  <a:cubicBezTo>
                    <a:pt x="1673" y="1"/>
                    <a:pt x="1656" y="1"/>
                    <a:pt x="1640" y="1"/>
                  </a:cubicBezTo>
                  <a:lnTo>
                    <a:pt x="1469" y="1"/>
                  </a:lnTo>
                  <a:cubicBezTo>
                    <a:pt x="1356" y="1"/>
                    <a:pt x="1245" y="1"/>
                    <a:pt x="1132" y="3"/>
                  </a:cubicBezTo>
                  <a:lnTo>
                    <a:pt x="452" y="3"/>
                  </a:lnTo>
                  <a:cubicBezTo>
                    <a:pt x="325" y="5"/>
                    <a:pt x="198" y="5"/>
                    <a:pt x="70" y="5"/>
                  </a:cubicBezTo>
                  <a:cubicBezTo>
                    <a:pt x="35" y="5"/>
                    <a:pt x="0" y="36"/>
                    <a:pt x="2" y="75"/>
                  </a:cubicBezTo>
                  <a:cubicBezTo>
                    <a:pt x="5" y="112"/>
                    <a:pt x="31" y="143"/>
                    <a:pt x="70" y="143"/>
                  </a:cubicBezTo>
                  <a:lnTo>
                    <a:pt x="70" y="145"/>
                  </a:lnTo>
                  <a:lnTo>
                    <a:pt x="748" y="145"/>
                  </a:lnTo>
                  <a:cubicBezTo>
                    <a:pt x="974" y="147"/>
                    <a:pt x="1202" y="147"/>
                    <a:pt x="1428" y="147"/>
                  </a:cubicBezTo>
                  <a:lnTo>
                    <a:pt x="1617" y="147"/>
                  </a:lnTo>
                  <a:cubicBezTo>
                    <a:pt x="1648" y="147"/>
                    <a:pt x="1679" y="149"/>
                    <a:pt x="1710" y="149"/>
                  </a:cubicBezTo>
                  <a:cubicBezTo>
                    <a:pt x="1753" y="147"/>
                    <a:pt x="1794" y="131"/>
                    <a:pt x="1821" y="96"/>
                  </a:cubicBezTo>
                  <a:cubicBezTo>
                    <a:pt x="1827" y="85"/>
                    <a:pt x="1827" y="65"/>
                    <a:pt x="1821" y="52"/>
                  </a:cubicBezTo>
                  <a:cubicBezTo>
                    <a:pt x="1800" y="28"/>
                    <a:pt x="1771" y="9"/>
                    <a:pt x="1738" y="3"/>
                  </a:cubicBezTo>
                  <a:cubicBezTo>
                    <a:pt x="1723" y="1"/>
                    <a:pt x="1707" y="1"/>
                    <a:pt x="1690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2210525" y="1544325"/>
              <a:ext cx="47600" cy="54975"/>
            </a:xfrm>
            <a:custGeom>
              <a:avLst/>
              <a:gdLst/>
              <a:ahLst/>
              <a:cxnLst/>
              <a:rect l="l" t="t" r="r" b="b"/>
              <a:pathLst>
                <a:path w="1904" h="2199" extrusionOk="0">
                  <a:moveTo>
                    <a:pt x="1589" y="194"/>
                  </a:moveTo>
                  <a:lnTo>
                    <a:pt x="1588" y="194"/>
                  </a:lnTo>
                  <a:lnTo>
                    <a:pt x="1588" y="194"/>
                  </a:lnTo>
                  <a:cubicBezTo>
                    <a:pt x="1588" y="194"/>
                    <a:pt x="1588" y="194"/>
                    <a:pt x="1587" y="194"/>
                  </a:cubicBezTo>
                  <a:cubicBezTo>
                    <a:pt x="1586" y="194"/>
                    <a:pt x="1587" y="194"/>
                    <a:pt x="1589" y="194"/>
                  </a:cubicBezTo>
                  <a:close/>
                  <a:moveTo>
                    <a:pt x="551" y="682"/>
                  </a:moveTo>
                  <a:lnTo>
                    <a:pt x="540" y="696"/>
                  </a:lnTo>
                  <a:lnTo>
                    <a:pt x="540" y="696"/>
                  </a:lnTo>
                  <a:cubicBezTo>
                    <a:pt x="543" y="692"/>
                    <a:pt x="547" y="687"/>
                    <a:pt x="551" y="682"/>
                  </a:cubicBezTo>
                  <a:close/>
                  <a:moveTo>
                    <a:pt x="538" y="698"/>
                  </a:moveTo>
                  <a:lnTo>
                    <a:pt x="522" y="717"/>
                  </a:lnTo>
                  <a:cubicBezTo>
                    <a:pt x="528" y="711"/>
                    <a:pt x="533" y="705"/>
                    <a:pt x="538" y="698"/>
                  </a:cubicBezTo>
                  <a:close/>
                  <a:moveTo>
                    <a:pt x="426" y="878"/>
                  </a:moveTo>
                  <a:lnTo>
                    <a:pt x="416" y="901"/>
                  </a:lnTo>
                  <a:lnTo>
                    <a:pt x="416" y="901"/>
                  </a:lnTo>
                  <a:cubicBezTo>
                    <a:pt x="419" y="893"/>
                    <a:pt x="423" y="886"/>
                    <a:pt x="426" y="878"/>
                  </a:cubicBezTo>
                  <a:close/>
                  <a:moveTo>
                    <a:pt x="364" y="1180"/>
                  </a:moveTo>
                  <a:lnTo>
                    <a:pt x="371" y="1215"/>
                  </a:lnTo>
                  <a:lnTo>
                    <a:pt x="371" y="1215"/>
                  </a:lnTo>
                  <a:cubicBezTo>
                    <a:pt x="368" y="1204"/>
                    <a:pt x="366" y="1192"/>
                    <a:pt x="364" y="1180"/>
                  </a:cubicBezTo>
                  <a:close/>
                  <a:moveTo>
                    <a:pt x="401" y="1334"/>
                  </a:moveTo>
                  <a:lnTo>
                    <a:pt x="408" y="1349"/>
                  </a:lnTo>
                  <a:lnTo>
                    <a:pt x="408" y="1349"/>
                  </a:lnTo>
                  <a:cubicBezTo>
                    <a:pt x="406" y="1344"/>
                    <a:pt x="403" y="1339"/>
                    <a:pt x="401" y="1334"/>
                  </a:cubicBezTo>
                  <a:close/>
                  <a:moveTo>
                    <a:pt x="494" y="1502"/>
                  </a:moveTo>
                  <a:lnTo>
                    <a:pt x="498" y="1508"/>
                  </a:lnTo>
                  <a:lnTo>
                    <a:pt x="498" y="1508"/>
                  </a:lnTo>
                  <a:cubicBezTo>
                    <a:pt x="497" y="1506"/>
                    <a:pt x="495" y="1504"/>
                    <a:pt x="494" y="1502"/>
                  </a:cubicBezTo>
                  <a:close/>
                  <a:moveTo>
                    <a:pt x="676" y="1686"/>
                  </a:moveTo>
                  <a:lnTo>
                    <a:pt x="691" y="1697"/>
                  </a:lnTo>
                  <a:cubicBezTo>
                    <a:pt x="686" y="1694"/>
                    <a:pt x="681" y="1690"/>
                    <a:pt x="676" y="1686"/>
                  </a:cubicBezTo>
                  <a:close/>
                  <a:moveTo>
                    <a:pt x="1283" y="1816"/>
                  </a:moveTo>
                  <a:cubicBezTo>
                    <a:pt x="1277" y="1819"/>
                    <a:pt x="1271" y="1821"/>
                    <a:pt x="1265" y="1823"/>
                  </a:cubicBezTo>
                  <a:lnTo>
                    <a:pt x="1265" y="1823"/>
                  </a:lnTo>
                  <a:lnTo>
                    <a:pt x="1283" y="1816"/>
                  </a:lnTo>
                  <a:close/>
                  <a:moveTo>
                    <a:pt x="1259" y="1826"/>
                  </a:moveTo>
                  <a:cubicBezTo>
                    <a:pt x="1255" y="1827"/>
                    <a:pt x="1250" y="1829"/>
                    <a:pt x="1246" y="1831"/>
                  </a:cubicBezTo>
                  <a:lnTo>
                    <a:pt x="1259" y="1826"/>
                  </a:lnTo>
                  <a:close/>
                  <a:moveTo>
                    <a:pt x="1015" y="1839"/>
                  </a:moveTo>
                  <a:lnTo>
                    <a:pt x="1053" y="1845"/>
                  </a:lnTo>
                  <a:cubicBezTo>
                    <a:pt x="1040" y="1843"/>
                    <a:pt x="1027" y="1841"/>
                    <a:pt x="1015" y="1839"/>
                  </a:cubicBezTo>
                  <a:close/>
                  <a:moveTo>
                    <a:pt x="1156" y="1852"/>
                  </a:moveTo>
                  <a:lnTo>
                    <a:pt x="1156" y="1852"/>
                  </a:lnTo>
                  <a:cubicBezTo>
                    <a:pt x="1152" y="1852"/>
                    <a:pt x="1147" y="1853"/>
                    <a:pt x="1143" y="1853"/>
                  </a:cubicBezTo>
                  <a:lnTo>
                    <a:pt x="1156" y="1852"/>
                  </a:lnTo>
                  <a:close/>
                  <a:moveTo>
                    <a:pt x="1242" y="0"/>
                  </a:moveTo>
                  <a:cubicBezTo>
                    <a:pt x="1198" y="0"/>
                    <a:pt x="1153" y="11"/>
                    <a:pt x="1108" y="17"/>
                  </a:cubicBezTo>
                  <a:cubicBezTo>
                    <a:pt x="964" y="44"/>
                    <a:pt x="827" y="89"/>
                    <a:pt x="695" y="154"/>
                  </a:cubicBezTo>
                  <a:cubicBezTo>
                    <a:pt x="446" y="280"/>
                    <a:pt x="220" y="481"/>
                    <a:pt x="105" y="738"/>
                  </a:cubicBezTo>
                  <a:cubicBezTo>
                    <a:pt x="44" y="878"/>
                    <a:pt x="1" y="1028"/>
                    <a:pt x="9" y="1182"/>
                  </a:cubicBezTo>
                  <a:cubicBezTo>
                    <a:pt x="15" y="1336"/>
                    <a:pt x="58" y="1471"/>
                    <a:pt x="126" y="1601"/>
                  </a:cubicBezTo>
                  <a:cubicBezTo>
                    <a:pt x="161" y="1669"/>
                    <a:pt x="206" y="1728"/>
                    <a:pt x="251" y="1786"/>
                  </a:cubicBezTo>
                  <a:cubicBezTo>
                    <a:pt x="288" y="1833"/>
                    <a:pt x="329" y="1876"/>
                    <a:pt x="375" y="1917"/>
                  </a:cubicBezTo>
                  <a:cubicBezTo>
                    <a:pt x="486" y="2016"/>
                    <a:pt x="611" y="2096"/>
                    <a:pt x="751" y="2145"/>
                  </a:cubicBezTo>
                  <a:cubicBezTo>
                    <a:pt x="804" y="2164"/>
                    <a:pt x="859" y="2178"/>
                    <a:pt x="915" y="2186"/>
                  </a:cubicBezTo>
                  <a:cubicBezTo>
                    <a:pt x="958" y="2192"/>
                    <a:pt x="999" y="2199"/>
                    <a:pt x="1042" y="2199"/>
                  </a:cubicBezTo>
                  <a:cubicBezTo>
                    <a:pt x="1083" y="2199"/>
                    <a:pt x="1124" y="2195"/>
                    <a:pt x="1166" y="2184"/>
                  </a:cubicBezTo>
                  <a:cubicBezTo>
                    <a:pt x="1231" y="2170"/>
                    <a:pt x="1291" y="2149"/>
                    <a:pt x="1352" y="2123"/>
                  </a:cubicBezTo>
                  <a:cubicBezTo>
                    <a:pt x="1377" y="2112"/>
                    <a:pt x="1402" y="2098"/>
                    <a:pt x="1424" y="2084"/>
                  </a:cubicBezTo>
                  <a:cubicBezTo>
                    <a:pt x="1457" y="2063"/>
                    <a:pt x="1492" y="2038"/>
                    <a:pt x="1521" y="2012"/>
                  </a:cubicBezTo>
                  <a:cubicBezTo>
                    <a:pt x="1537" y="1995"/>
                    <a:pt x="1552" y="1971"/>
                    <a:pt x="1564" y="1950"/>
                  </a:cubicBezTo>
                  <a:cubicBezTo>
                    <a:pt x="1568" y="1944"/>
                    <a:pt x="1570" y="1938"/>
                    <a:pt x="1574" y="1932"/>
                  </a:cubicBezTo>
                  <a:cubicBezTo>
                    <a:pt x="1576" y="1928"/>
                    <a:pt x="1578" y="1926"/>
                    <a:pt x="1578" y="1922"/>
                  </a:cubicBezTo>
                  <a:lnTo>
                    <a:pt x="1578" y="1922"/>
                  </a:lnTo>
                  <a:cubicBezTo>
                    <a:pt x="1610" y="1875"/>
                    <a:pt x="1608" y="1805"/>
                    <a:pt x="1564" y="1765"/>
                  </a:cubicBezTo>
                  <a:cubicBezTo>
                    <a:pt x="1539" y="1742"/>
                    <a:pt x="1507" y="1730"/>
                    <a:pt x="1475" y="1730"/>
                  </a:cubicBezTo>
                  <a:cubicBezTo>
                    <a:pt x="1452" y="1730"/>
                    <a:pt x="1429" y="1736"/>
                    <a:pt x="1408" y="1750"/>
                  </a:cubicBezTo>
                  <a:lnTo>
                    <a:pt x="1408" y="1750"/>
                  </a:lnTo>
                  <a:cubicBezTo>
                    <a:pt x="1408" y="1750"/>
                    <a:pt x="1407" y="1750"/>
                    <a:pt x="1406" y="1751"/>
                  </a:cubicBezTo>
                  <a:cubicBezTo>
                    <a:pt x="1402" y="1753"/>
                    <a:pt x="1398" y="1755"/>
                    <a:pt x="1394" y="1757"/>
                  </a:cubicBezTo>
                  <a:cubicBezTo>
                    <a:pt x="1391" y="1758"/>
                    <a:pt x="1388" y="1760"/>
                    <a:pt x="1385" y="1761"/>
                  </a:cubicBezTo>
                  <a:lnTo>
                    <a:pt x="1385" y="1761"/>
                  </a:lnTo>
                  <a:cubicBezTo>
                    <a:pt x="1370" y="1767"/>
                    <a:pt x="1353" y="1772"/>
                    <a:pt x="1338" y="1782"/>
                  </a:cubicBezTo>
                  <a:cubicBezTo>
                    <a:pt x="1328" y="1788"/>
                    <a:pt x="1320" y="1794"/>
                    <a:pt x="1309" y="1800"/>
                  </a:cubicBezTo>
                  <a:cubicBezTo>
                    <a:pt x="1294" y="1809"/>
                    <a:pt x="1278" y="1818"/>
                    <a:pt x="1262" y="1825"/>
                  </a:cubicBezTo>
                  <a:lnTo>
                    <a:pt x="1262" y="1825"/>
                  </a:lnTo>
                  <a:cubicBezTo>
                    <a:pt x="1233" y="1835"/>
                    <a:pt x="1203" y="1843"/>
                    <a:pt x="1174" y="1849"/>
                  </a:cubicBezTo>
                  <a:lnTo>
                    <a:pt x="1174" y="1849"/>
                  </a:lnTo>
                  <a:cubicBezTo>
                    <a:pt x="1165" y="1849"/>
                    <a:pt x="1157" y="1850"/>
                    <a:pt x="1148" y="1850"/>
                  </a:cubicBezTo>
                  <a:cubicBezTo>
                    <a:pt x="1128" y="1850"/>
                    <a:pt x="1107" y="1848"/>
                    <a:pt x="1085" y="1845"/>
                  </a:cubicBezTo>
                  <a:lnTo>
                    <a:pt x="1085" y="1845"/>
                  </a:lnTo>
                  <a:lnTo>
                    <a:pt x="1114" y="1849"/>
                  </a:lnTo>
                  <a:lnTo>
                    <a:pt x="1114" y="1849"/>
                  </a:lnTo>
                  <a:cubicBezTo>
                    <a:pt x="1079" y="1845"/>
                    <a:pt x="1044" y="1843"/>
                    <a:pt x="1010" y="1838"/>
                  </a:cubicBezTo>
                  <a:lnTo>
                    <a:pt x="1010" y="1838"/>
                  </a:lnTo>
                  <a:cubicBezTo>
                    <a:pt x="965" y="1828"/>
                    <a:pt x="920" y="1815"/>
                    <a:pt x="877" y="1798"/>
                  </a:cubicBezTo>
                  <a:lnTo>
                    <a:pt x="877" y="1798"/>
                  </a:lnTo>
                  <a:cubicBezTo>
                    <a:pt x="801" y="1765"/>
                    <a:pt x="729" y="1725"/>
                    <a:pt x="664" y="1675"/>
                  </a:cubicBezTo>
                  <a:lnTo>
                    <a:pt x="664" y="1675"/>
                  </a:lnTo>
                  <a:cubicBezTo>
                    <a:pt x="607" y="1629"/>
                    <a:pt x="555" y="1578"/>
                    <a:pt x="510" y="1522"/>
                  </a:cubicBezTo>
                  <a:lnTo>
                    <a:pt x="510" y="1522"/>
                  </a:lnTo>
                  <a:cubicBezTo>
                    <a:pt x="472" y="1472"/>
                    <a:pt x="440" y="1419"/>
                    <a:pt x="414" y="1362"/>
                  </a:cubicBezTo>
                  <a:lnTo>
                    <a:pt x="414" y="1362"/>
                  </a:lnTo>
                  <a:cubicBezTo>
                    <a:pt x="396" y="1316"/>
                    <a:pt x="382" y="1270"/>
                    <a:pt x="372" y="1222"/>
                  </a:cubicBezTo>
                  <a:lnTo>
                    <a:pt x="372" y="1222"/>
                  </a:lnTo>
                  <a:cubicBezTo>
                    <a:pt x="364" y="1164"/>
                    <a:pt x="365" y="1106"/>
                    <a:pt x="373" y="1048"/>
                  </a:cubicBezTo>
                  <a:lnTo>
                    <a:pt x="373" y="1048"/>
                  </a:lnTo>
                  <a:lnTo>
                    <a:pt x="364" y="1095"/>
                  </a:lnTo>
                  <a:cubicBezTo>
                    <a:pt x="373" y="1032"/>
                    <a:pt x="390" y="971"/>
                    <a:pt x="412" y="912"/>
                  </a:cubicBezTo>
                  <a:lnTo>
                    <a:pt x="412" y="912"/>
                  </a:lnTo>
                  <a:cubicBezTo>
                    <a:pt x="445" y="836"/>
                    <a:pt x="487" y="765"/>
                    <a:pt x="539" y="699"/>
                  </a:cubicBezTo>
                  <a:lnTo>
                    <a:pt x="539" y="699"/>
                  </a:lnTo>
                  <a:lnTo>
                    <a:pt x="522" y="720"/>
                  </a:lnTo>
                  <a:lnTo>
                    <a:pt x="522" y="720"/>
                  </a:lnTo>
                  <a:cubicBezTo>
                    <a:pt x="528" y="712"/>
                    <a:pt x="533" y="705"/>
                    <a:pt x="539" y="697"/>
                  </a:cubicBezTo>
                  <a:lnTo>
                    <a:pt x="539" y="697"/>
                  </a:lnTo>
                  <a:cubicBezTo>
                    <a:pt x="592" y="634"/>
                    <a:pt x="652" y="576"/>
                    <a:pt x="716" y="526"/>
                  </a:cubicBezTo>
                  <a:lnTo>
                    <a:pt x="716" y="526"/>
                  </a:lnTo>
                  <a:cubicBezTo>
                    <a:pt x="816" y="454"/>
                    <a:pt x="926" y="395"/>
                    <a:pt x="1040" y="346"/>
                  </a:cubicBezTo>
                  <a:lnTo>
                    <a:pt x="1040" y="346"/>
                  </a:lnTo>
                  <a:lnTo>
                    <a:pt x="1003" y="362"/>
                  </a:lnTo>
                  <a:cubicBezTo>
                    <a:pt x="1069" y="335"/>
                    <a:pt x="1137" y="311"/>
                    <a:pt x="1205" y="292"/>
                  </a:cubicBezTo>
                  <a:cubicBezTo>
                    <a:pt x="1221" y="288"/>
                    <a:pt x="1237" y="284"/>
                    <a:pt x="1254" y="280"/>
                  </a:cubicBezTo>
                  <a:cubicBezTo>
                    <a:pt x="1272" y="276"/>
                    <a:pt x="1289" y="267"/>
                    <a:pt x="1307" y="261"/>
                  </a:cubicBezTo>
                  <a:cubicBezTo>
                    <a:pt x="1340" y="251"/>
                    <a:pt x="1373" y="243"/>
                    <a:pt x="1408" y="237"/>
                  </a:cubicBezTo>
                  <a:cubicBezTo>
                    <a:pt x="1439" y="230"/>
                    <a:pt x="1470" y="225"/>
                    <a:pt x="1500" y="220"/>
                  </a:cubicBezTo>
                  <a:lnTo>
                    <a:pt x="1500" y="220"/>
                  </a:lnTo>
                  <a:cubicBezTo>
                    <a:pt x="1509" y="219"/>
                    <a:pt x="1517" y="218"/>
                    <a:pt x="1525" y="216"/>
                  </a:cubicBezTo>
                  <a:lnTo>
                    <a:pt x="1525" y="216"/>
                  </a:lnTo>
                  <a:cubicBezTo>
                    <a:pt x="1525" y="216"/>
                    <a:pt x="1525" y="216"/>
                    <a:pt x="1525" y="216"/>
                  </a:cubicBezTo>
                  <a:lnTo>
                    <a:pt x="1525" y="216"/>
                  </a:lnTo>
                  <a:lnTo>
                    <a:pt x="1525" y="216"/>
                  </a:lnTo>
                  <a:lnTo>
                    <a:pt x="1525" y="216"/>
                  </a:lnTo>
                  <a:cubicBezTo>
                    <a:pt x="1536" y="214"/>
                    <a:pt x="1548" y="211"/>
                    <a:pt x="1558" y="207"/>
                  </a:cubicBezTo>
                  <a:lnTo>
                    <a:pt x="1558" y="207"/>
                  </a:lnTo>
                  <a:cubicBezTo>
                    <a:pt x="1567" y="206"/>
                    <a:pt x="1575" y="204"/>
                    <a:pt x="1582" y="200"/>
                  </a:cubicBezTo>
                  <a:lnTo>
                    <a:pt x="1582" y="200"/>
                  </a:lnTo>
                  <a:cubicBezTo>
                    <a:pt x="1585" y="199"/>
                    <a:pt x="1587" y="199"/>
                    <a:pt x="1589" y="198"/>
                  </a:cubicBezTo>
                  <a:cubicBezTo>
                    <a:pt x="1591" y="196"/>
                    <a:pt x="1597" y="196"/>
                    <a:pt x="1599" y="193"/>
                  </a:cubicBezTo>
                  <a:lnTo>
                    <a:pt x="1599" y="193"/>
                  </a:lnTo>
                  <a:cubicBezTo>
                    <a:pt x="1599" y="193"/>
                    <a:pt x="1597" y="194"/>
                    <a:pt x="1595" y="194"/>
                  </a:cubicBezTo>
                  <a:lnTo>
                    <a:pt x="1595" y="194"/>
                  </a:lnTo>
                  <a:cubicBezTo>
                    <a:pt x="1595" y="194"/>
                    <a:pt x="1595" y="194"/>
                    <a:pt x="1595" y="193"/>
                  </a:cubicBezTo>
                  <a:lnTo>
                    <a:pt x="1630" y="193"/>
                  </a:lnTo>
                  <a:cubicBezTo>
                    <a:pt x="1643" y="192"/>
                    <a:pt x="1656" y="192"/>
                    <a:pt x="1669" y="192"/>
                  </a:cubicBezTo>
                  <a:cubicBezTo>
                    <a:pt x="1682" y="192"/>
                    <a:pt x="1695" y="192"/>
                    <a:pt x="1708" y="191"/>
                  </a:cubicBezTo>
                  <a:cubicBezTo>
                    <a:pt x="1757" y="191"/>
                    <a:pt x="1809" y="191"/>
                    <a:pt x="1860" y="196"/>
                  </a:cubicBezTo>
                  <a:cubicBezTo>
                    <a:pt x="1878" y="196"/>
                    <a:pt x="1897" y="177"/>
                    <a:pt x="1899" y="159"/>
                  </a:cubicBezTo>
                  <a:cubicBezTo>
                    <a:pt x="1903" y="138"/>
                    <a:pt x="1891" y="122"/>
                    <a:pt x="1870" y="113"/>
                  </a:cubicBezTo>
                  <a:cubicBezTo>
                    <a:pt x="1821" y="93"/>
                    <a:pt x="1770" y="74"/>
                    <a:pt x="1718" y="62"/>
                  </a:cubicBezTo>
                  <a:cubicBezTo>
                    <a:pt x="1691" y="56"/>
                    <a:pt x="1667" y="52"/>
                    <a:pt x="1640" y="48"/>
                  </a:cubicBezTo>
                  <a:cubicBezTo>
                    <a:pt x="1634" y="46"/>
                    <a:pt x="1626" y="44"/>
                    <a:pt x="1620" y="44"/>
                  </a:cubicBezTo>
                  <a:cubicBezTo>
                    <a:pt x="1615" y="42"/>
                    <a:pt x="1607" y="40"/>
                    <a:pt x="1605" y="40"/>
                  </a:cubicBezTo>
                  <a:cubicBezTo>
                    <a:pt x="1604" y="40"/>
                    <a:pt x="1605" y="41"/>
                    <a:pt x="1613" y="44"/>
                  </a:cubicBezTo>
                  <a:lnTo>
                    <a:pt x="1613" y="44"/>
                  </a:lnTo>
                  <a:cubicBezTo>
                    <a:pt x="1609" y="43"/>
                    <a:pt x="1604" y="41"/>
                    <a:pt x="1601" y="39"/>
                  </a:cubicBezTo>
                  <a:cubicBezTo>
                    <a:pt x="1599" y="38"/>
                    <a:pt x="1598" y="38"/>
                    <a:pt x="1597" y="38"/>
                  </a:cubicBezTo>
                  <a:lnTo>
                    <a:pt x="1597" y="38"/>
                  </a:lnTo>
                  <a:cubicBezTo>
                    <a:pt x="1597" y="38"/>
                    <a:pt x="1597" y="38"/>
                    <a:pt x="1598" y="39"/>
                  </a:cubicBezTo>
                  <a:lnTo>
                    <a:pt x="1598" y="39"/>
                  </a:lnTo>
                  <a:lnTo>
                    <a:pt x="1593" y="35"/>
                  </a:lnTo>
                  <a:cubicBezTo>
                    <a:pt x="1584" y="30"/>
                    <a:pt x="1574" y="26"/>
                    <a:pt x="1564" y="24"/>
                  </a:cubicBezTo>
                  <a:lnTo>
                    <a:pt x="1564" y="24"/>
                  </a:lnTo>
                  <a:cubicBezTo>
                    <a:pt x="1540" y="17"/>
                    <a:pt x="1518" y="13"/>
                    <a:pt x="1494" y="11"/>
                  </a:cubicBezTo>
                  <a:cubicBezTo>
                    <a:pt x="1478" y="9"/>
                    <a:pt x="1461" y="7"/>
                    <a:pt x="1443" y="4"/>
                  </a:cubicBezTo>
                  <a:cubicBezTo>
                    <a:pt x="1410" y="2"/>
                    <a:pt x="1377" y="0"/>
                    <a:pt x="1342" y="0"/>
                  </a:cubicBezTo>
                  <a:cubicBezTo>
                    <a:pt x="1320" y="0"/>
                    <a:pt x="1298" y="1"/>
                    <a:pt x="1276" y="1"/>
                  </a:cubicBezTo>
                  <a:cubicBezTo>
                    <a:pt x="1265" y="1"/>
                    <a:pt x="1253" y="1"/>
                    <a:pt x="1242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2267375" y="1545750"/>
              <a:ext cx="51550" cy="50650"/>
            </a:xfrm>
            <a:custGeom>
              <a:avLst/>
              <a:gdLst/>
              <a:ahLst/>
              <a:cxnLst/>
              <a:rect l="l" t="t" r="r" b="b"/>
              <a:pathLst>
                <a:path w="2062" h="2026" extrusionOk="0">
                  <a:moveTo>
                    <a:pt x="1065" y="260"/>
                  </a:moveTo>
                  <a:lnTo>
                    <a:pt x="1065" y="260"/>
                  </a:lnTo>
                  <a:cubicBezTo>
                    <a:pt x="1076" y="261"/>
                    <a:pt x="1086" y="263"/>
                    <a:pt x="1096" y="265"/>
                  </a:cubicBezTo>
                  <a:lnTo>
                    <a:pt x="1096" y="265"/>
                  </a:lnTo>
                  <a:lnTo>
                    <a:pt x="1065" y="260"/>
                  </a:lnTo>
                  <a:close/>
                  <a:moveTo>
                    <a:pt x="662" y="309"/>
                  </a:moveTo>
                  <a:lnTo>
                    <a:pt x="646" y="317"/>
                  </a:lnTo>
                  <a:lnTo>
                    <a:pt x="646" y="317"/>
                  </a:lnTo>
                  <a:cubicBezTo>
                    <a:pt x="651" y="314"/>
                    <a:pt x="657" y="312"/>
                    <a:pt x="662" y="309"/>
                  </a:cubicBezTo>
                  <a:close/>
                  <a:moveTo>
                    <a:pt x="1326" y="330"/>
                  </a:moveTo>
                  <a:lnTo>
                    <a:pt x="1326" y="330"/>
                  </a:lnTo>
                  <a:cubicBezTo>
                    <a:pt x="1327" y="330"/>
                    <a:pt x="1329" y="331"/>
                    <a:pt x="1330" y="332"/>
                  </a:cubicBezTo>
                  <a:lnTo>
                    <a:pt x="1326" y="330"/>
                  </a:lnTo>
                  <a:close/>
                  <a:moveTo>
                    <a:pt x="1700" y="681"/>
                  </a:moveTo>
                  <a:cubicBezTo>
                    <a:pt x="1705" y="692"/>
                    <a:pt x="1709" y="704"/>
                    <a:pt x="1713" y="715"/>
                  </a:cubicBezTo>
                  <a:lnTo>
                    <a:pt x="1713" y="715"/>
                  </a:lnTo>
                  <a:lnTo>
                    <a:pt x="1700" y="681"/>
                  </a:lnTo>
                  <a:close/>
                  <a:moveTo>
                    <a:pt x="1751" y="1032"/>
                  </a:moveTo>
                  <a:lnTo>
                    <a:pt x="1751" y="1032"/>
                  </a:lnTo>
                  <a:cubicBezTo>
                    <a:pt x="1750" y="1039"/>
                    <a:pt x="1749" y="1047"/>
                    <a:pt x="1748" y="1054"/>
                  </a:cubicBezTo>
                  <a:lnTo>
                    <a:pt x="1748" y="1054"/>
                  </a:lnTo>
                  <a:lnTo>
                    <a:pt x="1751" y="1032"/>
                  </a:lnTo>
                  <a:close/>
                  <a:moveTo>
                    <a:pt x="434" y="1425"/>
                  </a:moveTo>
                  <a:lnTo>
                    <a:pt x="442" y="1435"/>
                  </a:lnTo>
                  <a:lnTo>
                    <a:pt x="442" y="1435"/>
                  </a:lnTo>
                  <a:cubicBezTo>
                    <a:pt x="440" y="1431"/>
                    <a:pt x="437" y="1428"/>
                    <a:pt x="434" y="1425"/>
                  </a:cubicBezTo>
                  <a:close/>
                  <a:moveTo>
                    <a:pt x="451" y="1446"/>
                  </a:moveTo>
                  <a:lnTo>
                    <a:pt x="457" y="1453"/>
                  </a:lnTo>
                  <a:cubicBezTo>
                    <a:pt x="455" y="1451"/>
                    <a:pt x="453" y="1448"/>
                    <a:pt x="451" y="1446"/>
                  </a:cubicBezTo>
                  <a:close/>
                  <a:moveTo>
                    <a:pt x="1581" y="1476"/>
                  </a:moveTo>
                  <a:lnTo>
                    <a:pt x="1581" y="1476"/>
                  </a:lnTo>
                  <a:cubicBezTo>
                    <a:pt x="1578" y="1480"/>
                    <a:pt x="1574" y="1484"/>
                    <a:pt x="1571" y="1489"/>
                  </a:cubicBezTo>
                  <a:lnTo>
                    <a:pt x="1571" y="1489"/>
                  </a:lnTo>
                  <a:lnTo>
                    <a:pt x="1581" y="1476"/>
                  </a:lnTo>
                  <a:close/>
                  <a:moveTo>
                    <a:pt x="1562" y="1500"/>
                  </a:moveTo>
                  <a:cubicBezTo>
                    <a:pt x="1561" y="1501"/>
                    <a:pt x="1561" y="1502"/>
                    <a:pt x="1560" y="1503"/>
                  </a:cubicBezTo>
                  <a:lnTo>
                    <a:pt x="1562" y="1500"/>
                  </a:lnTo>
                  <a:close/>
                  <a:moveTo>
                    <a:pt x="791" y="1715"/>
                  </a:moveTo>
                  <a:lnTo>
                    <a:pt x="802" y="1720"/>
                  </a:lnTo>
                  <a:cubicBezTo>
                    <a:pt x="798" y="1719"/>
                    <a:pt x="794" y="1717"/>
                    <a:pt x="791" y="1715"/>
                  </a:cubicBezTo>
                  <a:close/>
                  <a:moveTo>
                    <a:pt x="1127" y="1759"/>
                  </a:moveTo>
                  <a:cubicBezTo>
                    <a:pt x="1124" y="1760"/>
                    <a:pt x="1121" y="1760"/>
                    <a:pt x="1118" y="1761"/>
                  </a:cubicBezTo>
                  <a:lnTo>
                    <a:pt x="1118" y="1761"/>
                  </a:lnTo>
                  <a:lnTo>
                    <a:pt x="1127" y="1759"/>
                  </a:lnTo>
                  <a:close/>
                  <a:moveTo>
                    <a:pt x="1099" y="1763"/>
                  </a:moveTo>
                  <a:cubicBezTo>
                    <a:pt x="1097" y="1763"/>
                    <a:pt x="1096" y="1763"/>
                    <a:pt x="1094" y="1764"/>
                  </a:cubicBezTo>
                  <a:lnTo>
                    <a:pt x="1099" y="1763"/>
                  </a:lnTo>
                  <a:close/>
                  <a:moveTo>
                    <a:pt x="1041" y="0"/>
                  </a:moveTo>
                  <a:cubicBezTo>
                    <a:pt x="923" y="0"/>
                    <a:pt x="806" y="18"/>
                    <a:pt x="695" y="52"/>
                  </a:cubicBezTo>
                  <a:cubicBezTo>
                    <a:pt x="539" y="102"/>
                    <a:pt x="383" y="192"/>
                    <a:pt x="272" y="319"/>
                  </a:cubicBezTo>
                  <a:cubicBezTo>
                    <a:pt x="254" y="338"/>
                    <a:pt x="237" y="360"/>
                    <a:pt x="221" y="381"/>
                  </a:cubicBezTo>
                  <a:cubicBezTo>
                    <a:pt x="206" y="399"/>
                    <a:pt x="204" y="441"/>
                    <a:pt x="210" y="463"/>
                  </a:cubicBezTo>
                  <a:cubicBezTo>
                    <a:pt x="219" y="486"/>
                    <a:pt x="231" y="502"/>
                    <a:pt x="250" y="519"/>
                  </a:cubicBezTo>
                  <a:cubicBezTo>
                    <a:pt x="268" y="532"/>
                    <a:pt x="293" y="540"/>
                    <a:pt x="317" y="540"/>
                  </a:cubicBezTo>
                  <a:cubicBezTo>
                    <a:pt x="344" y="540"/>
                    <a:pt x="370" y="531"/>
                    <a:pt x="387" y="510"/>
                  </a:cubicBezTo>
                  <a:lnTo>
                    <a:pt x="389" y="508"/>
                  </a:lnTo>
                  <a:cubicBezTo>
                    <a:pt x="424" y="467"/>
                    <a:pt x="461" y="430"/>
                    <a:pt x="504" y="397"/>
                  </a:cubicBezTo>
                  <a:lnTo>
                    <a:pt x="504" y="397"/>
                  </a:lnTo>
                  <a:lnTo>
                    <a:pt x="482" y="416"/>
                  </a:lnTo>
                  <a:cubicBezTo>
                    <a:pt x="530" y="378"/>
                    <a:pt x="583" y="347"/>
                    <a:pt x="638" y="320"/>
                  </a:cubicBezTo>
                  <a:lnTo>
                    <a:pt x="638" y="320"/>
                  </a:lnTo>
                  <a:cubicBezTo>
                    <a:pt x="703" y="294"/>
                    <a:pt x="774" y="272"/>
                    <a:pt x="843" y="262"/>
                  </a:cubicBezTo>
                  <a:lnTo>
                    <a:pt x="843" y="262"/>
                  </a:lnTo>
                  <a:cubicBezTo>
                    <a:pt x="879" y="258"/>
                    <a:pt x="916" y="256"/>
                    <a:pt x="952" y="256"/>
                  </a:cubicBezTo>
                  <a:cubicBezTo>
                    <a:pt x="1001" y="256"/>
                    <a:pt x="1051" y="259"/>
                    <a:pt x="1101" y="266"/>
                  </a:cubicBezTo>
                  <a:lnTo>
                    <a:pt x="1101" y="266"/>
                  </a:lnTo>
                  <a:cubicBezTo>
                    <a:pt x="1171" y="278"/>
                    <a:pt x="1239" y="296"/>
                    <a:pt x="1305" y="321"/>
                  </a:cubicBezTo>
                  <a:lnTo>
                    <a:pt x="1305" y="321"/>
                  </a:lnTo>
                  <a:cubicBezTo>
                    <a:pt x="1375" y="353"/>
                    <a:pt x="1442" y="391"/>
                    <a:pt x="1503" y="438"/>
                  </a:cubicBezTo>
                  <a:lnTo>
                    <a:pt x="1472" y="416"/>
                  </a:lnTo>
                  <a:lnTo>
                    <a:pt x="1472" y="416"/>
                  </a:lnTo>
                  <a:cubicBezTo>
                    <a:pt x="1527" y="458"/>
                    <a:pt x="1580" y="508"/>
                    <a:pt x="1625" y="562"/>
                  </a:cubicBezTo>
                  <a:lnTo>
                    <a:pt x="1625" y="562"/>
                  </a:lnTo>
                  <a:cubicBezTo>
                    <a:pt x="1661" y="610"/>
                    <a:pt x="1691" y="661"/>
                    <a:pt x="1714" y="716"/>
                  </a:cubicBezTo>
                  <a:lnTo>
                    <a:pt x="1714" y="716"/>
                  </a:lnTo>
                  <a:cubicBezTo>
                    <a:pt x="1732" y="769"/>
                    <a:pt x="1745" y="822"/>
                    <a:pt x="1751" y="876"/>
                  </a:cubicBezTo>
                  <a:lnTo>
                    <a:pt x="1747" y="837"/>
                  </a:lnTo>
                  <a:lnTo>
                    <a:pt x="1747" y="837"/>
                  </a:lnTo>
                  <a:cubicBezTo>
                    <a:pt x="1757" y="913"/>
                    <a:pt x="1756" y="992"/>
                    <a:pt x="1746" y="1068"/>
                  </a:cubicBezTo>
                  <a:lnTo>
                    <a:pt x="1746" y="1068"/>
                  </a:lnTo>
                  <a:cubicBezTo>
                    <a:pt x="1744" y="1083"/>
                    <a:pt x="1741" y="1098"/>
                    <a:pt x="1741" y="1112"/>
                  </a:cubicBezTo>
                  <a:lnTo>
                    <a:pt x="1741" y="1112"/>
                  </a:lnTo>
                  <a:cubicBezTo>
                    <a:pt x="1727" y="1177"/>
                    <a:pt x="1710" y="1242"/>
                    <a:pt x="1684" y="1303"/>
                  </a:cubicBezTo>
                  <a:lnTo>
                    <a:pt x="1696" y="1271"/>
                  </a:lnTo>
                  <a:lnTo>
                    <a:pt x="1696" y="1271"/>
                  </a:lnTo>
                  <a:cubicBezTo>
                    <a:pt x="1663" y="1349"/>
                    <a:pt x="1620" y="1423"/>
                    <a:pt x="1568" y="1492"/>
                  </a:cubicBezTo>
                  <a:lnTo>
                    <a:pt x="1568" y="1492"/>
                  </a:lnTo>
                  <a:cubicBezTo>
                    <a:pt x="1532" y="1538"/>
                    <a:pt x="1489" y="1579"/>
                    <a:pt x="1443" y="1615"/>
                  </a:cubicBezTo>
                  <a:lnTo>
                    <a:pt x="1443" y="1615"/>
                  </a:lnTo>
                  <a:lnTo>
                    <a:pt x="1453" y="1607"/>
                  </a:lnTo>
                  <a:lnTo>
                    <a:pt x="1453" y="1607"/>
                  </a:lnTo>
                  <a:cubicBezTo>
                    <a:pt x="1448" y="1612"/>
                    <a:pt x="1443" y="1616"/>
                    <a:pt x="1437" y="1620"/>
                  </a:cubicBezTo>
                  <a:lnTo>
                    <a:pt x="1437" y="1620"/>
                  </a:lnTo>
                  <a:cubicBezTo>
                    <a:pt x="1439" y="1618"/>
                    <a:pt x="1441" y="1617"/>
                    <a:pt x="1443" y="1615"/>
                  </a:cubicBezTo>
                  <a:lnTo>
                    <a:pt x="1443" y="1615"/>
                  </a:lnTo>
                  <a:lnTo>
                    <a:pt x="1434" y="1623"/>
                  </a:lnTo>
                  <a:lnTo>
                    <a:pt x="1434" y="1623"/>
                  </a:lnTo>
                  <a:cubicBezTo>
                    <a:pt x="1435" y="1622"/>
                    <a:pt x="1436" y="1621"/>
                    <a:pt x="1437" y="1620"/>
                  </a:cubicBezTo>
                  <a:lnTo>
                    <a:pt x="1437" y="1620"/>
                  </a:lnTo>
                  <a:cubicBezTo>
                    <a:pt x="1434" y="1623"/>
                    <a:pt x="1430" y="1625"/>
                    <a:pt x="1427" y="1628"/>
                  </a:cubicBezTo>
                  <a:lnTo>
                    <a:pt x="1434" y="1623"/>
                  </a:lnTo>
                  <a:lnTo>
                    <a:pt x="1434" y="1623"/>
                  </a:lnTo>
                  <a:cubicBezTo>
                    <a:pt x="1379" y="1663"/>
                    <a:pt x="1320" y="1697"/>
                    <a:pt x="1258" y="1723"/>
                  </a:cubicBezTo>
                  <a:lnTo>
                    <a:pt x="1289" y="1710"/>
                  </a:lnTo>
                  <a:lnTo>
                    <a:pt x="1289" y="1710"/>
                  </a:lnTo>
                  <a:cubicBezTo>
                    <a:pt x="1232" y="1735"/>
                    <a:pt x="1172" y="1752"/>
                    <a:pt x="1110" y="1762"/>
                  </a:cubicBezTo>
                  <a:lnTo>
                    <a:pt x="1110" y="1762"/>
                  </a:lnTo>
                  <a:cubicBezTo>
                    <a:pt x="1088" y="1764"/>
                    <a:pt x="1066" y="1765"/>
                    <a:pt x="1044" y="1765"/>
                  </a:cubicBezTo>
                  <a:cubicBezTo>
                    <a:pt x="1008" y="1765"/>
                    <a:pt x="972" y="1762"/>
                    <a:pt x="938" y="1757"/>
                  </a:cubicBezTo>
                  <a:lnTo>
                    <a:pt x="938" y="1757"/>
                  </a:lnTo>
                  <a:lnTo>
                    <a:pt x="973" y="1764"/>
                  </a:lnTo>
                  <a:cubicBezTo>
                    <a:pt x="907" y="1754"/>
                    <a:pt x="844" y="1737"/>
                    <a:pt x="782" y="1711"/>
                  </a:cubicBezTo>
                  <a:lnTo>
                    <a:pt x="782" y="1711"/>
                  </a:lnTo>
                  <a:cubicBezTo>
                    <a:pt x="718" y="1682"/>
                    <a:pt x="657" y="1644"/>
                    <a:pt x="601" y="1601"/>
                  </a:cubicBezTo>
                  <a:lnTo>
                    <a:pt x="601" y="1601"/>
                  </a:lnTo>
                  <a:lnTo>
                    <a:pt x="630" y="1622"/>
                  </a:lnTo>
                  <a:cubicBezTo>
                    <a:pt x="561" y="1569"/>
                    <a:pt x="501" y="1508"/>
                    <a:pt x="447" y="1441"/>
                  </a:cubicBezTo>
                  <a:lnTo>
                    <a:pt x="447" y="1441"/>
                  </a:lnTo>
                  <a:cubicBezTo>
                    <a:pt x="399" y="1378"/>
                    <a:pt x="360" y="1310"/>
                    <a:pt x="328" y="1238"/>
                  </a:cubicBezTo>
                  <a:lnTo>
                    <a:pt x="328" y="1238"/>
                  </a:lnTo>
                  <a:cubicBezTo>
                    <a:pt x="295" y="1155"/>
                    <a:pt x="267" y="1069"/>
                    <a:pt x="253" y="980"/>
                  </a:cubicBezTo>
                  <a:lnTo>
                    <a:pt x="253" y="980"/>
                  </a:lnTo>
                  <a:cubicBezTo>
                    <a:pt x="248" y="921"/>
                    <a:pt x="247" y="863"/>
                    <a:pt x="254" y="804"/>
                  </a:cubicBezTo>
                  <a:lnTo>
                    <a:pt x="254" y="804"/>
                  </a:lnTo>
                  <a:lnTo>
                    <a:pt x="252" y="823"/>
                  </a:lnTo>
                  <a:cubicBezTo>
                    <a:pt x="252" y="815"/>
                    <a:pt x="253" y="807"/>
                    <a:pt x="255" y="799"/>
                  </a:cubicBezTo>
                  <a:lnTo>
                    <a:pt x="255" y="799"/>
                  </a:lnTo>
                  <a:cubicBezTo>
                    <a:pt x="254" y="801"/>
                    <a:pt x="254" y="802"/>
                    <a:pt x="254" y="804"/>
                  </a:cubicBezTo>
                  <a:lnTo>
                    <a:pt x="254" y="804"/>
                  </a:lnTo>
                  <a:lnTo>
                    <a:pt x="255" y="798"/>
                  </a:lnTo>
                  <a:lnTo>
                    <a:pt x="255" y="798"/>
                  </a:lnTo>
                  <a:cubicBezTo>
                    <a:pt x="255" y="799"/>
                    <a:pt x="255" y="799"/>
                    <a:pt x="255" y="799"/>
                  </a:cubicBezTo>
                  <a:lnTo>
                    <a:pt x="255" y="799"/>
                  </a:lnTo>
                  <a:cubicBezTo>
                    <a:pt x="255" y="797"/>
                    <a:pt x="255" y="794"/>
                    <a:pt x="256" y="792"/>
                  </a:cubicBezTo>
                  <a:lnTo>
                    <a:pt x="256" y="792"/>
                  </a:lnTo>
                  <a:lnTo>
                    <a:pt x="255" y="798"/>
                  </a:lnTo>
                  <a:lnTo>
                    <a:pt x="255" y="798"/>
                  </a:lnTo>
                  <a:cubicBezTo>
                    <a:pt x="258" y="783"/>
                    <a:pt x="261" y="768"/>
                    <a:pt x="264" y="753"/>
                  </a:cubicBezTo>
                  <a:cubicBezTo>
                    <a:pt x="268" y="732"/>
                    <a:pt x="272" y="714"/>
                    <a:pt x="272" y="693"/>
                  </a:cubicBezTo>
                  <a:cubicBezTo>
                    <a:pt x="272" y="687"/>
                    <a:pt x="272" y="681"/>
                    <a:pt x="272" y="675"/>
                  </a:cubicBezTo>
                  <a:lnTo>
                    <a:pt x="272" y="675"/>
                  </a:lnTo>
                  <a:cubicBezTo>
                    <a:pt x="276" y="655"/>
                    <a:pt x="269" y="629"/>
                    <a:pt x="260" y="613"/>
                  </a:cubicBezTo>
                  <a:cubicBezTo>
                    <a:pt x="250" y="595"/>
                    <a:pt x="227" y="576"/>
                    <a:pt x="206" y="572"/>
                  </a:cubicBezTo>
                  <a:cubicBezTo>
                    <a:pt x="198" y="570"/>
                    <a:pt x="189" y="569"/>
                    <a:pt x="181" y="569"/>
                  </a:cubicBezTo>
                  <a:cubicBezTo>
                    <a:pt x="165" y="569"/>
                    <a:pt x="150" y="573"/>
                    <a:pt x="137" y="582"/>
                  </a:cubicBezTo>
                  <a:cubicBezTo>
                    <a:pt x="130" y="586"/>
                    <a:pt x="125" y="590"/>
                    <a:pt x="120" y="595"/>
                  </a:cubicBezTo>
                  <a:lnTo>
                    <a:pt x="120" y="595"/>
                  </a:lnTo>
                  <a:cubicBezTo>
                    <a:pt x="112" y="602"/>
                    <a:pt x="106" y="610"/>
                    <a:pt x="97" y="619"/>
                  </a:cubicBezTo>
                  <a:cubicBezTo>
                    <a:pt x="86" y="635"/>
                    <a:pt x="76" y="647"/>
                    <a:pt x="68" y="662"/>
                  </a:cubicBezTo>
                  <a:lnTo>
                    <a:pt x="68" y="662"/>
                  </a:lnTo>
                  <a:lnTo>
                    <a:pt x="69" y="660"/>
                  </a:lnTo>
                  <a:lnTo>
                    <a:pt x="69" y="660"/>
                  </a:lnTo>
                  <a:cubicBezTo>
                    <a:pt x="68" y="661"/>
                    <a:pt x="68" y="662"/>
                    <a:pt x="67" y="664"/>
                  </a:cubicBezTo>
                  <a:lnTo>
                    <a:pt x="67" y="664"/>
                  </a:lnTo>
                  <a:cubicBezTo>
                    <a:pt x="64" y="669"/>
                    <a:pt x="62" y="675"/>
                    <a:pt x="60" y="682"/>
                  </a:cubicBezTo>
                  <a:lnTo>
                    <a:pt x="60" y="682"/>
                  </a:lnTo>
                  <a:cubicBezTo>
                    <a:pt x="42" y="726"/>
                    <a:pt x="28" y="775"/>
                    <a:pt x="19" y="821"/>
                  </a:cubicBezTo>
                  <a:cubicBezTo>
                    <a:pt x="9" y="876"/>
                    <a:pt x="3" y="936"/>
                    <a:pt x="3" y="993"/>
                  </a:cubicBezTo>
                  <a:cubicBezTo>
                    <a:pt x="1" y="1051"/>
                    <a:pt x="9" y="1112"/>
                    <a:pt x="17" y="1170"/>
                  </a:cubicBezTo>
                  <a:cubicBezTo>
                    <a:pt x="26" y="1219"/>
                    <a:pt x="38" y="1266"/>
                    <a:pt x="54" y="1312"/>
                  </a:cubicBezTo>
                  <a:cubicBezTo>
                    <a:pt x="95" y="1414"/>
                    <a:pt x="145" y="1511"/>
                    <a:pt x="210" y="1599"/>
                  </a:cubicBezTo>
                  <a:cubicBezTo>
                    <a:pt x="284" y="1696"/>
                    <a:pt x="369" y="1778"/>
                    <a:pt x="469" y="1848"/>
                  </a:cubicBezTo>
                  <a:cubicBezTo>
                    <a:pt x="625" y="1958"/>
                    <a:pt x="819" y="2025"/>
                    <a:pt x="1011" y="2025"/>
                  </a:cubicBezTo>
                  <a:cubicBezTo>
                    <a:pt x="1034" y="2025"/>
                    <a:pt x="1057" y="2024"/>
                    <a:pt x="1080" y="2022"/>
                  </a:cubicBezTo>
                  <a:cubicBezTo>
                    <a:pt x="1137" y="2018"/>
                    <a:pt x="1195" y="2010"/>
                    <a:pt x="1250" y="1996"/>
                  </a:cubicBezTo>
                  <a:cubicBezTo>
                    <a:pt x="1305" y="1981"/>
                    <a:pt x="1359" y="1961"/>
                    <a:pt x="1410" y="1936"/>
                  </a:cubicBezTo>
                  <a:cubicBezTo>
                    <a:pt x="1505" y="1893"/>
                    <a:pt x="1591" y="1833"/>
                    <a:pt x="1667" y="1764"/>
                  </a:cubicBezTo>
                  <a:cubicBezTo>
                    <a:pt x="1823" y="1622"/>
                    <a:pt x="1942" y="1439"/>
                    <a:pt x="2008" y="1238"/>
                  </a:cubicBezTo>
                  <a:cubicBezTo>
                    <a:pt x="2014" y="1217"/>
                    <a:pt x="2021" y="1196"/>
                    <a:pt x="2025" y="1176"/>
                  </a:cubicBezTo>
                  <a:lnTo>
                    <a:pt x="2025" y="1176"/>
                  </a:lnTo>
                  <a:cubicBezTo>
                    <a:pt x="2046" y="1125"/>
                    <a:pt x="2052" y="1073"/>
                    <a:pt x="2057" y="1018"/>
                  </a:cubicBezTo>
                  <a:cubicBezTo>
                    <a:pt x="2062" y="979"/>
                    <a:pt x="2062" y="940"/>
                    <a:pt x="2059" y="901"/>
                  </a:cubicBezTo>
                  <a:cubicBezTo>
                    <a:pt x="2055" y="808"/>
                    <a:pt x="2041" y="716"/>
                    <a:pt x="2010" y="627"/>
                  </a:cubicBezTo>
                  <a:cubicBezTo>
                    <a:pt x="1979" y="541"/>
                    <a:pt x="1938" y="461"/>
                    <a:pt x="1883" y="389"/>
                  </a:cubicBezTo>
                  <a:cubicBezTo>
                    <a:pt x="1854" y="350"/>
                    <a:pt x="1823" y="311"/>
                    <a:pt x="1786" y="276"/>
                  </a:cubicBezTo>
                  <a:cubicBezTo>
                    <a:pt x="1751" y="241"/>
                    <a:pt x="1710" y="210"/>
                    <a:pt x="1669" y="184"/>
                  </a:cubicBezTo>
                  <a:cubicBezTo>
                    <a:pt x="1597" y="134"/>
                    <a:pt x="1517" y="97"/>
                    <a:pt x="1435" y="67"/>
                  </a:cubicBezTo>
                  <a:cubicBezTo>
                    <a:pt x="1353" y="38"/>
                    <a:pt x="1266" y="19"/>
                    <a:pt x="1180" y="9"/>
                  </a:cubicBezTo>
                  <a:cubicBezTo>
                    <a:pt x="1134" y="3"/>
                    <a:pt x="1087" y="0"/>
                    <a:pt x="1041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2323575" y="1547525"/>
              <a:ext cx="45275" cy="52650"/>
            </a:xfrm>
            <a:custGeom>
              <a:avLst/>
              <a:gdLst/>
              <a:ahLst/>
              <a:cxnLst/>
              <a:rect l="l" t="t" r="r" b="b"/>
              <a:pathLst>
                <a:path w="1811" h="2106" extrusionOk="0">
                  <a:moveTo>
                    <a:pt x="332" y="1670"/>
                  </a:moveTo>
                  <a:lnTo>
                    <a:pt x="332" y="1670"/>
                  </a:lnTo>
                  <a:cubicBezTo>
                    <a:pt x="340" y="1674"/>
                    <a:pt x="348" y="1677"/>
                    <a:pt x="356" y="1680"/>
                  </a:cubicBezTo>
                  <a:lnTo>
                    <a:pt x="332" y="1670"/>
                  </a:lnTo>
                  <a:close/>
                  <a:moveTo>
                    <a:pt x="626" y="1754"/>
                  </a:moveTo>
                  <a:lnTo>
                    <a:pt x="639" y="1756"/>
                  </a:lnTo>
                  <a:cubicBezTo>
                    <a:pt x="635" y="1756"/>
                    <a:pt x="631" y="1755"/>
                    <a:pt x="626" y="1754"/>
                  </a:cubicBezTo>
                  <a:close/>
                  <a:moveTo>
                    <a:pt x="1262" y="0"/>
                  </a:moveTo>
                  <a:cubicBezTo>
                    <a:pt x="1239" y="0"/>
                    <a:pt x="1215" y="1"/>
                    <a:pt x="1192" y="2"/>
                  </a:cubicBezTo>
                  <a:cubicBezTo>
                    <a:pt x="991" y="10"/>
                    <a:pt x="789" y="65"/>
                    <a:pt x="611" y="158"/>
                  </a:cubicBezTo>
                  <a:cubicBezTo>
                    <a:pt x="432" y="252"/>
                    <a:pt x="272" y="402"/>
                    <a:pt x="159" y="577"/>
                  </a:cubicBezTo>
                  <a:cubicBezTo>
                    <a:pt x="101" y="665"/>
                    <a:pt x="56" y="762"/>
                    <a:pt x="25" y="861"/>
                  </a:cubicBezTo>
                  <a:cubicBezTo>
                    <a:pt x="21" y="873"/>
                    <a:pt x="19" y="883"/>
                    <a:pt x="15" y="893"/>
                  </a:cubicBezTo>
                  <a:cubicBezTo>
                    <a:pt x="13" y="898"/>
                    <a:pt x="13" y="904"/>
                    <a:pt x="11" y="910"/>
                  </a:cubicBezTo>
                  <a:cubicBezTo>
                    <a:pt x="7" y="924"/>
                    <a:pt x="5" y="945"/>
                    <a:pt x="3" y="961"/>
                  </a:cubicBezTo>
                  <a:cubicBezTo>
                    <a:pt x="0" y="1008"/>
                    <a:pt x="25" y="1054"/>
                    <a:pt x="56" y="1089"/>
                  </a:cubicBezTo>
                  <a:cubicBezTo>
                    <a:pt x="79" y="1115"/>
                    <a:pt x="103" y="1140"/>
                    <a:pt x="128" y="1165"/>
                  </a:cubicBezTo>
                  <a:cubicBezTo>
                    <a:pt x="177" y="1218"/>
                    <a:pt x="224" y="1271"/>
                    <a:pt x="274" y="1323"/>
                  </a:cubicBezTo>
                  <a:cubicBezTo>
                    <a:pt x="374" y="1423"/>
                    <a:pt x="473" y="1528"/>
                    <a:pt x="576" y="1627"/>
                  </a:cubicBezTo>
                  <a:cubicBezTo>
                    <a:pt x="621" y="1671"/>
                    <a:pt x="666" y="1715"/>
                    <a:pt x="712" y="1759"/>
                  </a:cubicBezTo>
                  <a:lnTo>
                    <a:pt x="712" y="1759"/>
                  </a:lnTo>
                  <a:cubicBezTo>
                    <a:pt x="678" y="1758"/>
                    <a:pt x="644" y="1756"/>
                    <a:pt x="611" y="1752"/>
                  </a:cubicBezTo>
                  <a:lnTo>
                    <a:pt x="611" y="1752"/>
                  </a:lnTo>
                  <a:cubicBezTo>
                    <a:pt x="510" y="1736"/>
                    <a:pt x="411" y="1705"/>
                    <a:pt x="317" y="1664"/>
                  </a:cubicBezTo>
                  <a:lnTo>
                    <a:pt x="317" y="1664"/>
                  </a:lnTo>
                  <a:lnTo>
                    <a:pt x="332" y="1670"/>
                  </a:lnTo>
                  <a:lnTo>
                    <a:pt x="332" y="1670"/>
                  </a:lnTo>
                  <a:cubicBezTo>
                    <a:pt x="319" y="1664"/>
                    <a:pt x="305" y="1658"/>
                    <a:pt x="292" y="1652"/>
                  </a:cubicBezTo>
                  <a:cubicBezTo>
                    <a:pt x="263" y="1637"/>
                    <a:pt x="233" y="1622"/>
                    <a:pt x="201" y="1622"/>
                  </a:cubicBezTo>
                  <a:cubicBezTo>
                    <a:pt x="197" y="1622"/>
                    <a:pt x="193" y="1622"/>
                    <a:pt x="189" y="1623"/>
                  </a:cubicBezTo>
                  <a:cubicBezTo>
                    <a:pt x="179" y="1623"/>
                    <a:pt x="169" y="1625"/>
                    <a:pt x="159" y="1625"/>
                  </a:cubicBezTo>
                  <a:cubicBezTo>
                    <a:pt x="116" y="1629"/>
                    <a:pt x="81" y="1643"/>
                    <a:pt x="52" y="1678"/>
                  </a:cubicBezTo>
                  <a:cubicBezTo>
                    <a:pt x="27" y="1711"/>
                    <a:pt x="15" y="1756"/>
                    <a:pt x="29" y="1795"/>
                  </a:cubicBezTo>
                  <a:cubicBezTo>
                    <a:pt x="35" y="1820"/>
                    <a:pt x="44" y="1843"/>
                    <a:pt x="56" y="1863"/>
                  </a:cubicBezTo>
                  <a:cubicBezTo>
                    <a:pt x="74" y="1900"/>
                    <a:pt x="113" y="1923"/>
                    <a:pt x="148" y="1945"/>
                  </a:cubicBezTo>
                  <a:cubicBezTo>
                    <a:pt x="175" y="1962"/>
                    <a:pt x="204" y="1976"/>
                    <a:pt x="233" y="1990"/>
                  </a:cubicBezTo>
                  <a:cubicBezTo>
                    <a:pt x="302" y="2025"/>
                    <a:pt x="376" y="2052"/>
                    <a:pt x="452" y="2071"/>
                  </a:cubicBezTo>
                  <a:cubicBezTo>
                    <a:pt x="547" y="2093"/>
                    <a:pt x="645" y="2106"/>
                    <a:pt x="744" y="2106"/>
                  </a:cubicBezTo>
                  <a:cubicBezTo>
                    <a:pt x="789" y="2106"/>
                    <a:pt x="835" y="2103"/>
                    <a:pt x="880" y="2097"/>
                  </a:cubicBezTo>
                  <a:cubicBezTo>
                    <a:pt x="929" y="2091"/>
                    <a:pt x="978" y="2085"/>
                    <a:pt x="1026" y="2073"/>
                  </a:cubicBezTo>
                  <a:cubicBezTo>
                    <a:pt x="1063" y="2064"/>
                    <a:pt x="1100" y="2058"/>
                    <a:pt x="1135" y="2048"/>
                  </a:cubicBezTo>
                  <a:cubicBezTo>
                    <a:pt x="1196" y="2027"/>
                    <a:pt x="1243" y="1984"/>
                    <a:pt x="1260" y="1923"/>
                  </a:cubicBezTo>
                  <a:cubicBezTo>
                    <a:pt x="1276" y="1861"/>
                    <a:pt x="1258" y="1795"/>
                    <a:pt x="1215" y="1750"/>
                  </a:cubicBezTo>
                  <a:cubicBezTo>
                    <a:pt x="985" y="1506"/>
                    <a:pt x="754" y="1261"/>
                    <a:pt x="514" y="1027"/>
                  </a:cubicBezTo>
                  <a:cubicBezTo>
                    <a:pt x="472" y="985"/>
                    <a:pt x="428" y="944"/>
                    <a:pt x="383" y="903"/>
                  </a:cubicBezTo>
                  <a:lnTo>
                    <a:pt x="383" y="903"/>
                  </a:lnTo>
                  <a:cubicBezTo>
                    <a:pt x="393" y="873"/>
                    <a:pt x="403" y="843"/>
                    <a:pt x="415" y="813"/>
                  </a:cubicBezTo>
                  <a:lnTo>
                    <a:pt x="415" y="813"/>
                  </a:lnTo>
                  <a:lnTo>
                    <a:pt x="399" y="856"/>
                  </a:lnTo>
                  <a:cubicBezTo>
                    <a:pt x="433" y="775"/>
                    <a:pt x="478" y="700"/>
                    <a:pt x="530" y="630"/>
                  </a:cubicBezTo>
                  <a:lnTo>
                    <a:pt x="530" y="630"/>
                  </a:lnTo>
                  <a:cubicBezTo>
                    <a:pt x="561" y="594"/>
                    <a:pt x="594" y="558"/>
                    <a:pt x="629" y="526"/>
                  </a:cubicBezTo>
                  <a:cubicBezTo>
                    <a:pt x="670" y="485"/>
                    <a:pt x="713" y="446"/>
                    <a:pt x="761" y="409"/>
                  </a:cubicBezTo>
                  <a:lnTo>
                    <a:pt x="761" y="409"/>
                  </a:lnTo>
                  <a:lnTo>
                    <a:pt x="730" y="431"/>
                  </a:lnTo>
                  <a:cubicBezTo>
                    <a:pt x="814" y="367"/>
                    <a:pt x="906" y="311"/>
                    <a:pt x="1005" y="267"/>
                  </a:cubicBezTo>
                  <a:lnTo>
                    <a:pt x="1005" y="267"/>
                  </a:lnTo>
                  <a:cubicBezTo>
                    <a:pt x="1097" y="229"/>
                    <a:pt x="1193" y="202"/>
                    <a:pt x="1293" y="189"/>
                  </a:cubicBezTo>
                  <a:lnTo>
                    <a:pt x="1293" y="189"/>
                  </a:lnTo>
                  <a:lnTo>
                    <a:pt x="1266" y="193"/>
                  </a:lnTo>
                  <a:cubicBezTo>
                    <a:pt x="1294" y="189"/>
                    <a:pt x="1323" y="187"/>
                    <a:pt x="1352" y="187"/>
                  </a:cubicBezTo>
                  <a:cubicBezTo>
                    <a:pt x="1397" y="187"/>
                    <a:pt x="1443" y="191"/>
                    <a:pt x="1488" y="196"/>
                  </a:cubicBezTo>
                  <a:lnTo>
                    <a:pt x="1488" y="196"/>
                  </a:lnTo>
                  <a:cubicBezTo>
                    <a:pt x="1489" y="196"/>
                    <a:pt x="1490" y="197"/>
                    <a:pt x="1492" y="197"/>
                  </a:cubicBezTo>
                  <a:cubicBezTo>
                    <a:pt x="1496" y="197"/>
                    <a:pt x="1500" y="197"/>
                    <a:pt x="1504" y="199"/>
                  </a:cubicBezTo>
                  <a:cubicBezTo>
                    <a:pt x="1515" y="199"/>
                    <a:pt x="1525" y="201"/>
                    <a:pt x="1533" y="203"/>
                  </a:cubicBezTo>
                  <a:cubicBezTo>
                    <a:pt x="1552" y="207"/>
                    <a:pt x="1570" y="211"/>
                    <a:pt x="1589" y="215"/>
                  </a:cubicBezTo>
                  <a:cubicBezTo>
                    <a:pt x="1628" y="226"/>
                    <a:pt x="1665" y="236"/>
                    <a:pt x="1702" y="250"/>
                  </a:cubicBezTo>
                  <a:cubicBezTo>
                    <a:pt x="1709" y="253"/>
                    <a:pt x="1716" y="254"/>
                    <a:pt x="1723" y="254"/>
                  </a:cubicBezTo>
                  <a:cubicBezTo>
                    <a:pt x="1754" y="254"/>
                    <a:pt x="1784" y="232"/>
                    <a:pt x="1796" y="205"/>
                  </a:cubicBezTo>
                  <a:cubicBezTo>
                    <a:pt x="1810" y="170"/>
                    <a:pt x="1798" y="121"/>
                    <a:pt x="1763" y="105"/>
                  </a:cubicBezTo>
                  <a:cubicBezTo>
                    <a:pt x="1675" y="63"/>
                    <a:pt x="1582" y="33"/>
                    <a:pt x="1486" y="18"/>
                  </a:cubicBezTo>
                  <a:cubicBezTo>
                    <a:pt x="1412" y="6"/>
                    <a:pt x="1337" y="0"/>
                    <a:pt x="1262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2399325" y="1478650"/>
              <a:ext cx="51250" cy="151025"/>
            </a:xfrm>
            <a:custGeom>
              <a:avLst/>
              <a:gdLst/>
              <a:ahLst/>
              <a:cxnLst/>
              <a:rect l="l" t="t" r="r" b="b"/>
              <a:pathLst>
                <a:path w="2050" h="6041" extrusionOk="0">
                  <a:moveTo>
                    <a:pt x="1067" y="1925"/>
                  </a:moveTo>
                  <a:cubicBezTo>
                    <a:pt x="1064" y="1932"/>
                    <a:pt x="1062" y="1937"/>
                    <a:pt x="1060" y="1942"/>
                  </a:cubicBezTo>
                  <a:lnTo>
                    <a:pt x="1060" y="1942"/>
                  </a:lnTo>
                  <a:cubicBezTo>
                    <a:pt x="1061" y="1941"/>
                    <a:pt x="1063" y="1935"/>
                    <a:pt x="1067" y="1925"/>
                  </a:cubicBezTo>
                  <a:close/>
                  <a:moveTo>
                    <a:pt x="451" y="4721"/>
                  </a:moveTo>
                  <a:lnTo>
                    <a:pt x="459" y="4776"/>
                  </a:lnTo>
                  <a:lnTo>
                    <a:pt x="459" y="4776"/>
                  </a:lnTo>
                  <a:cubicBezTo>
                    <a:pt x="456" y="4757"/>
                    <a:pt x="453" y="4739"/>
                    <a:pt x="451" y="4721"/>
                  </a:cubicBezTo>
                  <a:close/>
                  <a:moveTo>
                    <a:pt x="718" y="5456"/>
                  </a:moveTo>
                  <a:lnTo>
                    <a:pt x="740" y="5483"/>
                  </a:lnTo>
                  <a:lnTo>
                    <a:pt x="740" y="5483"/>
                  </a:lnTo>
                  <a:cubicBezTo>
                    <a:pt x="732" y="5474"/>
                    <a:pt x="725" y="5465"/>
                    <a:pt x="718" y="5456"/>
                  </a:cubicBezTo>
                  <a:close/>
                  <a:moveTo>
                    <a:pt x="1924" y="1"/>
                  </a:moveTo>
                  <a:cubicBezTo>
                    <a:pt x="1887" y="1"/>
                    <a:pt x="1853" y="20"/>
                    <a:pt x="1829" y="53"/>
                  </a:cubicBezTo>
                  <a:cubicBezTo>
                    <a:pt x="1554" y="431"/>
                    <a:pt x="1307" y="826"/>
                    <a:pt x="1088" y="1237"/>
                  </a:cubicBezTo>
                  <a:cubicBezTo>
                    <a:pt x="977" y="1442"/>
                    <a:pt x="864" y="1645"/>
                    <a:pt x="769" y="1857"/>
                  </a:cubicBezTo>
                  <a:cubicBezTo>
                    <a:pt x="673" y="2067"/>
                    <a:pt x="574" y="2301"/>
                    <a:pt x="488" y="2529"/>
                  </a:cubicBezTo>
                  <a:cubicBezTo>
                    <a:pt x="447" y="2638"/>
                    <a:pt x="401" y="2744"/>
                    <a:pt x="364" y="2855"/>
                  </a:cubicBezTo>
                  <a:cubicBezTo>
                    <a:pt x="325" y="2966"/>
                    <a:pt x="290" y="3077"/>
                    <a:pt x="258" y="3188"/>
                  </a:cubicBezTo>
                  <a:cubicBezTo>
                    <a:pt x="200" y="3379"/>
                    <a:pt x="145" y="3570"/>
                    <a:pt x="106" y="3766"/>
                  </a:cubicBezTo>
                  <a:cubicBezTo>
                    <a:pt x="36" y="4123"/>
                    <a:pt x="1" y="4493"/>
                    <a:pt x="48" y="4856"/>
                  </a:cubicBezTo>
                  <a:cubicBezTo>
                    <a:pt x="73" y="5035"/>
                    <a:pt x="110" y="5210"/>
                    <a:pt x="180" y="5378"/>
                  </a:cubicBezTo>
                  <a:cubicBezTo>
                    <a:pt x="216" y="5467"/>
                    <a:pt x="256" y="5551"/>
                    <a:pt x="311" y="5631"/>
                  </a:cubicBezTo>
                  <a:cubicBezTo>
                    <a:pt x="366" y="5709"/>
                    <a:pt x="424" y="5781"/>
                    <a:pt x="494" y="5847"/>
                  </a:cubicBezTo>
                  <a:cubicBezTo>
                    <a:pt x="519" y="5869"/>
                    <a:pt x="545" y="5896"/>
                    <a:pt x="576" y="5912"/>
                  </a:cubicBezTo>
                  <a:cubicBezTo>
                    <a:pt x="593" y="5921"/>
                    <a:pt x="611" y="5929"/>
                    <a:pt x="629" y="5936"/>
                  </a:cubicBezTo>
                  <a:lnTo>
                    <a:pt x="629" y="5936"/>
                  </a:lnTo>
                  <a:cubicBezTo>
                    <a:pt x="676" y="5963"/>
                    <a:pt x="728" y="5985"/>
                    <a:pt x="777" y="6005"/>
                  </a:cubicBezTo>
                  <a:cubicBezTo>
                    <a:pt x="798" y="6013"/>
                    <a:pt x="816" y="6023"/>
                    <a:pt x="837" y="6027"/>
                  </a:cubicBezTo>
                  <a:cubicBezTo>
                    <a:pt x="868" y="6036"/>
                    <a:pt x="905" y="6038"/>
                    <a:pt x="938" y="6040"/>
                  </a:cubicBezTo>
                  <a:cubicBezTo>
                    <a:pt x="940" y="6040"/>
                    <a:pt x="943" y="6040"/>
                    <a:pt x="945" y="6040"/>
                  </a:cubicBezTo>
                  <a:cubicBezTo>
                    <a:pt x="996" y="6040"/>
                    <a:pt x="1043" y="6001"/>
                    <a:pt x="1061" y="5956"/>
                  </a:cubicBezTo>
                  <a:cubicBezTo>
                    <a:pt x="1083" y="5904"/>
                    <a:pt x="1071" y="5851"/>
                    <a:pt x="1034" y="5810"/>
                  </a:cubicBezTo>
                  <a:cubicBezTo>
                    <a:pt x="985" y="5753"/>
                    <a:pt x="930" y="5703"/>
                    <a:pt x="878" y="5650"/>
                  </a:cubicBezTo>
                  <a:lnTo>
                    <a:pt x="878" y="5650"/>
                  </a:lnTo>
                  <a:cubicBezTo>
                    <a:pt x="841" y="5592"/>
                    <a:pt x="792" y="5544"/>
                    <a:pt x="747" y="5492"/>
                  </a:cubicBezTo>
                  <a:lnTo>
                    <a:pt x="747" y="5492"/>
                  </a:lnTo>
                  <a:cubicBezTo>
                    <a:pt x="669" y="5389"/>
                    <a:pt x="606" y="5275"/>
                    <a:pt x="558" y="5156"/>
                  </a:cubicBezTo>
                  <a:lnTo>
                    <a:pt x="558" y="5156"/>
                  </a:lnTo>
                  <a:lnTo>
                    <a:pt x="578" y="5210"/>
                  </a:lnTo>
                  <a:cubicBezTo>
                    <a:pt x="521" y="5071"/>
                    <a:pt x="483" y="4924"/>
                    <a:pt x="459" y="4776"/>
                  </a:cubicBezTo>
                  <a:lnTo>
                    <a:pt x="459" y="4776"/>
                  </a:lnTo>
                  <a:cubicBezTo>
                    <a:pt x="422" y="4495"/>
                    <a:pt x="430" y="4209"/>
                    <a:pt x="467" y="3928"/>
                  </a:cubicBezTo>
                  <a:lnTo>
                    <a:pt x="467" y="3928"/>
                  </a:lnTo>
                  <a:lnTo>
                    <a:pt x="461" y="3979"/>
                  </a:lnTo>
                  <a:cubicBezTo>
                    <a:pt x="494" y="3743"/>
                    <a:pt x="547" y="3513"/>
                    <a:pt x="609" y="3285"/>
                  </a:cubicBezTo>
                  <a:cubicBezTo>
                    <a:pt x="681" y="3014"/>
                    <a:pt x="759" y="2744"/>
                    <a:pt x="851" y="2479"/>
                  </a:cubicBezTo>
                  <a:cubicBezTo>
                    <a:pt x="899" y="2348"/>
                    <a:pt x="948" y="2216"/>
                    <a:pt x="1001" y="2087"/>
                  </a:cubicBezTo>
                  <a:cubicBezTo>
                    <a:pt x="1014" y="2056"/>
                    <a:pt x="1026" y="2023"/>
                    <a:pt x="1038" y="1993"/>
                  </a:cubicBezTo>
                  <a:cubicBezTo>
                    <a:pt x="1044" y="1976"/>
                    <a:pt x="1053" y="1960"/>
                    <a:pt x="1059" y="1945"/>
                  </a:cubicBezTo>
                  <a:cubicBezTo>
                    <a:pt x="1059" y="1944"/>
                    <a:pt x="1059" y="1943"/>
                    <a:pt x="1060" y="1942"/>
                  </a:cubicBezTo>
                  <a:lnTo>
                    <a:pt x="1060" y="1942"/>
                  </a:lnTo>
                  <a:cubicBezTo>
                    <a:pt x="1060" y="1943"/>
                    <a:pt x="1059" y="1943"/>
                    <a:pt x="1059" y="1943"/>
                  </a:cubicBezTo>
                  <a:cubicBezTo>
                    <a:pt x="1059" y="1943"/>
                    <a:pt x="1066" y="1924"/>
                    <a:pt x="1069" y="1919"/>
                  </a:cubicBezTo>
                  <a:cubicBezTo>
                    <a:pt x="1100" y="1847"/>
                    <a:pt x="1131" y="1773"/>
                    <a:pt x="1162" y="1699"/>
                  </a:cubicBezTo>
                  <a:cubicBezTo>
                    <a:pt x="1168" y="1684"/>
                    <a:pt x="1174" y="1668"/>
                    <a:pt x="1180" y="1652"/>
                  </a:cubicBezTo>
                  <a:lnTo>
                    <a:pt x="1180" y="1652"/>
                  </a:lnTo>
                  <a:cubicBezTo>
                    <a:pt x="1179" y="1654"/>
                    <a:pt x="1179" y="1656"/>
                    <a:pt x="1178" y="1658"/>
                  </a:cubicBezTo>
                  <a:cubicBezTo>
                    <a:pt x="1182" y="1647"/>
                    <a:pt x="1186" y="1639"/>
                    <a:pt x="1190" y="1629"/>
                  </a:cubicBezTo>
                  <a:cubicBezTo>
                    <a:pt x="1205" y="1598"/>
                    <a:pt x="1219" y="1567"/>
                    <a:pt x="1233" y="1536"/>
                  </a:cubicBezTo>
                  <a:cubicBezTo>
                    <a:pt x="1264" y="1471"/>
                    <a:pt x="1295" y="1405"/>
                    <a:pt x="1326" y="1341"/>
                  </a:cubicBezTo>
                  <a:cubicBezTo>
                    <a:pt x="1390" y="1214"/>
                    <a:pt x="1455" y="1091"/>
                    <a:pt x="1523" y="967"/>
                  </a:cubicBezTo>
                  <a:cubicBezTo>
                    <a:pt x="1675" y="692"/>
                    <a:pt x="1842" y="423"/>
                    <a:pt x="2018" y="164"/>
                  </a:cubicBezTo>
                  <a:cubicBezTo>
                    <a:pt x="2049" y="117"/>
                    <a:pt x="2029" y="41"/>
                    <a:pt x="1979" y="14"/>
                  </a:cubicBezTo>
                  <a:cubicBezTo>
                    <a:pt x="1961" y="5"/>
                    <a:pt x="1942" y="1"/>
                    <a:pt x="1924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2431425" y="1522350"/>
              <a:ext cx="64600" cy="87275"/>
            </a:xfrm>
            <a:custGeom>
              <a:avLst/>
              <a:gdLst/>
              <a:ahLst/>
              <a:cxnLst/>
              <a:rect l="l" t="t" r="r" b="b"/>
              <a:pathLst>
                <a:path w="2584" h="3491" extrusionOk="0">
                  <a:moveTo>
                    <a:pt x="1455" y="405"/>
                  </a:moveTo>
                  <a:lnTo>
                    <a:pt x="1455" y="405"/>
                  </a:lnTo>
                  <a:cubicBezTo>
                    <a:pt x="1456" y="405"/>
                    <a:pt x="1456" y="405"/>
                    <a:pt x="1457" y="405"/>
                  </a:cubicBezTo>
                  <a:lnTo>
                    <a:pt x="1457" y="405"/>
                  </a:lnTo>
                  <a:lnTo>
                    <a:pt x="1455" y="405"/>
                  </a:lnTo>
                  <a:close/>
                  <a:moveTo>
                    <a:pt x="1340" y="405"/>
                  </a:moveTo>
                  <a:lnTo>
                    <a:pt x="1318" y="408"/>
                  </a:lnTo>
                  <a:lnTo>
                    <a:pt x="1318" y="408"/>
                  </a:lnTo>
                  <a:cubicBezTo>
                    <a:pt x="1325" y="407"/>
                    <a:pt x="1333" y="406"/>
                    <a:pt x="1340" y="405"/>
                  </a:cubicBezTo>
                  <a:close/>
                  <a:moveTo>
                    <a:pt x="1477" y="407"/>
                  </a:moveTo>
                  <a:cubicBezTo>
                    <a:pt x="1488" y="408"/>
                    <a:pt x="1498" y="409"/>
                    <a:pt x="1509" y="411"/>
                  </a:cubicBezTo>
                  <a:lnTo>
                    <a:pt x="1477" y="407"/>
                  </a:lnTo>
                  <a:close/>
                  <a:moveTo>
                    <a:pt x="1176" y="444"/>
                  </a:moveTo>
                  <a:lnTo>
                    <a:pt x="1166" y="448"/>
                  </a:lnTo>
                  <a:lnTo>
                    <a:pt x="1166" y="448"/>
                  </a:lnTo>
                  <a:cubicBezTo>
                    <a:pt x="1170" y="447"/>
                    <a:pt x="1173" y="445"/>
                    <a:pt x="1176" y="444"/>
                  </a:cubicBezTo>
                  <a:close/>
                  <a:moveTo>
                    <a:pt x="1629" y="447"/>
                  </a:moveTo>
                  <a:cubicBezTo>
                    <a:pt x="1641" y="451"/>
                    <a:pt x="1653" y="456"/>
                    <a:pt x="1665" y="460"/>
                  </a:cubicBezTo>
                  <a:lnTo>
                    <a:pt x="1629" y="447"/>
                  </a:lnTo>
                  <a:close/>
                  <a:moveTo>
                    <a:pt x="1014" y="530"/>
                  </a:moveTo>
                  <a:lnTo>
                    <a:pt x="993" y="546"/>
                  </a:lnTo>
                  <a:lnTo>
                    <a:pt x="993" y="546"/>
                  </a:lnTo>
                  <a:cubicBezTo>
                    <a:pt x="1000" y="541"/>
                    <a:pt x="1007" y="535"/>
                    <a:pt x="1014" y="530"/>
                  </a:cubicBezTo>
                  <a:close/>
                  <a:moveTo>
                    <a:pt x="1950" y="692"/>
                  </a:moveTo>
                  <a:cubicBezTo>
                    <a:pt x="1954" y="697"/>
                    <a:pt x="1958" y="702"/>
                    <a:pt x="1962" y="707"/>
                  </a:cubicBezTo>
                  <a:lnTo>
                    <a:pt x="1962" y="707"/>
                  </a:lnTo>
                  <a:lnTo>
                    <a:pt x="1950" y="692"/>
                  </a:lnTo>
                  <a:close/>
                  <a:moveTo>
                    <a:pt x="814" y="728"/>
                  </a:moveTo>
                  <a:lnTo>
                    <a:pt x="790" y="758"/>
                  </a:lnTo>
                  <a:cubicBezTo>
                    <a:pt x="798" y="748"/>
                    <a:pt x="806" y="738"/>
                    <a:pt x="814" y="728"/>
                  </a:cubicBezTo>
                  <a:close/>
                  <a:moveTo>
                    <a:pt x="2094" y="927"/>
                  </a:moveTo>
                  <a:cubicBezTo>
                    <a:pt x="2095" y="929"/>
                    <a:pt x="2096" y="931"/>
                    <a:pt x="2097" y="933"/>
                  </a:cubicBezTo>
                  <a:lnTo>
                    <a:pt x="2097" y="933"/>
                  </a:lnTo>
                  <a:lnTo>
                    <a:pt x="2094" y="927"/>
                  </a:lnTo>
                  <a:close/>
                  <a:moveTo>
                    <a:pt x="723" y="979"/>
                  </a:moveTo>
                  <a:lnTo>
                    <a:pt x="723" y="979"/>
                  </a:lnTo>
                  <a:cubicBezTo>
                    <a:pt x="722" y="980"/>
                    <a:pt x="722" y="980"/>
                    <a:pt x="722" y="980"/>
                  </a:cubicBezTo>
                  <a:cubicBezTo>
                    <a:pt x="722" y="980"/>
                    <a:pt x="722" y="980"/>
                    <a:pt x="723" y="979"/>
                  </a:cubicBezTo>
                  <a:close/>
                  <a:moveTo>
                    <a:pt x="675" y="1017"/>
                  </a:moveTo>
                  <a:cubicBezTo>
                    <a:pt x="674" y="1017"/>
                    <a:pt x="672" y="1018"/>
                    <a:pt x="671" y="1018"/>
                  </a:cubicBezTo>
                  <a:lnTo>
                    <a:pt x="671" y="1018"/>
                  </a:lnTo>
                  <a:cubicBezTo>
                    <a:pt x="673" y="1018"/>
                    <a:pt x="674" y="1017"/>
                    <a:pt x="675" y="1017"/>
                  </a:cubicBezTo>
                  <a:close/>
                  <a:moveTo>
                    <a:pt x="792" y="1136"/>
                  </a:moveTo>
                  <a:cubicBezTo>
                    <a:pt x="792" y="1136"/>
                    <a:pt x="791" y="1140"/>
                    <a:pt x="787" y="1149"/>
                  </a:cubicBezTo>
                  <a:lnTo>
                    <a:pt x="787" y="1149"/>
                  </a:lnTo>
                  <a:cubicBezTo>
                    <a:pt x="790" y="1140"/>
                    <a:pt x="792" y="1136"/>
                    <a:pt x="792" y="1136"/>
                  </a:cubicBezTo>
                  <a:close/>
                  <a:moveTo>
                    <a:pt x="2180" y="1231"/>
                  </a:moveTo>
                  <a:cubicBezTo>
                    <a:pt x="2181" y="1236"/>
                    <a:pt x="2182" y="1242"/>
                    <a:pt x="2183" y="1247"/>
                  </a:cubicBezTo>
                  <a:lnTo>
                    <a:pt x="2180" y="1231"/>
                  </a:lnTo>
                  <a:close/>
                  <a:moveTo>
                    <a:pt x="433" y="1951"/>
                  </a:moveTo>
                  <a:lnTo>
                    <a:pt x="430" y="1968"/>
                  </a:lnTo>
                  <a:cubicBezTo>
                    <a:pt x="431" y="1962"/>
                    <a:pt x="432" y="1956"/>
                    <a:pt x="433" y="1951"/>
                  </a:cubicBezTo>
                  <a:close/>
                  <a:moveTo>
                    <a:pt x="430" y="2223"/>
                  </a:moveTo>
                  <a:cubicBezTo>
                    <a:pt x="430" y="2224"/>
                    <a:pt x="430" y="2226"/>
                    <a:pt x="430" y="2227"/>
                  </a:cubicBezTo>
                  <a:lnTo>
                    <a:pt x="430" y="2223"/>
                  </a:lnTo>
                  <a:close/>
                  <a:moveTo>
                    <a:pt x="510" y="2541"/>
                  </a:moveTo>
                  <a:lnTo>
                    <a:pt x="516" y="2556"/>
                  </a:lnTo>
                  <a:cubicBezTo>
                    <a:pt x="514" y="2551"/>
                    <a:pt x="512" y="2546"/>
                    <a:pt x="510" y="2541"/>
                  </a:cubicBezTo>
                  <a:close/>
                  <a:moveTo>
                    <a:pt x="519" y="2558"/>
                  </a:moveTo>
                  <a:lnTo>
                    <a:pt x="530" y="2583"/>
                  </a:lnTo>
                  <a:lnTo>
                    <a:pt x="530" y="2583"/>
                  </a:lnTo>
                  <a:cubicBezTo>
                    <a:pt x="526" y="2575"/>
                    <a:pt x="522" y="2566"/>
                    <a:pt x="519" y="2558"/>
                  </a:cubicBezTo>
                  <a:close/>
                  <a:moveTo>
                    <a:pt x="180" y="2729"/>
                  </a:moveTo>
                  <a:lnTo>
                    <a:pt x="180" y="2729"/>
                  </a:lnTo>
                  <a:cubicBezTo>
                    <a:pt x="183" y="2737"/>
                    <a:pt x="186" y="2745"/>
                    <a:pt x="190" y="2753"/>
                  </a:cubicBezTo>
                  <a:lnTo>
                    <a:pt x="180" y="2729"/>
                  </a:lnTo>
                  <a:close/>
                  <a:moveTo>
                    <a:pt x="631" y="2754"/>
                  </a:moveTo>
                  <a:lnTo>
                    <a:pt x="652" y="2782"/>
                  </a:lnTo>
                  <a:cubicBezTo>
                    <a:pt x="645" y="2773"/>
                    <a:pt x="638" y="2763"/>
                    <a:pt x="631" y="2754"/>
                  </a:cubicBezTo>
                  <a:close/>
                  <a:moveTo>
                    <a:pt x="1603" y="2827"/>
                  </a:moveTo>
                  <a:cubicBezTo>
                    <a:pt x="1600" y="2832"/>
                    <a:pt x="1596" y="2836"/>
                    <a:pt x="1593" y="2841"/>
                  </a:cubicBezTo>
                  <a:lnTo>
                    <a:pt x="1593" y="2841"/>
                  </a:lnTo>
                  <a:lnTo>
                    <a:pt x="1603" y="2827"/>
                  </a:lnTo>
                  <a:close/>
                  <a:moveTo>
                    <a:pt x="1453" y="2987"/>
                  </a:moveTo>
                  <a:cubicBezTo>
                    <a:pt x="1447" y="2992"/>
                    <a:pt x="1441" y="2997"/>
                    <a:pt x="1435" y="3002"/>
                  </a:cubicBezTo>
                  <a:lnTo>
                    <a:pt x="1453" y="2987"/>
                  </a:lnTo>
                  <a:close/>
                  <a:moveTo>
                    <a:pt x="948" y="3012"/>
                  </a:moveTo>
                  <a:lnTo>
                    <a:pt x="959" y="3017"/>
                  </a:lnTo>
                  <a:lnTo>
                    <a:pt x="959" y="3017"/>
                  </a:lnTo>
                  <a:cubicBezTo>
                    <a:pt x="956" y="3015"/>
                    <a:pt x="952" y="3013"/>
                    <a:pt x="948" y="3012"/>
                  </a:cubicBezTo>
                  <a:close/>
                  <a:moveTo>
                    <a:pt x="975" y="3023"/>
                  </a:moveTo>
                  <a:lnTo>
                    <a:pt x="997" y="3032"/>
                  </a:lnTo>
                  <a:cubicBezTo>
                    <a:pt x="990" y="3029"/>
                    <a:pt x="982" y="3026"/>
                    <a:pt x="975" y="3023"/>
                  </a:cubicBezTo>
                  <a:close/>
                  <a:moveTo>
                    <a:pt x="1293" y="3065"/>
                  </a:moveTo>
                  <a:cubicBezTo>
                    <a:pt x="1284" y="3066"/>
                    <a:pt x="1275" y="3067"/>
                    <a:pt x="1267" y="3068"/>
                  </a:cubicBezTo>
                  <a:lnTo>
                    <a:pt x="1267" y="3068"/>
                  </a:lnTo>
                  <a:lnTo>
                    <a:pt x="1293" y="3065"/>
                  </a:lnTo>
                  <a:close/>
                  <a:moveTo>
                    <a:pt x="1409" y="404"/>
                  </a:moveTo>
                  <a:cubicBezTo>
                    <a:pt x="1429" y="404"/>
                    <a:pt x="1450" y="405"/>
                    <a:pt x="1471" y="407"/>
                  </a:cubicBezTo>
                  <a:lnTo>
                    <a:pt x="1471" y="407"/>
                  </a:lnTo>
                  <a:cubicBezTo>
                    <a:pt x="1522" y="414"/>
                    <a:pt x="1571" y="427"/>
                    <a:pt x="1620" y="444"/>
                  </a:cubicBezTo>
                  <a:lnTo>
                    <a:pt x="1620" y="444"/>
                  </a:lnTo>
                  <a:cubicBezTo>
                    <a:pt x="1693" y="474"/>
                    <a:pt x="1761" y="515"/>
                    <a:pt x="1821" y="563"/>
                  </a:cubicBezTo>
                  <a:lnTo>
                    <a:pt x="1782" y="530"/>
                  </a:lnTo>
                  <a:lnTo>
                    <a:pt x="1782" y="530"/>
                  </a:lnTo>
                  <a:cubicBezTo>
                    <a:pt x="1852" y="586"/>
                    <a:pt x="1916" y="649"/>
                    <a:pt x="1971" y="720"/>
                  </a:cubicBezTo>
                  <a:lnTo>
                    <a:pt x="1971" y="720"/>
                  </a:lnTo>
                  <a:cubicBezTo>
                    <a:pt x="2024" y="794"/>
                    <a:pt x="2070" y="874"/>
                    <a:pt x="2107" y="958"/>
                  </a:cubicBezTo>
                  <a:lnTo>
                    <a:pt x="2107" y="958"/>
                  </a:lnTo>
                  <a:cubicBezTo>
                    <a:pt x="2138" y="1039"/>
                    <a:pt x="2161" y="1122"/>
                    <a:pt x="2176" y="1208"/>
                  </a:cubicBezTo>
                  <a:lnTo>
                    <a:pt x="2176" y="1208"/>
                  </a:lnTo>
                  <a:cubicBezTo>
                    <a:pt x="2193" y="1337"/>
                    <a:pt x="2188" y="1468"/>
                    <a:pt x="2170" y="1596"/>
                  </a:cubicBezTo>
                  <a:lnTo>
                    <a:pt x="2176" y="1545"/>
                  </a:lnTo>
                  <a:lnTo>
                    <a:pt x="2176" y="1545"/>
                  </a:lnTo>
                  <a:cubicBezTo>
                    <a:pt x="2152" y="1732"/>
                    <a:pt x="2096" y="1913"/>
                    <a:pt x="2022" y="2087"/>
                  </a:cubicBezTo>
                  <a:lnTo>
                    <a:pt x="2043" y="2040"/>
                  </a:lnTo>
                  <a:lnTo>
                    <a:pt x="2043" y="2040"/>
                  </a:lnTo>
                  <a:cubicBezTo>
                    <a:pt x="1944" y="2274"/>
                    <a:pt x="1817" y="2494"/>
                    <a:pt x="1681" y="2710"/>
                  </a:cubicBezTo>
                  <a:cubicBezTo>
                    <a:pt x="1651" y="2758"/>
                    <a:pt x="1619" y="2805"/>
                    <a:pt x="1585" y="2851"/>
                  </a:cubicBezTo>
                  <a:lnTo>
                    <a:pt x="1585" y="2851"/>
                  </a:lnTo>
                  <a:cubicBezTo>
                    <a:pt x="1549" y="2897"/>
                    <a:pt x="1509" y="2939"/>
                    <a:pt x="1466" y="2976"/>
                  </a:cubicBezTo>
                  <a:lnTo>
                    <a:pt x="1466" y="2976"/>
                  </a:lnTo>
                  <a:cubicBezTo>
                    <a:pt x="1432" y="3001"/>
                    <a:pt x="1395" y="3024"/>
                    <a:pt x="1358" y="3043"/>
                  </a:cubicBezTo>
                  <a:lnTo>
                    <a:pt x="1358" y="3043"/>
                  </a:lnTo>
                  <a:cubicBezTo>
                    <a:pt x="1324" y="3054"/>
                    <a:pt x="1288" y="3064"/>
                    <a:pt x="1252" y="3069"/>
                  </a:cubicBezTo>
                  <a:lnTo>
                    <a:pt x="1252" y="3069"/>
                  </a:lnTo>
                  <a:cubicBezTo>
                    <a:pt x="1238" y="3070"/>
                    <a:pt x="1223" y="3071"/>
                    <a:pt x="1209" y="3071"/>
                  </a:cubicBezTo>
                  <a:cubicBezTo>
                    <a:pt x="1180" y="3071"/>
                    <a:pt x="1152" y="3069"/>
                    <a:pt x="1123" y="3066"/>
                  </a:cubicBezTo>
                  <a:lnTo>
                    <a:pt x="1123" y="3066"/>
                  </a:lnTo>
                  <a:cubicBezTo>
                    <a:pt x="1070" y="3056"/>
                    <a:pt x="1019" y="3040"/>
                    <a:pt x="969" y="3020"/>
                  </a:cubicBezTo>
                  <a:lnTo>
                    <a:pt x="969" y="3020"/>
                  </a:lnTo>
                  <a:cubicBezTo>
                    <a:pt x="897" y="2989"/>
                    <a:pt x="831" y="2948"/>
                    <a:pt x="771" y="2899"/>
                  </a:cubicBezTo>
                  <a:lnTo>
                    <a:pt x="771" y="2899"/>
                  </a:lnTo>
                  <a:lnTo>
                    <a:pt x="810" y="2932"/>
                  </a:lnTo>
                  <a:cubicBezTo>
                    <a:pt x="742" y="2878"/>
                    <a:pt x="680" y="2816"/>
                    <a:pt x="627" y="2748"/>
                  </a:cubicBezTo>
                  <a:lnTo>
                    <a:pt x="627" y="2748"/>
                  </a:lnTo>
                  <a:cubicBezTo>
                    <a:pt x="593" y="2700"/>
                    <a:pt x="562" y="2649"/>
                    <a:pt x="536" y="2596"/>
                  </a:cubicBezTo>
                  <a:lnTo>
                    <a:pt x="536" y="2596"/>
                  </a:lnTo>
                  <a:cubicBezTo>
                    <a:pt x="526" y="2570"/>
                    <a:pt x="514" y="2544"/>
                    <a:pt x="501" y="2518"/>
                  </a:cubicBezTo>
                  <a:lnTo>
                    <a:pt x="501" y="2518"/>
                  </a:lnTo>
                  <a:cubicBezTo>
                    <a:pt x="470" y="2436"/>
                    <a:pt x="448" y="2350"/>
                    <a:pt x="435" y="2261"/>
                  </a:cubicBezTo>
                  <a:lnTo>
                    <a:pt x="435" y="2261"/>
                  </a:lnTo>
                  <a:cubicBezTo>
                    <a:pt x="434" y="2256"/>
                    <a:pt x="433" y="2251"/>
                    <a:pt x="433" y="2246"/>
                  </a:cubicBezTo>
                  <a:lnTo>
                    <a:pt x="433" y="2246"/>
                  </a:lnTo>
                  <a:cubicBezTo>
                    <a:pt x="432" y="2245"/>
                    <a:pt x="432" y="2244"/>
                    <a:pt x="432" y="2244"/>
                  </a:cubicBezTo>
                  <a:lnTo>
                    <a:pt x="432" y="2244"/>
                  </a:lnTo>
                  <a:lnTo>
                    <a:pt x="432" y="2245"/>
                  </a:lnTo>
                  <a:lnTo>
                    <a:pt x="432" y="2245"/>
                  </a:lnTo>
                  <a:cubicBezTo>
                    <a:pt x="430" y="2225"/>
                    <a:pt x="426" y="2204"/>
                    <a:pt x="424" y="2184"/>
                  </a:cubicBezTo>
                  <a:lnTo>
                    <a:pt x="424" y="2184"/>
                  </a:lnTo>
                  <a:lnTo>
                    <a:pt x="430" y="2223"/>
                  </a:lnTo>
                  <a:lnTo>
                    <a:pt x="430" y="2223"/>
                  </a:lnTo>
                  <a:cubicBezTo>
                    <a:pt x="417" y="2130"/>
                    <a:pt x="422" y="2034"/>
                    <a:pt x="434" y="1940"/>
                  </a:cubicBezTo>
                  <a:lnTo>
                    <a:pt x="434" y="1940"/>
                  </a:lnTo>
                  <a:cubicBezTo>
                    <a:pt x="440" y="1907"/>
                    <a:pt x="446" y="1875"/>
                    <a:pt x="453" y="1843"/>
                  </a:cubicBezTo>
                  <a:cubicBezTo>
                    <a:pt x="457" y="1822"/>
                    <a:pt x="463" y="1802"/>
                    <a:pt x="467" y="1783"/>
                  </a:cubicBezTo>
                  <a:cubicBezTo>
                    <a:pt x="473" y="1761"/>
                    <a:pt x="482" y="1736"/>
                    <a:pt x="486" y="1712"/>
                  </a:cubicBezTo>
                  <a:lnTo>
                    <a:pt x="486" y="1712"/>
                  </a:lnTo>
                  <a:cubicBezTo>
                    <a:pt x="501" y="1649"/>
                    <a:pt x="522" y="1589"/>
                    <a:pt x="547" y="1529"/>
                  </a:cubicBezTo>
                  <a:lnTo>
                    <a:pt x="547" y="1529"/>
                  </a:lnTo>
                  <a:lnTo>
                    <a:pt x="535" y="1559"/>
                  </a:lnTo>
                  <a:cubicBezTo>
                    <a:pt x="584" y="1440"/>
                    <a:pt x="650" y="1325"/>
                    <a:pt x="730" y="1222"/>
                  </a:cubicBezTo>
                  <a:lnTo>
                    <a:pt x="730" y="1222"/>
                  </a:lnTo>
                  <a:lnTo>
                    <a:pt x="714" y="1243"/>
                  </a:lnTo>
                  <a:cubicBezTo>
                    <a:pt x="730" y="1220"/>
                    <a:pt x="749" y="1198"/>
                    <a:pt x="767" y="1177"/>
                  </a:cubicBezTo>
                  <a:lnTo>
                    <a:pt x="784" y="1159"/>
                  </a:lnTo>
                  <a:cubicBezTo>
                    <a:pt x="784" y="1156"/>
                    <a:pt x="785" y="1154"/>
                    <a:pt x="786" y="1152"/>
                  </a:cubicBezTo>
                  <a:lnTo>
                    <a:pt x="786" y="1152"/>
                  </a:lnTo>
                  <a:cubicBezTo>
                    <a:pt x="788" y="1150"/>
                    <a:pt x="790" y="1146"/>
                    <a:pt x="792" y="1144"/>
                  </a:cubicBezTo>
                  <a:cubicBezTo>
                    <a:pt x="793" y="1143"/>
                    <a:pt x="794" y="1142"/>
                    <a:pt x="796" y="1140"/>
                  </a:cubicBezTo>
                  <a:lnTo>
                    <a:pt x="796" y="1140"/>
                  </a:lnTo>
                  <a:cubicBezTo>
                    <a:pt x="794" y="1142"/>
                    <a:pt x="793" y="1142"/>
                    <a:pt x="793" y="1142"/>
                  </a:cubicBezTo>
                  <a:cubicBezTo>
                    <a:pt x="793" y="1142"/>
                    <a:pt x="800" y="1134"/>
                    <a:pt x="804" y="1130"/>
                  </a:cubicBezTo>
                  <a:lnTo>
                    <a:pt x="804" y="1130"/>
                  </a:lnTo>
                  <a:cubicBezTo>
                    <a:pt x="801" y="1133"/>
                    <a:pt x="798" y="1137"/>
                    <a:pt x="796" y="1140"/>
                  </a:cubicBezTo>
                  <a:lnTo>
                    <a:pt x="796" y="1140"/>
                  </a:lnTo>
                  <a:cubicBezTo>
                    <a:pt x="797" y="1138"/>
                    <a:pt x="800" y="1135"/>
                    <a:pt x="804" y="1130"/>
                  </a:cubicBezTo>
                  <a:lnTo>
                    <a:pt x="804" y="1130"/>
                  </a:lnTo>
                  <a:cubicBezTo>
                    <a:pt x="804" y="1130"/>
                    <a:pt x="804" y="1130"/>
                    <a:pt x="804" y="1130"/>
                  </a:cubicBezTo>
                  <a:lnTo>
                    <a:pt x="821" y="1109"/>
                  </a:lnTo>
                  <a:cubicBezTo>
                    <a:pt x="837" y="1089"/>
                    <a:pt x="860" y="1072"/>
                    <a:pt x="880" y="1056"/>
                  </a:cubicBezTo>
                  <a:cubicBezTo>
                    <a:pt x="886" y="1052"/>
                    <a:pt x="890" y="1048"/>
                    <a:pt x="897" y="1044"/>
                  </a:cubicBezTo>
                  <a:cubicBezTo>
                    <a:pt x="897" y="1043"/>
                    <a:pt x="897" y="1043"/>
                    <a:pt x="897" y="1042"/>
                  </a:cubicBezTo>
                  <a:lnTo>
                    <a:pt x="897" y="1042"/>
                  </a:lnTo>
                  <a:cubicBezTo>
                    <a:pt x="898" y="1042"/>
                    <a:pt x="898" y="1042"/>
                    <a:pt x="899" y="1042"/>
                  </a:cubicBezTo>
                  <a:cubicBezTo>
                    <a:pt x="911" y="1033"/>
                    <a:pt x="921" y="1023"/>
                    <a:pt x="934" y="1015"/>
                  </a:cubicBezTo>
                  <a:cubicBezTo>
                    <a:pt x="979" y="984"/>
                    <a:pt x="1026" y="955"/>
                    <a:pt x="1073" y="931"/>
                  </a:cubicBezTo>
                  <a:cubicBezTo>
                    <a:pt x="1096" y="919"/>
                    <a:pt x="1121" y="908"/>
                    <a:pt x="1145" y="896"/>
                  </a:cubicBezTo>
                  <a:lnTo>
                    <a:pt x="1145" y="896"/>
                  </a:lnTo>
                  <a:cubicBezTo>
                    <a:pt x="1149" y="894"/>
                    <a:pt x="1153" y="892"/>
                    <a:pt x="1155" y="892"/>
                  </a:cubicBezTo>
                  <a:cubicBezTo>
                    <a:pt x="1162" y="890"/>
                    <a:pt x="1168" y="888"/>
                    <a:pt x="1174" y="886"/>
                  </a:cubicBezTo>
                  <a:cubicBezTo>
                    <a:pt x="1186" y="879"/>
                    <a:pt x="1201" y="875"/>
                    <a:pt x="1215" y="871"/>
                  </a:cubicBezTo>
                  <a:cubicBezTo>
                    <a:pt x="1275" y="851"/>
                    <a:pt x="1336" y="834"/>
                    <a:pt x="1400" y="826"/>
                  </a:cubicBezTo>
                  <a:cubicBezTo>
                    <a:pt x="1431" y="820"/>
                    <a:pt x="1449" y="783"/>
                    <a:pt x="1445" y="754"/>
                  </a:cubicBezTo>
                  <a:cubicBezTo>
                    <a:pt x="1443" y="727"/>
                    <a:pt x="1418" y="698"/>
                    <a:pt x="1389" y="698"/>
                  </a:cubicBezTo>
                  <a:cubicBezTo>
                    <a:pt x="1387" y="698"/>
                    <a:pt x="1385" y="698"/>
                    <a:pt x="1383" y="699"/>
                  </a:cubicBezTo>
                  <a:lnTo>
                    <a:pt x="1381" y="697"/>
                  </a:lnTo>
                  <a:cubicBezTo>
                    <a:pt x="1192" y="717"/>
                    <a:pt x="1010" y="783"/>
                    <a:pt x="849" y="886"/>
                  </a:cubicBezTo>
                  <a:cubicBezTo>
                    <a:pt x="806" y="914"/>
                    <a:pt x="767" y="945"/>
                    <a:pt x="728" y="976"/>
                  </a:cubicBezTo>
                  <a:cubicBezTo>
                    <a:pt x="727" y="977"/>
                    <a:pt x="726" y="978"/>
                    <a:pt x="724" y="978"/>
                  </a:cubicBezTo>
                  <a:lnTo>
                    <a:pt x="724" y="978"/>
                  </a:lnTo>
                  <a:cubicBezTo>
                    <a:pt x="728" y="975"/>
                    <a:pt x="731" y="972"/>
                    <a:pt x="731" y="972"/>
                  </a:cubicBezTo>
                  <a:lnTo>
                    <a:pt x="731" y="972"/>
                  </a:lnTo>
                  <a:cubicBezTo>
                    <a:pt x="731" y="972"/>
                    <a:pt x="729" y="974"/>
                    <a:pt x="723" y="979"/>
                  </a:cubicBezTo>
                  <a:lnTo>
                    <a:pt x="723" y="979"/>
                  </a:lnTo>
                  <a:cubicBezTo>
                    <a:pt x="723" y="979"/>
                    <a:pt x="724" y="979"/>
                    <a:pt x="724" y="978"/>
                  </a:cubicBezTo>
                  <a:lnTo>
                    <a:pt x="724" y="978"/>
                  </a:lnTo>
                  <a:cubicBezTo>
                    <a:pt x="724" y="979"/>
                    <a:pt x="723" y="979"/>
                    <a:pt x="723" y="980"/>
                  </a:cubicBezTo>
                  <a:lnTo>
                    <a:pt x="723" y="980"/>
                  </a:lnTo>
                  <a:cubicBezTo>
                    <a:pt x="722" y="980"/>
                    <a:pt x="722" y="980"/>
                    <a:pt x="722" y="980"/>
                  </a:cubicBezTo>
                  <a:cubicBezTo>
                    <a:pt x="720" y="982"/>
                    <a:pt x="716" y="984"/>
                    <a:pt x="714" y="986"/>
                  </a:cubicBezTo>
                  <a:cubicBezTo>
                    <a:pt x="705" y="990"/>
                    <a:pt x="695" y="996"/>
                    <a:pt x="687" y="1003"/>
                  </a:cubicBezTo>
                  <a:cubicBezTo>
                    <a:pt x="679" y="1009"/>
                    <a:pt x="669" y="1015"/>
                    <a:pt x="660" y="1021"/>
                  </a:cubicBezTo>
                  <a:cubicBezTo>
                    <a:pt x="658" y="1023"/>
                    <a:pt x="658" y="1024"/>
                    <a:pt x="659" y="1024"/>
                  </a:cubicBezTo>
                  <a:lnTo>
                    <a:pt x="659" y="1024"/>
                  </a:lnTo>
                  <a:cubicBezTo>
                    <a:pt x="648" y="1029"/>
                    <a:pt x="641" y="1034"/>
                    <a:pt x="632" y="1044"/>
                  </a:cubicBezTo>
                  <a:cubicBezTo>
                    <a:pt x="625" y="1048"/>
                    <a:pt x="621" y="1052"/>
                    <a:pt x="615" y="1058"/>
                  </a:cubicBezTo>
                  <a:cubicBezTo>
                    <a:pt x="613" y="1060"/>
                    <a:pt x="610" y="1062"/>
                    <a:pt x="608" y="1064"/>
                  </a:cubicBezTo>
                  <a:lnTo>
                    <a:pt x="608" y="1064"/>
                  </a:lnTo>
                  <a:cubicBezTo>
                    <a:pt x="616" y="1051"/>
                    <a:pt x="623" y="1038"/>
                    <a:pt x="629" y="1025"/>
                  </a:cubicBezTo>
                  <a:cubicBezTo>
                    <a:pt x="648" y="990"/>
                    <a:pt x="666" y="953"/>
                    <a:pt x="687" y="918"/>
                  </a:cubicBezTo>
                  <a:cubicBezTo>
                    <a:pt x="727" y="850"/>
                    <a:pt x="771" y="784"/>
                    <a:pt x="819" y="722"/>
                  </a:cubicBezTo>
                  <a:lnTo>
                    <a:pt x="819" y="722"/>
                  </a:lnTo>
                  <a:cubicBezTo>
                    <a:pt x="869" y="662"/>
                    <a:pt x="923" y="606"/>
                    <a:pt x="982" y="556"/>
                  </a:cubicBezTo>
                  <a:lnTo>
                    <a:pt x="982" y="556"/>
                  </a:lnTo>
                  <a:cubicBezTo>
                    <a:pt x="1034" y="516"/>
                    <a:pt x="1089" y="484"/>
                    <a:pt x="1146" y="457"/>
                  </a:cubicBezTo>
                  <a:lnTo>
                    <a:pt x="1146" y="457"/>
                  </a:lnTo>
                  <a:cubicBezTo>
                    <a:pt x="1197" y="437"/>
                    <a:pt x="1249" y="421"/>
                    <a:pt x="1303" y="411"/>
                  </a:cubicBezTo>
                  <a:lnTo>
                    <a:pt x="1303" y="411"/>
                  </a:lnTo>
                  <a:cubicBezTo>
                    <a:pt x="1338" y="407"/>
                    <a:pt x="1374" y="404"/>
                    <a:pt x="1409" y="404"/>
                  </a:cubicBezTo>
                  <a:close/>
                  <a:moveTo>
                    <a:pt x="1150" y="3070"/>
                  </a:moveTo>
                  <a:lnTo>
                    <a:pt x="1157" y="3071"/>
                  </a:lnTo>
                  <a:cubicBezTo>
                    <a:pt x="1155" y="3071"/>
                    <a:pt x="1152" y="3071"/>
                    <a:pt x="1150" y="3070"/>
                  </a:cubicBezTo>
                  <a:close/>
                  <a:moveTo>
                    <a:pt x="1390" y="0"/>
                  </a:moveTo>
                  <a:cubicBezTo>
                    <a:pt x="1326" y="0"/>
                    <a:pt x="1264" y="8"/>
                    <a:pt x="1201" y="19"/>
                  </a:cubicBezTo>
                  <a:cubicBezTo>
                    <a:pt x="1098" y="37"/>
                    <a:pt x="997" y="76"/>
                    <a:pt x="905" y="123"/>
                  </a:cubicBezTo>
                  <a:cubicBezTo>
                    <a:pt x="812" y="171"/>
                    <a:pt x="726" y="236"/>
                    <a:pt x="650" y="306"/>
                  </a:cubicBezTo>
                  <a:cubicBezTo>
                    <a:pt x="574" y="378"/>
                    <a:pt x="502" y="464"/>
                    <a:pt x="438" y="553"/>
                  </a:cubicBezTo>
                  <a:cubicBezTo>
                    <a:pt x="379" y="633"/>
                    <a:pt x="330" y="717"/>
                    <a:pt x="282" y="805"/>
                  </a:cubicBezTo>
                  <a:cubicBezTo>
                    <a:pt x="264" y="840"/>
                    <a:pt x="247" y="875"/>
                    <a:pt x="235" y="914"/>
                  </a:cubicBezTo>
                  <a:cubicBezTo>
                    <a:pt x="227" y="936"/>
                    <a:pt x="215" y="958"/>
                    <a:pt x="211" y="982"/>
                  </a:cubicBezTo>
                  <a:lnTo>
                    <a:pt x="211" y="982"/>
                  </a:lnTo>
                  <a:cubicBezTo>
                    <a:pt x="127" y="1174"/>
                    <a:pt x="69" y="1378"/>
                    <a:pt x="21" y="1582"/>
                  </a:cubicBezTo>
                  <a:cubicBezTo>
                    <a:pt x="13" y="1623"/>
                    <a:pt x="1" y="1664"/>
                    <a:pt x="3" y="1705"/>
                  </a:cubicBezTo>
                  <a:cubicBezTo>
                    <a:pt x="3" y="1720"/>
                    <a:pt x="3" y="1734"/>
                    <a:pt x="3" y="1746"/>
                  </a:cubicBezTo>
                  <a:cubicBezTo>
                    <a:pt x="5" y="1755"/>
                    <a:pt x="5" y="1761"/>
                    <a:pt x="5" y="1769"/>
                  </a:cubicBezTo>
                  <a:cubicBezTo>
                    <a:pt x="5" y="1774"/>
                    <a:pt x="6" y="1780"/>
                    <a:pt x="7" y="1786"/>
                  </a:cubicBezTo>
                  <a:lnTo>
                    <a:pt x="7" y="1786"/>
                  </a:lnTo>
                  <a:cubicBezTo>
                    <a:pt x="7" y="1812"/>
                    <a:pt x="13" y="1838"/>
                    <a:pt x="25" y="1861"/>
                  </a:cubicBezTo>
                  <a:cubicBezTo>
                    <a:pt x="44" y="1890"/>
                    <a:pt x="79" y="1919"/>
                    <a:pt x="114" y="1927"/>
                  </a:cubicBezTo>
                  <a:cubicBezTo>
                    <a:pt x="118" y="1928"/>
                    <a:pt x="121" y="1929"/>
                    <a:pt x="125" y="1929"/>
                  </a:cubicBezTo>
                  <a:lnTo>
                    <a:pt x="125" y="1929"/>
                  </a:lnTo>
                  <a:cubicBezTo>
                    <a:pt x="112" y="1997"/>
                    <a:pt x="104" y="2066"/>
                    <a:pt x="99" y="2137"/>
                  </a:cubicBezTo>
                  <a:cubicBezTo>
                    <a:pt x="97" y="2180"/>
                    <a:pt x="93" y="2225"/>
                    <a:pt x="91" y="2268"/>
                  </a:cubicBezTo>
                  <a:lnTo>
                    <a:pt x="94" y="2244"/>
                  </a:lnTo>
                  <a:lnTo>
                    <a:pt x="94" y="2244"/>
                  </a:lnTo>
                  <a:cubicBezTo>
                    <a:pt x="90" y="2285"/>
                    <a:pt x="94" y="2325"/>
                    <a:pt x="97" y="2367"/>
                  </a:cubicBezTo>
                  <a:cubicBezTo>
                    <a:pt x="104" y="2414"/>
                    <a:pt x="110" y="2463"/>
                    <a:pt x="118" y="2513"/>
                  </a:cubicBezTo>
                  <a:cubicBezTo>
                    <a:pt x="130" y="2584"/>
                    <a:pt x="151" y="2654"/>
                    <a:pt x="177" y="2722"/>
                  </a:cubicBezTo>
                  <a:lnTo>
                    <a:pt x="177" y="2722"/>
                  </a:lnTo>
                  <a:cubicBezTo>
                    <a:pt x="175" y="2717"/>
                    <a:pt x="173" y="2713"/>
                    <a:pt x="171" y="2708"/>
                  </a:cubicBezTo>
                  <a:lnTo>
                    <a:pt x="171" y="2708"/>
                  </a:lnTo>
                  <a:lnTo>
                    <a:pt x="180" y="2729"/>
                  </a:lnTo>
                  <a:lnTo>
                    <a:pt x="180" y="2729"/>
                  </a:lnTo>
                  <a:cubicBezTo>
                    <a:pt x="179" y="2727"/>
                    <a:pt x="178" y="2724"/>
                    <a:pt x="177" y="2722"/>
                  </a:cubicBezTo>
                  <a:lnTo>
                    <a:pt x="177" y="2722"/>
                  </a:lnTo>
                  <a:cubicBezTo>
                    <a:pt x="215" y="2812"/>
                    <a:pt x="257" y="2897"/>
                    <a:pt x="313" y="2977"/>
                  </a:cubicBezTo>
                  <a:cubicBezTo>
                    <a:pt x="352" y="3032"/>
                    <a:pt x="395" y="3088"/>
                    <a:pt x="443" y="3135"/>
                  </a:cubicBezTo>
                  <a:cubicBezTo>
                    <a:pt x="492" y="3189"/>
                    <a:pt x="547" y="3232"/>
                    <a:pt x="605" y="3275"/>
                  </a:cubicBezTo>
                  <a:cubicBezTo>
                    <a:pt x="705" y="3353"/>
                    <a:pt x="823" y="3410"/>
                    <a:pt x="946" y="3449"/>
                  </a:cubicBezTo>
                  <a:cubicBezTo>
                    <a:pt x="1014" y="3470"/>
                    <a:pt x="1086" y="3482"/>
                    <a:pt x="1155" y="3488"/>
                  </a:cubicBezTo>
                  <a:cubicBezTo>
                    <a:pt x="1172" y="3490"/>
                    <a:pt x="1189" y="3491"/>
                    <a:pt x="1206" y="3491"/>
                  </a:cubicBezTo>
                  <a:cubicBezTo>
                    <a:pt x="1260" y="3491"/>
                    <a:pt x="1313" y="3484"/>
                    <a:pt x="1365" y="3474"/>
                  </a:cubicBezTo>
                  <a:cubicBezTo>
                    <a:pt x="1433" y="3462"/>
                    <a:pt x="1501" y="3437"/>
                    <a:pt x="1564" y="3406"/>
                  </a:cubicBezTo>
                  <a:cubicBezTo>
                    <a:pt x="1632" y="3376"/>
                    <a:pt x="1692" y="3330"/>
                    <a:pt x="1749" y="3281"/>
                  </a:cubicBezTo>
                  <a:cubicBezTo>
                    <a:pt x="1794" y="3244"/>
                    <a:pt x="1835" y="3199"/>
                    <a:pt x="1872" y="3152"/>
                  </a:cubicBezTo>
                  <a:cubicBezTo>
                    <a:pt x="1922" y="3092"/>
                    <a:pt x="1967" y="3030"/>
                    <a:pt x="2008" y="2967"/>
                  </a:cubicBezTo>
                  <a:cubicBezTo>
                    <a:pt x="2078" y="2858"/>
                    <a:pt x="2142" y="2745"/>
                    <a:pt x="2203" y="2632"/>
                  </a:cubicBezTo>
                  <a:cubicBezTo>
                    <a:pt x="2275" y="2498"/>
                    <a:pt x="2339" y="2363"/>
                    <a:pt x="2394" y="2223"/>
                  </a:cubicBezTo>
                  <a:cubicBezTo>
                    <a:pt x="2501" y="1962"/>
                    <a:pt x="2573" y="1685"/>
                    <a:pt x="2581" y="1403"/>
                  </a:cubicBezTo>
                  <a:cubicBezTo>
                    <a:pt x="2583" y="1272"/>
                    <a:pt x="2571" y="1140"/>
                    <a:pt x="2540" y="1013"/>
                  </a:cubicBezTo>
                  <a:cubicBezTo>
                    <a:pt x="2511" y="894"/>
                    <a:pt x="2466" y="779"/>
                    <a:pt x="2409" y="670"/>
                  </a:cubicBezTo>
                  <a:cubicBezTo>
                    <a:pt x="2353" y="563"/>
                    <a:pt x="2279" y="460"/>
                    <a:pt x="2197" y="370"/>
                  </a:cubicBezTo>
                  <a:cubicBezTo>
                    <a:pt x="2115" y="279"/>
                    <a:pt x="2024" y="206"/>
                    <a:pt x="1924" y="146"/>
                  </a:cubicBezTo>
                  <a:cubicBezTo>
                    <a:pt x="1866" y="111"/>
                    <a:pt x="1803" y="84"/>
                    <a:pt x="1741" y="60"/>
                  </a:cubicBezTo>
                  <a:cubicBezTo>
                    <a:pt x="1694" y="43"/>
                    <a:pt x="1644" y="29"/>
                    <a:pt x="1595" y="21"/>
                  </a:cubicBezTo>
                  <a:cubicBezTo>
                    <a:pt x="1527" y="8"/>
                    <a:pt x="1459" y="0"/>
                    <a:pt x="1390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2430100" y="1563675"/>
              <a:ext cx="44250" cy="12725"/>
            </a:xfrm>
            <a:custGeom>
              <a:avLst/>
              <a:gdLst/>
              <a:ahLst/>
              <a:cxnLst/>
              <a:rect l="l" t="t" r="r" b="b"/>
              <a:pathLst>
                <a:path w="1770" h="509" extrusionOk="0">
                  <a:moveTo>
                    <a:pt x="112" y="1"/>
                  </a:moveTo>
                  <a:cubicBezTo>
                    <a:pt x="86" y="1"/>
                    <a:pt x="55" y="15"/>
                    <a:pt x="37" y="34"/>
                  </a:cubicBezTo>
                  <a:cubicBezTo>
                    <a:pt x="21" y="52"/>
                    <a:pt x="11" y="73"/>
                    <a:pt x="7" y="97"/>
                  </a:cubicBezTo>
                  <a:cubicBezTo>
                    <a:pt x="0" y="151"/>
                    <a:pt x="33" y="206"/>
                    <a:pt x="87" y="221"/>
                  </a:cubicBezTo>
                  <a:lnTo>
                    <a:pt x="89" y="221"/>
                  </a:lnTo>
                  <a:cubicBezTo>
                    <a:pt x="181" y="243"/>
                    <a:pt x="276" y="264"/>
                    <a:pt x="366" y="293"/>
                  </a:cubicBezTo>
                  <a:cubicBezTo>
                    <a:pt x="409" y="309"/>
                    <a:pt x="456" y="315"/>
                    <a:pt x="502" y="325"/>
                  </a:cubicBezTo>
                  <a:cubicBezTo>
                    <a:pt x="549" y="334"/>
                    <a:pt x="596" y="342"/>
                    <a:pt x="643" y="352"/>
                  </a:cubicBezTo>
                  <a:cubicBezTo>
                    <a:pt x="830" y="389"/>
                    <a:pt x="1019" y="422"/>
                    <a:pt x="1206" y="457"/>
                  </a:cubicBezTo>
                  <a:cubicBezTo>
                    <a:pt x="1258" y="465"/>
                    <a:pt x="1309" y="475"/>
                    <a:pt x="1360" y="484"/>
                  </a:cubicBezTo>
                  <a:cubicBezTo>
                    <a:pt x="1387" y="488"/>
                    <a:pt x="1414" y="492"/>
                    <a:pt x="1441" y="496"/>
                  </a:cubicBezTo>
                  <a:cubicBezTo>
                    <a:pt x="1453" y="498"/>
                    <a:pt x="1465" y="500"/>
                    <a:pt x="1478" y="500"/>
                  </a:cubicBezTo>
                  <a:lnTo>
                    <a:pt x="1525" y="508"/>
                  </a:lnTo>
                  <a:cubicBezTo>
                    <a:pt x="1557" y="508"/>
                    <a:pt x="1586" y="500"/>
                    <a:pt x="1614" y="484"/>
                  </a:cubicBezTo>
                  <a:lnTo>
                    <a:pt x="1614" y="484"/>
                  </a:lnTo>
                  <a:cubicBezTo>
                    <a:pt x="1621" y="483"/>
                    <a:pt x="1627" y="483"/>
                    <a:pt x="1634" y="482"/>
                  </a:cubicBezTo>
                  <a:lnTo>
                    <a:pt x="1669" y="478"/>
                  </a:lnTo>
                  <a:cubicBezTo>
                    <a:pt x="1687" y="473"/>
                    <a:pt x="1701" y="465"/>
                    <a:pt x="1716" y="453"/>
                  </a:cubicBezTo>
                  <a:cubicBezTo>
                    <a:pt x="1736" y="436"/>
                    <a:pt x="1757" y="412"/>
                    <a:pt x="1763" y="383"/>
                  </a:cubicBezTo>
                  <a:cubicBezTo>
                    <a:pt x="1769" y="358"/>
                    <a:pt x="1769" y="336"/>
                    <a:pt x="1763" y="311"/>
                  </a:cubicBezTo>
                  <a:cubicBezTo>
                    <a:pt x="1757" y="282"/>
                    <a:pt x="1728" y="243"/>
                    <a:pt x="1701" y="231"/>
                  </a:cubicBezTo>
                  <a:cubicBezTo>
                    <a:pt x="1685" y="223"/>
                    <a:pt x="1669" y="216"/>
                    <a:pt x="1654" y="208"/>
                  </a:cubicBezTo>
                  <a:lnTo>
                    <a:pt x="1654" y="208"/>
                  </a:lnTo>
                  <a:cubicBezTo>
                    <a:pt x="1630" y="185"/>
                    <a:pt x="1601" y="167"/>
                    <a:pt x="1572" y="161"/>
                  </a:cubicBezTo>
                  <a:cubicBezTo>
                    <a:pt x="1562" y="157"/>
                    <a:pt x="1551" y="157"/>
                    <a:pt x="1541" y="155"/>
                  </a:cubicBezTo>
                  <a:cubicBezTo>
                    <a:pt x="1515" y="151"/>
                    <a:pt x="1490" y="147"/>
                    <a:pt x="1465" y="143"/>
                  </a:cubicBezTo>
                  <a:cubicBezTo>
                    <a:pt x="1406" y="132"/>
                    <a:pt x="1344" y="126"/>
                    <a:pt x="1284" y="118"/>
                  </a:cubicBezTo>
                  <a:cubicBezTo>
                    <a:pt x="1190" y="106"/>
                    <a:pt x="1095" y="93"/>
                    <a:pt x="1003" y="81"/>
                  </a:cubicBezTo>
                  <a:cubicBezTo>
                    <a:pt x="908" y="69"/>
                    <a:pt x="814" y="58"/>
                    <a:pt x="719" y="48"/>
                  </a:cubicBezTo>
                  <a:lnTo>
                    <a:pt x="580" y="32"/>
                  </a:lnTo>
                  <a:cubicBezTo>
                    <a:pt x="557" y="28"/>
                    <a:pt x="535" y="26"/>
                    <a:pt x="510" y="23"/>
                  </a:cubicBezTo>
                  <a:cubicBezTo>
                    <a:pt x="485" y="19"/>
                    <a:pt x="461" y="15"/>
                    <a:pt x="434" y="13"/>
                  </a:cubicBezTo>
                  <a:cubicBezTo>
                    <a:pt x="409" y="13"/>
                    <a:pt x="385" y="15"/>
                    <a:pt x="358" y="15"/>
                  </a:cubicBezTo>
                  <a:cubicBezTo>
                    <a:pt x="333" y="15"/>
                    <a:pt x="307" y="13"/>
                    <a:pt x="280" y="11"/>
                  </a:cubicBezTo>
                  <a:lnTo>
                    <a:pt x="117" y="1"/>
                  </a:lnTo>
                  <a:cubicBezTo>
                    <a:pt x="116" y="1"/>
                    <a:pt x="114" y="1"/>
                    <a:pt x="112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2501225" y="1493900"/>
              <a:ext cx="41475" cy="114525"/>
            </a:xfrm>
            <a:custGeom>
              <a:avLst/>
              <a:gdLst/>
              <a:ahLst/>
              <a:cxnLst/>
              <a:rect l="l" t="t" r="r" b="b"/>
              <a:pathLst>
                <a:path w="1659" h="4581" extrusionOk="0">
                  <a:moveTo>
                    <a:pt x="565" y="3739"/>
                  </a:moveTo>
                  <a:lnTo>
                    <a:pt x="565" y="3739"/>
                  </a:lnTo>
                  <a:cubicBezTo>
                    <a:pt x="556" y="3750"/>
                    <a:pt x="548" y="3761"/>
                    <a:pt x="539" y="3772"/>
                  </a:cubicBezTo>
                  <a:lnTo>
                    <a:pt x="565" y="3739"/>
                  </a:lnTo>
                  <a:close/>
                  <a:moveTo>
                    <a:pt x="1207" y="0"/>
                  </a:moveTo>
                  <a:cubicBezTo>
                    <a:pt x="1194" y="0"/>
                    <a:pt x="1182" y="3"/>
                    <a:pt x="1170" y="8"/>
                  </a:cubicBezTo>
                  <a:cubicBezTo>
                    <a:pt x="1127" y="25"/>
                    <a:pt x="1102" y="72"/>
                    <a:pt x="1114" y="117"/>
                  </a:cubicBezTo>
                  <a:lnTo>
                    <a:pt x="1114" y="119"/>
                  </a:lnTo>
                  <a:cubicBezTo>
                    <a:pt x="1129" y="164"/>
                    <a:pt x="1141" y="212"/>
                    <a:pt x="1155" y="259"/>
                  </a:cubicBezTo>
                  <a:cubicBezTo>
                    <a:pt x="1167" y="302"/>
                    <a:pt x="1183" y="348"/>
                    <a:pt x="1191" y="394"/>
                  </a:cubicBezTo>
                  <a:lnTo>
                    <a:pt x="1191" y="394"/>
                  </a:lnTo>
                  <a:cubicBezTo>
                    <a:pt x="1195" y="419"/>
                    <a:pt x="1198" y="445"/>
                    <a:pt x="1203" y="470"/>
                  </a:cubicBezTo>
                  <a:cubicBezTo>
                    <a:pt x="1209" y="493"/>
                    <a:pt x="1215" y="518"/>
                    <a:pt x="1221" y="542"/>
                  </a:cubicBezTo>
                  <a:cubicBezTo>
                    <a:pt x="1231" y="592"/>
                    <a:pt x="1242" y="641"/>
                    <a:pt x="1250" y="692"/>
                  </a:cubicBezTo>
                  <a:cubicBezTo>
                    <a:pt x="1266" y="791"/>
                    <a:pt x="1285" y="892"/>
                    <a:pt x="1299" y="992"/>
                  </a:cubicBezTo>
                  <a:lnTo>
                    <a:pt x="1293" y="951"/>
                  </a:lnTo>
                  <a:lnTo>
                    <a:pt x="1293" y="951"/>
                  </a:lnTo>
                  <a:cubicBezTo>
                    <a:pt x="1328" y="1214"/>
                    <a:pt x="1336" y="1479"/>
                    <a:pt x="1316" y="1744"/>
                  </a:cubicBezTo>
                  <a:cubicBezTo>
                    <a:pt x="1310" y="1811"/>
                    <a:pt x="1303" y="1879"/>
                    <a:pt x="1294" y="1946"/>
                  </a:cubicBezTo>
                  <a:lnTo>
                    <a:pt x="1294" y="1946"/>
                  </a:lnTo>
                  <a:lnTo>
                    <a:pt x="1297" y="1921"/>
                  </a:lnTo>
                  <a:lnTo>
                    <a:pt x="1297" y="1921"/>
                  </a:lnTo>
                  <a:cubicBezTo>
                    <a:pt x="1295" y="1933"/>
                    <a:pt x="1294" y="1946"/>
                    <a:pt x="1292" y="1959"/>
                  </a:cubicBezTo>
                  <a:lnTo>
                    <a:pt x="1292" y="1959"/>
                  </a:lnTo>
                  <a:cubicBezTo>
                    <a:pt x="1293" y="1954"/>
                    <a:pt x="1293" y="1950"/>
                    <a:pt x="1294" y="1946"/>
                  </a:cubicBezTo>
                  <a:lnTo>
                    <a:pt x="1294" y="1946"/>
                  </a:lnTo>
                  <a:lnTo>
                    <a:pt x="1292" y="1961"/>
                  </a:lnTo>
                  <a:lnTo>
                    <a:pt x="1292" y="1961"/>
                  </a:lnTo>
                  <a:cubicBezTo>
                    <a:pt x="1292" y="1960"/>
                    <a:pt x="1292" y="1959"/>
                    <a:pt x="1292" y="1959"/>
                  </a:cubicBezTo>
                  <a:lnTo>
                    <a:pt x="1292" y="1959"/>
                  </a:lnTo>
                  <a:cubicBezTo>
                    <a:pt x="1292" y="1961"/>
                    <a:pt x="1291" y="1964"/>
                    <a:pt x="1291" y="1966"/>
                  </a:cubicBezTo>
                  <a:lnTo>
                    <a:pt x="1292" y="1961"/>
                  </a:lnTo>
                  <a:lnTo>
                    <a:pt x="1292" y="1961"/>
                  </a:lnTo>
                  <a:cubicBezTo>
                    <a:pt x="1254" y="2229"/>
                    <a:pt x="1190" y="2492"/>
                    <a:pt x="1100" y="2745"/>
                  </a:cubicBezTo>
                  <a:cubicBezTo>
                    <a:pt x="1073" y="2821"/>
                    <a:pt x="1044" y="2895"/>
                    <a:pt x="1014" y="2969"/>
                  </a:cubicBezTo>
                  <a:lnTo>
                    <a:pt x="1032" y="2927"/>
                  </a:lnTo>
                  <a:lnTo>
                    <a:pt x="1032" y="2927"/>
                  </a:lnTo>
                  <a:cubicBezTo>
                    <a:pt x="934" y="3162"/>
                    <a:pt x="810" y="3386"/>
                    <a:pt x="666" y="3595"/>
                  </a:cubicBezTo>
                  <a:cubicBezTo>
                    <a:pt x="635" y="3645"/>
                    <a:pt x="601" y="3692"/>
                    <a:pt x="565" y="3739"/>
                  </a:cubicBezTo>
                  <a:lnTo>
                    <a:pt x="565" y="3739"/>
                  </a:lnTo>
                  <a:cubicBezTo>
                    <a:pt x="436" y="3904"/>
                    <a:pt x="302" y="4065"/>
                    <a:pt x="151" y="4212"/>
                  </a:cubicBezTo>
                  <a:cubicBezTo>
                    <a:pt x="101" y="4259"/>
                    <a:pt x="64" y="4320"/>
                    <a:pt x="21" y="4376"/>
                  </a:cubicBezTo>
                  <a:lnTo>
                    <a:pt x="7" y="4409"/>
                  </a:lnTo>
                  <a:cubicBezTo>
                    <a:pt x="1" y="4427"/>
                    <a:pt x="1" y="4446"/>
                    <a:pt x="5" y="4464"/>
                  </a:cubicBezTo>
                  <a:cubicBezTo>
                    <a:pt x="9" y="4493"/>
                    <a:pt x="21" y="4522"/>
                    <a:pt x="42" y="4542"/>
                  </a:cubicBezTo>
                  <a:cubicBezTo>
                    <a:pt x="70" y="4568"/>
                    <a:pt x="103" y="4580"/>
                    <a:pt x="137" y="4580"/>
                  </a:cubicBezTo>
                  <a:cubicBezTo>
                    <a:pt x="161" y="4580"/>
                    <a:pt x="185" y="4575"/>
                    <a:pt x="208" y="4563"/>
                  </a:cubicBezTo>
                  <a:cubicBezTo>
                    <a:pt x="243" y="4546"/>
                    <a:pt x="278" y="4528"/>
                    <a:pt x="311" y="4509"/>
                  </a:cubicBezTo>
                  <a:cubicBezTo>
                    <a:pt x="356" y="4485"/>
                    <a:pt x="395" y="4448"/>
                    <a:pt x="434" y="4415"/>
                  </a:cubicBezTo>
                  <a:cubicBezTo>
                    <a:pt x="492" y="4361"/>
                    <a:pt x="549" y="4308"/>
                    <a:pt x="605" y="4251"/>
                  </a:cubicBezTo>
                  <a:cubicBezTo>
                    <a:pt x="724" y="4129"/>
                    <a:pt x="831" y="3996"/>
                    <a:pt x="929" y="3856"/>
                  </a:cubicBezTo>
                  <a:cubicBezTo>
                    <a:pt x="1116" y="3589"/>
                    <a:pt x="1266" y="3295"/>
                    <a:pt x="1383" y="2989"/>
                  </a:cubicBezTo>
                  <a:cubicBezTo>
                    <a:pt x="1501" y="2685"/>
                    <a:pt x="1579" y="2365"/>
                    <a:pt x="1618" y="2040"/>
                  </a:cubicBezTo>
                  <a:cubicBezTo>
                    <a:pt x="1659" y="1713"/>
                    <a:pt x="1659" y="1411"/>
                    <a:pt x="1620" y="1099"/>
                  </a:cubicBezTo>
                  <a:cubicBezTo>
                    <a:pt x="1599" y="933"/>
                    <a:pt x="1574" y="766"/>
                    <a:pt x="1525" y="606"/>
                  </a:cubicBezTo>
                  <a:cubicBezTo>
                    <a:pt x="1503" y="530"/>
                    <a:pt x="1478" y="456"/>
                    <a:pt x="1449" y="382"/>
                  </a:cubicBezTo>
                  <a:cubicBezTo>
                    <a:pt x="1433" y="339"/>
                    <a:pt x="1408" y="298"/>
                    <a:pt x="1390" y="255"/>
                  </a:cubicBezTo>
                  <a:cubicBezTo>
                    <a:pt x="1375" y="220"/>
                    <a:pt x="1359" y="183"/>
                    <a:pt x="1342" y="148"/>
                  </a:cubicBezTo>
                  <a:cubicBezTo>
                    <a:pt x="1324" y="113"/>
                    <a:pt x="1305" y="80"/>
                    <a:pt x="1287" y="45"/>
                  </a:cubicBezTo>
                  <a:cubicBezTo>
                    <a:pt x="1269" y="16"/>
                    <a:pt x="1238" y="0"/>
                    <a:pt x="1207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2590850" y="1540400"/>
              <a:ext cx="39950" cy="55150"/>
            </a:xfrm>
            <a:custGeom>
              <a:avLst/>
              <a:gdLst/>
              <a:ahLst/>
              <a:cxnLst/>
              <a:rect l="l" t="t" r="r" b="b"/>
              <a:pathLst>
                <a:path w="1598" h="2206" extrusionOk="0">
                  <a:moveTo>
                    <a:pt x="544" y="840"/>
                  </a:moveTo>
                  <a:lnTo>
                    <a:pt x="531" y="856"/>
                  </a:lnTo>
                  <a:cubicBezTo>
                    <a:pt x="535" y="850"/>
                    <a:pt x="539" y="845"/>
                    <a:pt x="544" y="840"/>
                  </a:cubicBezTo>
                  <a:close/>
                  <a:moveTo>
                    <a:pt x="419" y="1053"/>
                  </a:moveTo>
                  <a:lnTo>
                    <a:pt x="416" y="1061"/>
                  </a:lnTo>
                  <a:cubicBezTo>
                    <a:pt x="417" y="1058"/>
                    <a:pt x="418" y="1056"/>
                    <a:pt x="419" y="1053"/>
                  </a:cubicBezTo>
                  <a:close/>
                  <a:moveTo>
                    <a:pt x="393" y="1150"/>
                  </a:moveTo>
                  <a:lnTo>
                    <a:pt x="385" y="1195"/>
                  </a:lnTo>
                  <a:cubicBezTo>
                    <a:pt x="387" y="1180"/>
                    <a:pt x="390" y="1165"/>
                    <a:pt x="393" y="1150"/>
                  </a:cubicBezTo>
                  <a:close/>
                  <a:moveTo>
                    <a:pt x="387" y="1304"/>
                  </a:moveTo>
                  <a:lnTo>
                    <a:pt x="389" y="1320"/>
                  </a:lnTo>
                  <a:lnTo>
                    <a:pt x="389" y="1320"/>
                  </a:lnTo>
                  <a:cubicBezTo>
                    <a:pt x="388" y="1315"/>
                    <a:pt x="388" y="1309"/>
                    <a:pt x="387" y="1304"/>
                  </a:cubicBezTo>
                  <a:close/>
                  <a:moveTo>
                    <a:pt x="434" y="1513"/>
                  </a:moveTo>
                  <a:lnTo>
                    <a:pt x="438" y="1523"/>
                  </a:lnTo>
                  <a:lnTo>
                    <a:pt x="438" y="1523"/>
                  </a:lnTo>
                  <a:cubicBezTo>
                    <a:pt x="437" y="1520"/>
                    <a:pt x="436" y="1516"/>
                    <a:pt x="434" y="1513"/>
                  </a:cubicBezTo>
                  <a:close/>
                  <a:moveTo>
                    <a:pt x="549" y="1710"/>
                  </a:moveTo>
                  <a:lnTo>
                    <a:pt x="551" y="1713"/>
                  </a:lnTo>
                  <a:cubicBezTo>
                    <a:pt x="551" y="1712"/>
                    <a:pt x="550" y="1711"/>
                    <a:pt x="549" y="1710"/>
                  </a:cubicBezTo>
                  <a:close/>
                  <a:moveTo>
                    <a:pt x="632" y="1787"/>
                  </a:moveTo>
                  <a:lnTo>
                    <a:pt x="642" y="1795"/>
                  </a:lnTo>
                  <a:cubicBezTo>
                    <a:pt x="639" y="1792"/>
                    <a:pt x="636" y="1790"/>
                    <a:pt x="632" y="1787"/>
                  </a:cubicBezTo>
                  <a:close/>
                  <a:moveTo>
                    <a:pt x="1493" y="0"/>
                  </a:moveTo>
                  <a:cubicBezTo>
                    <a:pt x="1483" y="0"/>
                    <a:pt x="1473" y="2"/>
                    <a:pt x="1464" y="5"/>
                  </a:cubicBezTo>
                  <a:cubicBezTo>
                    <a:pt x="1264" y="77"/>
                    <a:pt x="1069" y="153"/>
                    <a:pt x="876" y="244"/>
                  </a:cubicBezTo>
                  <a:cubicBezTo>
                    <a:pt x="831" y="264"/>
                    <a:pt x="784" y="283"/>
                    <a:pt x="738" y="305"/>
                  </a:cubicBezTo>
                  <a:cubicBezTo>
                    <a:pt x="693" y="328"/>
                    <a:pt x="652" y="357"/>
                    <a:pt x="611" y="383"/>
                  </a:cubicBezTo>
                  <a:cubicBezTo>
                    <a:pt x="521" y="443"/>
                    <a:pt x="434" y="511"/>
                    <a:pt x="356" y="587"/>
                  </a:cubicBezTo>
                  <a:cubicBezTo>
                    <a:pt x="280" y="661"/>
                    <a:pt x="210" y="747"/>
                    <a:pt x="155" y="839"/>
                  </a:cubicBezTo>
                  <a:cubicBezTo>
                    <a:pt x="104" y="924"/>
                    <a:pt x="62" y="1014"/>
                    <a:pt x="42" y="1111"/>
                  </a:cubicBezTo>
                  <a:cubicBezTo>
                    <a:pt x="1" y="1298"/>
                    <a:pt x="15" y="1497"/>
                    <a:pt x="87" y="1678"/>
                  </a:cubicBezTo>
                  <a:cubicBezTo>
                    <a:pt x="108" y="1729"/>
                    <a:pt x="128" y="1780"/>
                    <a:pt x="157" y="1828"/>
                  </a:cubicBezTo>
                  <a:cubicBezTo>
                    <a:pt x="184" y="1875"/>
                    <a:pt x="217" y="1918"/>
                    <a:pt x="249" y="1961"/>
                  </a:cubicBezTo>
                  <a:cubicBezTo>
                    <a:pt x="274" y="1992"/>
                    <a:pt x="301" y="2019"/>
                    <a:pt x="327" y="2045"/>
                  </a:cubicBezTo>
                  <a:cubicBezTo>
                    <a:pt x="354" y="2068"/>
                    <a:pt x="381" y="2089"/>
                    <a:pt x="408" y="2107"/>
                  </a:cubicBezTo>
                  <a:cubicBezTo>
                    <a:pt x="436" y="2130"/>
                    <a:pt x="463" y="2144"/>
                    <a:pt x="498" y="2154"/>
                  </a:cubicBezTo>
                  <a:cubicBezTo>
                    <a:pt x="514" y="2160"/>
                    <a:pt x="530" y="2163"/>
                    <a:pt x="546" y="2166"/>
                  </a:cubicBezTo>
                  <a:lnTo>
                    <a:pt x="546" y="2166"/>
                  </a:lnTo>
                  <a:cubicBezTo>
                    <a:pt x="571" y="2176"/>
                    <a:pt x="595" y="2184"/>
                    <a:pt x="621" y="2189"/>
                  </a:cubicBezTo>
                  <a:cubicBezTo>
                    <a:pt x="664" y="2197"/>
                    <a:pt x="708" y="2204"/>
                    <a:pt x="751" y="2206"/>
                  </a:cubicBezTo>
                  <a:cubicBezTo>
                    <a:pt x="792" y="2206"/>
                    <a:pt x="835" y="2199"/>
                    <a:pt x="876" y="2193"/>
                  </a:cubicBezTo>
                  <a:cubicBezTo>
                    <a:pt x="929" y="2185"/>
                    <a:pt x="970" y="2152"/>
                    <a:pt x="1012" y="2117"/>
                  </a:cubicBezTo>
                  <a:cubicBezTo>
                    <a:pt x="1046" y="2086"/>
                    <a:pt x="1059" y="2031"/>
                    <a:pt x="1046" y="1988"/>
                  </a:cubicBezTo>
                  <a:cubicBezTo>
                    <a:pt x="1034" y="1947"/>
                    <a:pt x="997" y="1904"/>
                    <a:pt x="954" y="1895"/>
                  </a:cubicBezTo>
                  <a:cubicBezTo>
                    <a:pt x="920" y="1890"/>
                    <a:pt x="889" y="1879"/>
                    <a:pt x="856" y="1879"/>
                  </a:cubicBezTo>
                  <a:cubicBezTo>
                    <a:pt x="853" y="1879"/>
                    <a:pt x="850" y="1879"/>
                    <a:pt x="847" y="1879"/>
                  </a:cubicBezTo>
                  <a:cubicBezTo>
                    <a:pt x="830" y="1879"/>
                    <a:pt x="813" y="1878"/>
                    <a:pt x="794" y="1876"/>
                  </a:cubicBezTo>
                  <a:lnTo>
                    <a:pt x="794" y="1876"/>
                  </a:lnTo>
                  <a:cubicBezTo>
                    <a:pt x="772" y="1872"/>
                    <a:pt x="750" y="1866"/>
                    <a:pt x="729" y="1858"/>
                  </a:cubicBezTo>
                  <a:lnTo>
                    <a:pt x="729" y="1858"/>
                  </a:lnTo>
                  <a:cubicBezTo>
                    <a:pt x="720" y="1853"/>
                    <a:pt x="711" y="1848"/>
                    <a:pt x="702" y="1843"/>
                  </a:cubicBezTo>
                  <a:lnTo>
                    <a:pt x="702" y="1843"/>
                  </a:lnTo>
                  <a:cubicBezTo>
                    <a:pt x="695" y="1837"/>
                    <a:pt x="689" y="1832"/>
                    <a:pt x="683" y="1826"/>
                  </a:cubicBezTo>
                  <a:cubicBezTo>
                    <a:pt x="664" y="1805"/>
                    <a:pt x="639" y="1790"/>
                    <a:pt x="616" y="1774"/>
                  </a:cubicBezTo>
                  <a:lnTo>
                    <a:pt x="616" y="1774"/>
                  </a:lnTo>
                  <a:cubicBezTo>
                    <a:pt x="586" y="1748"/>
                    <a:pt x="559" y="1719"/>
                    <a:pt x="533" y="1689"/>
                  </a:cubicBezTo>
                  <a:lnTo>
                    <a:pt x="533" y="1689"/>
                  </a:lnTo>
                  <a:cubicBezTo>
                    <a:pt x="500" y="1644"/>
                    <a:pt x="472" y="1595"/>
                    <a:pt x="447" y="1543"/>
                  </a:cubicBezTo>
                  <a:lnTo>
                    <a:pt x="447" y="1543"/>
                  </a:lnTo>
                  <a:cubicBezTo>
                    <a:pt x="421" y="1476"/>
                    <a:pt x="402" y="1406"/>
                    <a:pt x="391" y="1334"/>
                  </a:cubicBezTo>
                  <a:lnTo>
                    <a:pt x="391" y="1334"/>
                  </a:lnTo>
                  <a:cubicBezTo>
                    <a:pt x="385" y="1273"/>
                    <a:pt x="384" y="1210"/>
                    <a:pt x="393" y="1149"/>
                  </a:cubicBezTo>
                  <a:lnTo>
                    <a:pt x="393" y="1149"/>
                  </a:lnTo>
                  <a:cubicBezTo>
                    <a:pt x="401" y="1110"/>
                    <a:pt x="413" y="1073"/>
                    <a:pt x="427" y="1036"/>
                  </a:cubicBezTo>
                  <a:lnTo>
                    <a:pt x="427" y="1036"/>
                  </a:lnTo>
                  <a:cubicBezTo>
                    <a:pt x="460" y="963"/>
                    <a:pt x="503" y="894"/>
                    <a:pt x="551" y="831"/>
                  </a:cubicBezTo>
                  <a:lnTo>
                    <a:pt x="551" y="831"/>
                  </a:lnTo>
                  <a:cubicBezTo>
                    <a:pt x="622" y="745"/>
                    <a:pt x="704" y="669"/>
                    <a:pt x="792" y="601"/>
                  </a:cubicBezTo>
                  <a:lnTo>
                    <a:pt x="792" y="601"/>
                  </a:lnTo>
                  <a:lnTo>
                    <a:pt x="763" y="624"/>
                  </a:lnTo>
                  <a:cubicBezTo>
                    <a:pt x="808" y="589"/>
                    <a:pt x="855" y="556"/>
                    <a:pt x="903" y="523"/>
                  </a:cubicBezTo>
                  <a:cubicBezTo>
                    <a:pt x="950" y="488"/>
                    <a:pt x="997" y="455"/>
                    <a:pt x="1049" y="429"/>
                  </a:cubicBezTo>
                  <a:cubicBezTo>
                    <a:pt x="1153" y="371"/>
                    <a:pt x="1258" y="322"/>
                    <a:pt x="1365" y="274"/>
                  </a:cubicBezTo>
                  <a:cubicBezTo>
                    <a:pt x="1425" y="248"/>
                    <a:pt x="1484" y="221"/>
                    <a:pt x="1544" y="196"/>
                  </a:cubicBezTo>
                  <a:cubicBezTo>
                    <a:pt x="1566" y="186"/>
                    <a:pt x="1587" y="155"/>
                    <a:pt x="1593" y="133"/>
                  </a:cubicBezTo>
                  <a:cubicBezTo>
                    <a:pt x="1597" y="110"/>
                    <a:pt x="1597" y="88"/>
                    <a:pt x="1587" y="65"/>
                  </a:cubicBezTo>
                  <a:cubicBezTo>
                    <a:pt x="1572" y="29"/>
                    <a:pt x="1533" y="0"/>
                    <a:pt x="1493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2630550" y="1547100"/>
              <a:ext cx="52225" cy="50525"/>
            </a:xfrm>
            <a:custGeom>
              <a:avLst/>
              <a:gdLst/>
              <a:ahLst/>
              <a:cxnLst/>
              <a:rect l="l" t="t" r="r" b="b"/>
              <a:pathLst>
                <a:path w="2089" h="2021" extrusionOk="0">
                  <a:moveTo>
                    <a:pt x="1373" y="325"/>
                  </a:moveTo>
                  <a:cubicBezTo>
                    <a:pt x="1380" y="326"/>
                    <a:pt x="1387" y="327"/>
                    <a:pt x="1394" y="328"/>
                  </a:cubicBezTo>
                  <a:lnTo>
                    <a:pt x="1394" y="328"/>
                  </a:lnTo>
                  <a:lnTo>
                    <a:pt x="1373" y="325"/>
                  </a:lnTo>
                  <a:close/>
                  <a:moveTo>
                    <a:pt x="1552" y="368"/>
                  </a:moveTo>
                  <a:cubicBezTo>
                    <a:pt x="1553" y="369"/>
                    <a:pt x="1555" y="369"/>
                    <a:pt x="1556" y="370"/>
                  </a:cubicBezTo>
                  <a:lnTo>
                    <a:pt x="1556" y="370"/>
                  </a:lnTo>
                  <a:lnTo>
                    <a:pt x="1552" y="368"/>
                  </a:lnTo>
                  <a:close/>
                  <a:moveTo>
                    <a:pt x="1572" y="376"/>
                  </a:moveTo>
                  <a:cubicBezTo>
                    <a:pt x="1577" y="378"/>
                    <a:pt x="1582" y="380"/>
                    <a:pt x="1587" y="382"/>
                  </a:cubicBezTo>
                  <a:lnTo>
                    <a:pt x="1572" y="376"/>
                  </a:lnTo>
                  <a:close/>
                  <a:moveTo>
                    <a:pt x="1786" y="522"/>
                  </a:moveTo>
                  <a:lnTo>
                    <a:pt x="1786" y="522"/>
                  </a:lnTo>
                  <a:cubicBezTo>
                    <a:pt x="1788" y="524"/>
                    <a:pt x="1790" y="527"/>
                    <a:pt x="1791" y="529"/>
                  </a:cubicBezTo>
                  <a:lnTo>
                    <a:pt x="1791" y="529"/>
                  </a:lnTo>
                  <a:lnTo>
                    <a:pt x="1786" y="522"/>
                  </a:lnTo>
                  <a:close/>
                  <a:moveTo>
                    <a:pt x="1872" y="711"/>
                  </a:moveTo>
                  <a:cubicBezTo>
                    <a:pt x="1873" y="715"/>
                    <a:pt x="1873" y="720"/>
                    <a:pt x="1873" y="724"/>
                  </a:cubicBezTo>
                  <a:lnTo>
                    <a:pt x="1873" y="724"/>
                  </a:lnTo>
                  <a:lnTo>
                    <a:pt x="1872" y="711"/>
                  </a:lnTo>
                  <a:close/>
                  <a:moveTo>
                    <a:pt x="468" y="1014"/>
                  </a:moveTo>
                  <a:lnTo>
                    <a:pt x="461" y="1030"/>
                  </a:lnTo>
                  <a:cubicBezTo>
                    <a:pt x="463" y="1024"/>
                    <a:pt x="466" y="1019"/>
                    <a:pt x="468" y="1014"/>
                  </a:cubicBezTo>
                  <a:close/>
                  <a:moveTo>
                    <a:pt x="445" y="1093"/>
                  </a:moveTo>
                  <a:lnTo>
                    <a:pt x="443" y="1107"/>
                  </a:lnTo>
                  <a:lnTo>
                    <a:pt x="443" y="1107"/>
                  </a:lnTo>
                  <a:cubicBezTo>
                    <a:pt x="443" y="1103"/>
                    <a:pt x="444" y="1098"/>
                    <a:pt x="445" y="1093"/>
                  </a:cubicBezTo>
                  <a:close/>
                  <a:moveTo>
                    <a:pt x="560" y="1527"/>
                  </a:moveTo>
                  <a:lnTo>
                    <a:pt x="568" y="1537"/>
                  </a:lnTo>
                  <a:lnTo>
                    <a:pt x="568" y="1537"/>
                  </a:lnTo>
                  <a:cubicBezTo>
                    <a:pt x="565" y="1534"/>
                    <a:pt x="562" y="1530"/>
                    <a:pt x="560" y="1527"/>
                  </a:cubicBezTo>
                  <a:close/>
                  <a:moveTo>
                    <a:pt x="747" y="1683"/>
                  </a:moveTo>
                  <a:lnTo>
                    <a:pt x="762" y="1689"/>
                  </a:lnTo>
                  <a:lnTo>
                    <a:pt x="762" y="1689"/>
                  </a:lnTo>
                  <a:cubicBezTo>
                    <a:pt x="757" y="1687"/>
                    <a:pt x="752" y="1685"/>
                    <a:pt x="747" y="1683"/>
                  </a:cubicBezTo>
                  <a:close/>
                  <a:moveTo>
                    <a:pt x="854" y="1716"/>
                  </a:moveTo>
                  <a:lnTo>
                    <a:pt x="876" y="1720"/>
                  </a:lnTo>
                  <a:cubicBezTo>
                    <a:pt x="869" y="1719"/>
                    <a:pt x="862" y="1718"/>
                    <a:pt x="854" y="1716"/>
                  </a:cubicBezTo>
                  <a:close/>
                  <a:moveTo>
                    <a:pt x="1058" y="1714"/>
                  </a:moveTo>
                  <a:cubicBezTo>
                    <a:pt x="1045" y="1716"/>
                    <a:pt x="1031" y="1718"/>
                    <a:pt x="1018" y="1720"/>
                  </a:cubicBezTo>
                  <a:lnTo>
                    <a:pt x="1058" y="1714"/>
                  </a:lnTo>
                  <a:close/>
                  <a:moveTo>
                    <a:pt x="1285" y="322"/>
                  </a:moveTo>
                  <a:cubicBezTo>
                    <a:pt x="1324" y="322"/>
                    <a:pt x="1363" y="324"/>
                    <a:pt x="1401" y="329"/>
                  </a:cubicBezTo>
                  <a:lnTo>
                    <a:pt x="1401" y="329"/>
                  </a:lnTo>
                  <a:cubicBezTo>
                    <a:pt x="1458" y="339"/>
                    <a:pt x="1513" y="353"/>
                    <a:pt x="1566" y="374"/>
                  </a:cubicBezTo>
                  <a:lnTo>
                    <a:pt x="1566" y="374"/>
                  </a:lnTo>
                  <a:cubicBezTo>
                    <a:pt x="1616" y="396"/>
                    <a:pt x="1665" y="424"/>
                    <a:pt x="1708" y="458"/>
                  </a:cubicBezTo>
                  <a:lnTo>
                    <a:pt x="1681" y="436"/>
                  </a:lnTo>
                  <a:lnTo>
                    <a:pt x="1681" y="436"/>
                  </a:lnTo>
                  <a:cubicBezTo>
                    <a:pt x="1700" y="451"/>
                    <a:pt x="1721" y="464"/>
                    <a:pt x="1741" y="478"/>
                  </a:cubicBezTo>
                  <a:lnTo>
                    <a:pt x="1741" y="478"/>
                  </a:lnTo>
                  <a:cubicBezTo>
                    <a:pt x="1761" y="498"/>
                    <a:pt x="1781" y="518"/>
                    <a:pt x="1799" y="540"/>
                  </a:cubicBezTo>
                  <a:lnTo>
                    <a:pt x="1799" y="540"/>
                  </a:lnTo>
                  <a:cubicBezTo>
                    <a:pt x="1820" y="569"/>
                    <a:pt x="1836" y="601"/>
                    <a:pt x="1850" y="633"/>
                  </a:cubicBezTo>
                  <a:lnTo>
                    <a:pt x="1840" y="606"/>
                  </a:lnTo>
                  <a:lnTo>
                    <a:pt x="1840" y="606"/>
                  </a:lnTo>
                  <a:cubicBezTo>
                    <a:pt x="1857" y="648"/>
                    <a:pt x="1868" y="690"/>
                    <a:pt x="1874" y="733"/>
                  </a:cubicBezTo>
                  <a:lnTo>
                    <a:pt x="1874" y="733"/>
                  </a:lnTo>
                  <a:cubicBezTo>
                    <a:pt x="1875" y="764"/>
                    <a:pt x="1872" y="796"/>
                    <a:pt x="1868" y="827"/>
                  </a:cubicBezTo>
                  <a:lnTo>
                    <a:pt x="1868" y="827"/>
                  </a:lnTo>
                  <a:cubicBezTo>
                    <a:pt x="1854" y="921"/>
                    <a:pt x="1826" y="1015"/>
                    <a:pt x="1788" y="1104"/>
                  </a:cubicBezTo>
                  <a:lnTo>
                    <a:pt x="1799" y="1077"/>
                  </a:lnTo>
                  <a:lnTo>
                    <a:pt x="1799" y="1077"/>
                  </a:lnTo>
                  <a:cubicBezTo>
                    <a:pt x="1757" y="1177"/>
                    <a:pt x="1700" y="1272"/>
                    <a:pt x="1632" y="1358"/>
                  </a:cubicBezTo>
                  <a:lnTo>
                    <a:pt x="1651" y="1334"/>
                  </a:lnTo>
                  <a:lnTo>
                    <a:pt x="1651" y="1334"/>
                  </a:lnTo>
                  <a:cubicBezTo>
                    <a:pt x="1612" y="1385"/>
                    <a:pt x="1568" y="1432"/>
                    <a:pt x="1521" y="1477"/>
                  </a:cubicBezTo>
                  <a:lnTo>
                    <a:pt x="1548" y="1459"/>
                  </a:lnTo>
                  <a:lnTo>
                    <a:pt x="1548" y="1459"/>
                  </a:lnTo>
                  <a:cubicBezTo>
                    <a:pt x="1505" y="1490"/>
                    <a:pt x="1464" y="1523"/>
                    <a:pt x="1420" y="1556"/>
                  </a:cubicBezTo>
                  <a:lnTo>
                    <a:pt x="1449" y="1535"/>
                  </a:lnTo>
                  <a:lnTo>
                    <a:pt x="1449" y="1535"/>
                  </a:lnTo>
                  <a:cubicBezTo>
                    <a:pt x="1384" y="1585"/>
                    <a:pt x="1313" y="1630"/>
                    <a:pt x="1236" y="1664"/>
                  </a:cubicBezTo>
                  <a:lnTo>
                    <a:pt x="1236" y="1664"/>
                  </a:lnTo>
                  <a:cubicBezTo>
                    <a:pt x="1179" y="1686"/>
                    <a:pt x="1119" y="1703"/>
                    <a:pt x="1059" y="1714"/>
                  </a:cubicBezTo>
                  <a:lnTo>
                    <a:pt x="1059" y="1714"/>
                  </a:lnTo>
                  <a:cubicBezTo>
                    <a:pt x="1022" y="1719"/>
                    <a:pt x="985" y="1721"/>
                    <a:pt x="948" y="1721"/>
                  </a:cubicBezTo>
                  <a:cubicBezTo>
                    <a:pt x="914" y="1721"/>
                    <a:pt x="880" y="1719"/>
                    <a:pt x="847" y="1715"/>
                  </a:cubicBezTo>
                  <a:lnTo>
                    <a:pt x="847" y="1715"/>
                  </a:lnTo>
                  <a:cubicBezTo>
                    <a:pt x="821" y="1710"/>
                    <a:pt x="796" y="1702"/>
                    <a:pt x="770" y="1692"/>
                  </a:cubicBezTo>
                  <a:lnTo>
                    <a:pt x="770" y="1692"/>
                  </a:lnTo>
                  <a:cubicBezTo>
                    <a:pt x="725" y="1672"/>
                    <a:pt x="682" y="1645"/>
                    <a:pt x="642" y="1615"/>
                  </a:cubicBezTo>
                  <a:lnTo>
                    <a:pt x="642" y="1615"/>
                  </a:lnTo>
                  <a:lnTo>
                    <a:pt x="669" y="1638"/>
                  </a:lnTo>
                  <a:cubicBezTo>
                    <a:pt x="633" y="1609"/>
                    <a:pt x="600" y="1577"/>
                    <a:pt x="572" y="1543"/>
                  </a:cubicBezTo>
                  <a:lnTo>
                    <a:pt x="572" y="1543"/>
                  </a:lnTo>
                  <a:cubicBezTo>
                    <a:pt x="539" y="1497"/>
                    <a:pt x="511" y="1450"/>
                    <a:pt x="489" y="1400"/>
                  </a:cubicBezTo>
                  <a:lnTo>
                    <a:pt x="489" y="1400"/>
                  </a:lnTo>
                  <a:lnTo>
                    <a:pt x="494" y="1412"/>
                  </a:lnTo>
                  <a:cubicBezTo>
                    <a:pt x="492" y="1406"/>
                    <a:pt x="489" y="1401"/>
                    <a:pt x="487" y="1396"/>
                  </a:cubicBezTo>
                  <a:lnTo>
                    <a:pt x="487" y="1396"/>
                  </a:lnTo>
                  <a:cubicBezTo>
                    <a:pt x="488" y="1397"/>
                    <a:pt x="488" y="1399"/>
                    <a:pt x="489" y="1400"/>
                  </a:cubicBezTo>
                  <a:lnTo>
                    <a:pt x="489" y="1400"/>
                  </a:lnTo>
                  <a:lnTo>
                    <a:pt x="486" y="1393"/>
                  </a:lnTo>
                  <a:lnTo>
                    <a:pt x="486" y="1393"/>
                  </a:lnTo>
                  <a:cubicBezTo>
                    <a:pt x="486" y="1394"/>
                    <a:pt x="487" y="1395"/>
                    <a:pt x="487" y="1396"/>
                  </a:cubicBezTo>
                  <a:lnTo>
                    <a:pt x="487" y="1396"/>
                  </a:lnTo>
                  <a:cubicBezTo>
                    <a:pt x="485" y="1391"/>
                    <a:pt x="483" y="1387"/>
                    <a:pt x="482" y="1383"/>
                  </a:cubicBezTo>
                  <a:lnTo>
                    <a:pt x="482" y="1383"/>
                  </a:lnTo>
                  <a:lnTo>
                    <a:pt x="486" y="1393"/>
                  </a:lnTo>
                  <a:lnTo>
                    <a:pt x="486" y="1393"/>
                  </a:lnTo>
                  <a:cubicBezTo>
                    <a:pt x="465" y="1343"/>
                    <a:pt x="452" y="1291"/>
                    <a:pt x="443" y="1237"/>
                  </a:cubicBezTo>
                  <a:lnTo>
                    <a:pt x="443" y="1237"/>
                  </a:lnTo>
                  <a:cubicBezTo>
                    <a:pt x="439" y="1196"/>
                    <a:pt x="438" y="1156"/>
                    <a:pt x="442" y="1116"/>
                  </a:cubicBezTo>
                  <a:lnTo>
                    <a:pt x="442" y="1116"/>
                  </a:lnTo>
                  <a:cubicBezTo>
                    <a:pt x="448" y="1079"/>
                    <a:pt x="457" y="1042"/>
                    <a:pt x="471" y="1008"/>
                  </a:cubicBezTo>
                  <a:lnTo>
                    <a:pt x="471" y="1008"/>
                  </a:lnTo>
                  <a:cubicBezTo>
                    <a:pt x="481" y="988"/>
                    <a:pt x="492" y="970"/>
                    <a:pt x="504" y="952"/>
                  </a:cubicBezTo>
                  <a:lnTo>
                    <a:pt x="504" y="952"/>
                  </a:lnTo>
                  <a:cubicBezTo>
                    <a:pt x="521" y="932"/>
                    <a:pt x="539" y="914"/>
                    <a:pt x="558" y="897"/>
                  </a:cubicBezTo>
                  <a:lnTo>
                    <a:pt x="558" y="897"/>
                  </a:lnTo>
                  <a:cubicBezTo>
                    <a:pt x="575" y="885"/>
                    <a:pt x="592" y="873"/>
                    <a:pt x="611" y="863"/>
                  </a:cubicBezTo>
                  <a:cubicBezTo>
                    <a:pt x="658" y="839"/>
                    <a:pt x="677" y="771"/>
                    <a:pt x="648" y="726"/>
                  </a:cubicBezTo>
                  <a:cubicBezTo>
                    <a:pt x="634" y="703"/>
                    <a:pt x="613" y="684"/>
                    <a:pt x="588" y="678"/>
                  </a:cubicBezTo>
                  <a:cubicBezTo>
                    <a:pt x="580" y="676"/>
                    <a:pt x="571" y="675"/>
                    <a:pt x="563" y="675"/>
                  </a:cubicBezTo>
                  <a:cubicBezTo>
                    <a:pt x="559" y="675"/>
                    <a:pt x="555" y="676"/>
                    <a:pt x="552" y="676"/>
                  </a:cubicBezTo>
                  <a:lnTo>
                    <a:pt x="552" y="676"/>
                  </a:lnTo>
                  <a:cubicBezTo>
                    <a:pt x="604" y="632"/>
                    <a:pt x="657" y="590"/>
                    <a:pt x="710" y="549"/>
                  </a:cubicBezTo>
                  <a:lnTo>
                    <a:pt x="710" y="549"/>
                  </a:lnTo>
                  <a:lnTo>
                    <a:pt x="673" y="578"/>
                  </a:lnTo>
                  <a:cubicBezTo>
                    <a:pt x="773" y="501"/>
                    <a:pt x="879" y="434"/>
                    <a:pt x="992" y="383"/>
                  </a:cubicBezTo>
                  <a:lnTo>
                    <a:pt x="992" y="383"/>
                  </a:lnTo>
                  <a:cubicBezTo>
                    <a:pt x="1055" y="358"/>
                    <a:pt x="1121" y="338"/>
                    <a:pt x="1189" y="327"/>
                  </a:cubicBezTo>
                  <a:lnTo>
                    <a:pt x="1189" y="327"/>
                  </a:lnTo>
                  <a:cubicBezTo>
                    <a:pt x="1221" y="323"/>
                    <a:pt x="1253" y="322"/>
                    <a:pt x="1285" y="322"/>
                  </a:cubicBezTo>
                  <a:close/>
                  <a:moveTo>
                    <a:pt x="1245" y="0"/>
                  </a:moveTo>
                  <a:cubicBezTo>
                    <a:pt x="1224" y="0"/>
                    <a:pt x="1203" y="1"/>
                    <a:pt x="1182" y="2"/>
                  </a:cubicBezTo>
                  <a:cubicBezTo>
                    <a:pt x="1026" y="13"/>
                    <a:pt x="878" y="60"/>
                    <a:pt x="736" y="126"/>
                  </a:cubicBezTo>
                  <a:cubicBezTo>
                    <a:pt x="595" y="193"/>
                    <a:pt x="469" y="280"/>
                    <a:pt x="352" y="378"/>
                  </a:cubicBezTo>
                  <a:cubicBezTo>
                    <a:pt x="293" y="430"/>
                    <a:pt x="233" y="485"/>
                    <a:pt x="178" y="541"/>
                  </a:cubicBezTo>
                  <a:cubicBezTo>
                    <a:pt x="149" y="567"/>
                    <a:pt x="122" y="596"/>
                    <a:pt x="93" y="623"/>
                  </a:cubicBezTo>
                  <a:cubicBezTo>
                    <a:pt x="63" y="656"/>
                    <a:pt x="32" y="689"/>
                    <a:pt x="17" y="734"/>
                  </a:cubicBezTo>
                  <a:cubicBezTo>
                    <a:pt x="12" y="750"/>
                    <a:pt x="7" y="767"/>
                    <a:pt x="4" y="785"/>
                  </a:cubicBezTo>
                  <a:lnTo>
                    <a:pt x="4" y="785"/>
                  </a:lnTo>
                  <a:cubicBezTo>
                    <a:pt x="2" y="795"/>
                    <a:pt x="1" y="806"/>
                    <a:pt x="1" y="816"/>
                  </a:cubicBezTo>
                  <a:cubicBezTo>
                    <a:pt x="1" y="853"/>
                    <a:pt x="15" y="894"/>
                    <a:pt x="42" y="919"/>
                  </a:cubicBezTo>
                  <a:cubicBezTo>
                    <a:pt x="69" y="943"/>
                    <a:pt x="106" y="962"/>
                    <a:pt x="145" y="962"/>
                  </a:cubicBezTo>
                  <a:cubicBezTo>
                    <a:pt x="160" y="961"/>
                    <a:pt x="175" y="958"/>
                    <a:pt x="189" y="954"/>
                  </a:cubicBezTo>
                  <a:lnTo>
                    <a:pt x="189" y="954"/>
                  </a:lnTo>
                  <a:cubicBezTo>
                    <a:pt x="195" y="952"/>
                    <a:pt x="202" y="951"/>
                    <a:pt x="208" y="949"/>
                  </a:cubicBezTo>
                  <a:cubicBezTo>
                    <a:pt x="231" y="943"/>
                    <a:pt x="252" y="935"/>
                    <a:pt x="271" y="924"/>
                  </a:cubicBezTo>
                  <a:lnTo>
                    <a:pt x="271" y="924"/>
                  </a:lnTo>
                  <a:cubicBezTo>
                    <a:pt x="238" y="992"/>
                    <a:pt x="221" y="1065"/>
                    <a:pt x="212" y="1138"/>
                  </a:cubicBezTo>
                  <a:cubicBezTo>
                    <a:pt x="202" y="1233"/>
                    <a:pt x="215" y="1321"/>
                    <a:pt x="235" y="1408"/>
                  </a:cubicBezTo>
                  <a:cubicBezTo>
                    <a:pt x="258" y="1494"/>
                    <a:pt x="297" y="1584"/>
                    <a:pt x="346" y="1662"/>
                  </a:cubicBezTo>
                  <a:cubicBezTo>
                    <a:pt x="408" y="1761"/>
                    <a:pt x="488" y="1845"/>
                    <a:pt x="582" y="1911"/>
                  </a:cubicBezTo>
                  <a:lnTo>
                    <a:pt x="554" y="1889"/>
                  </a:lnTo>
                  <a:lnTo>
                    <a:pt x="554" y="1889"/>
                  </a:lnTo>
                  <a:cubicBezTo>
                    <a:pt x="669" y="1979"/>
                    <a:pt x="820" y="2021"/>
                    <a:pt x="966" y="2021"/>
                  </a:cubicBezTo>
                  <a:cubicBezTo>
                    <a:pt x="979" y="2021"/>
                    <a:pt x="992" y="2020"/>
                    <a:pt x="1005" y="2020"/>
                  </a:cubicBezTo>
                  <a:cubicBezTo>
                    <a:pt x="1092" y="2014"/>
                    <a:pt x="1178" y="1999"/>
                    <a:pt x="1258" y="1966"/>
                  </a:cubicBezTo>
                  <a:cubicBezTo>
                    <a:pt x="1338" y="1936"/>
                    <a:pt x="1416" y="1897"/>
                    <a:pt x="1488" y="1847"/>
                  </a:cubicBezTo>
                  <a:cubicBezTo>
                    <a:pt x="1531" y="1818"/>
                    <a:pt x="1575" y="1786"/>
                    <a:pt x="1614" y="1749"/>
                  </a:cubicBezTo>
                  <a:cubicBezTo>
                    <a:pt x="1651" y="1716"/>
                    <a:pt x="1684" y="1683"/>
                    <a:pt x="1713" y="1642"/>
                  </a:cubicBezTo>
                  <a:lnTo>
                    <a:pt x="1713" y="1642"/>
                  </a:lnTo>
                  <a:cubicBezTo>
                    <a:pt x="1822" y="1524"/>
                    <a:pt x="1909" y="1386"/>
                    <a:pt x="1970" y="1239"/>
                  </a:cubicBezTo>
                  <a:lnTo>
                    <a:pt x="1970" y="1239"/>
                  </a:lnTo>
                  <a:cubicBezTo>
                    <a:pt x="2027" y="1113"/>
                    <a:pt x="2065" y="979"/>
                    <a:pt x="2080" y="843"/>
                  </a:cubicBezTo>
                  <a:cubicBezTo>
                    <a:pt x="2088" y="765"/>
                    <a:pt x="2084" y="682"/>
                    <a:pt x="2072" y="604"/>
                  </a:cubicBezTo>
                  <a:cubicBezTo>
                    <a:pt x="2064" y="547"/>
                    <a:pt x="2045" y="493"/>
                    <a:pt x="2020" y="440"/>
                  </a:cubicBezTo>
                  <a:cubicBezTo>
                    <a:pt x="1995" y="384"/>
                    <a:pt x="1957" y="333"/>
                    <a:pt x="1918" y="287"/>
                  </a:cubicBezTo>
                  <a:lnTo>
                    <a:pt x="1918" y="287"/>
                  </a:lnTo>
                  <a:cubicBezTo>
                    <a:pt x="1907" y="272"/>
                    <a:pt x="1896" y="259"/>
                    <a:pt x="1885" y="245"/>
                  </a:cubicBezTo>
                  <a:lnTo>
                    <a:pt x="1885" y="245"/>
                  </a:lnTo>
                  <a:lnTo>
                    <a:pt x="1892" y="254"/>
                  </a:lnTo>
                  <a:lnTo>
                    <a:pt x="1892" y="254"/>
                  </a:lnTo>
                  <a:cubicBezTo>
                    <a:pt x="1866" y="223"/>
                    <a:pt x="1832" y="199"/>
                    <a:pt x="1801" y="177"/>
                  </a:cubicBezTo>
                  <a:cubicBezTo>
                    <a:pt x="1780" y="161"/>
                    <a:pt x="1757" y="146"/>
                    <a:pt x="1733" y="132"/>
                  </a:cubicBezTo>
                  <a:cubicBezTo>
                    <a:pt x="1675" y="99"/>
                    <a:pt x="1614" y="72"/>
                    <a:pt x="1550" y="50"/>
                  </a:cubicBezTo>
                  <a:cubicBezTo>
                    <a:pt x="1452" y="17"/>
                    <a:pt x="1348" y="0"/>
                    <a:pt x="1245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2691475" y="1530500"/>
              <a:ext cx="31050" cy="63075"/>
            </a:xfrm>
            <a:custGeom>
              <a:avLst/>
              <a:gdLst/>
              <a:ahLst/>
              <a:cxnLst/>
              <a:rect l="l" t="t" r="r" b="b"/>
              <a:pathLst>
                <a:path w="1242" h="2523" extrusionOk="0">
                  <a:moveTo>
                    <a:pt x="666" y="977"/>
                  </a:moveTo>
                  <a:lnTo>
                    <a:pt x="662" y="1007"/>
                  </a:lnTo>
                  <a:cubicBezTo>
                    <a:pt x="663" y="997"/>
                    <a:pt x="665" y="987"/>
                    <a:pt x="666" y="977"/>
                  </a:cubicBezTo>
                  <a:close/>
                  <a:moveTo>
                    <a:pt x="665" y="1357"/>
                  </a:moveTo>
                  <a:lnTo>
                    <a:pt x="670" y="1402"/>
                  </a:lnTo>
                  <a:cubicBezTo>
                    <a:pt x="668" y="1387"/>
                    <a:pt x="666" y="1372"/>
                    <a:pt x="665" y="1357"/>
                  </a:cubicBezTo>
                  <a:close/>
                  <a:moveTo>
                    <a:pt x="882" y="1940"/>
                  </a:moveTo>
                  <a:lnTo>
                    <a:pt x="895" y="1957"/>
                  </a:lnTo>
                  <a:lnTo>
                    <a:pt x="895" y="1957"/>
                  </a:lnTo>
                  <a:cubicBezTo>
                    <a:pt x="893" y="1955"/>
                    <a:pt x="892" y="1953"/>
                    <a:pt x="890" y="1952"/>
                  </a:cubicBezTo>
                  <a:lnTo>
                    <a:pt x="890" y="1952"/>
                  </a:lnTo>
                  <a:cubicBezTo>
                    <a:pt x="887" y="1948"/>
                    <a:pt x="885" y="1944"/>
                    <a:pt x="882" y="1940"/>
                  </a:cubicBezTo>
                  <a:close/>
                  <a:moveTo>
                    <a:pt x="1087" y="1"/>
                  </a:moveTo>
                  <a:cubicBezTo>
                    <a:pt x="1065" y="1"/>
                    <a:pt x="1042" y="7"/>
                    <a:pt x="1021" y="17"/>
                  </a:cubicBezTo>
                  <a:lnTo>
                    <a:pt x="1021" y="19"/>
                  </a:lnTo>
                  <a:cubicBezTo>
                    <a:pt x="931" y="58"/>
                    <a:pt x="853" y="112"/>
                    <a:pt x="777" y="173"/>
                  </a:cubicBezTo>
                  <a:cubicBezTo>
                    <a:pt x="701" y="233"/>
                    <a:pt x="639" y="303"/>
                    <a:pt x="580" y="381"/>
                  </a:cubicBezTo>
                  <a:cubicBezTo>
                    <a:pt x="471" y="525"/>
                    <a:pt x="395" y="697"/>
                    <a:pt x="348" y="870"/>
                  </a:cubicBezTo>
                  <a:cubicBezTo>
                    <a:pt x="321" y="968"/>
                    <a:pt x="304" y="1067"/>
                    <a:pt x="296" y="1168"/>
                  </a:cubicBezTo>
                  <a:cubicBezTo>
                    <a:pt x="288" y="1254"/>
                    <a:pt x="292" y="1340"/>
                    <a:pt x="302" y="1427"/>
                  </a:cubicBezTo>
                  <a:cubicBezTo>
                    <a:pt x="315" y="1529"/>
                    <a:pt x="331" y="1626"/>
                    <a:pt x="366" y="1722"/>
                  </a:cubicBezTo>
                  <a:cubicBezTo>
                    <a:pt x="399" y="1819"/>
                    <a:pt x="438" y="1909"/>
                    <a:pt x="489" y="1994"/>
                  </a:cubicBezTo>
                  <a:cubicBezTo>
                    <a:pt x="512" y="2031"/>
                    <a:pt x="535" y="2065"/>
                    <a:pt x="561" y="2098"/>
                  </a:cubicBezTo>
                  <a:cubicBezTo>
                    <a:pt x="594" y="2143"/>
                    <a:pt x="633" y="2183"/>
                    <a:pt x="674" y="2222"/>
                  </a:cubicBezTo>
                  <a:cubicBezTo>
                    <a:pt x="676" y="2223"/>
                    <a:pt x="678" y="2225"/>
                    <a:pt x="679" y="2226"/>
                  </a:cubicBezTo>
                  <a:lnTo>
                    <a:pt x="679" y="2226"/>
                  </a:lnTo>
                  <a:cubicBezTo>
                    <a:pt x="612" y="2231"/>
                    <a:pt x="545" y="2236"/>
                    <a:pt x="479" y="2242"/>
                  </a:cubicBezTo>
                  <a:cubicBezTo>
                    <a:pt x="417" y="2246"/>
                    <a:pt x="356" y="2250"/>
                    <a:pt x="296" y="2254"/>
                  </a:cubicBezTo>
                  <a:cubicBezTo>
                    <a:pt x="265" y="2256"/>
                    <a:pt x="237" y="2259"/>
                    <a:pt x="206" y="2261"/>
                  </a:cubicBezTo>
                  <a:cubicBezTo>
                    <a:pt x="183" y="2263"/>
                    <a:pt x="157" y="2263"/>
                    <a:pt x="134" y="2269"/>
                  </a:cubicBezTo>
                  <a:cubicBezTo>
                    <a:pt x="101" y="2277"/>
                    <a:pt x="79" y="2300"/>
                    <a:pt x="54" y="2320"/>
                  </a:cubicBezTo>
                  <a:cubicBezTo>
                    <a:pt x="0" y="2367"/>
                    <a:pt x="21" y="2456"/>
                    <a:pt x="76" y="2489"/>
                  </a:cubicBezTo>
                  <a:cubicBezTo>
                    <a:pt x="95" y="2501"/>
                    <a:pt x="113" y="2511"/>
                    <a:pt x="134" y="2517"/>
                  </a:cubicBezTo>
                  <a:cubicBezTo>
                    <a:pt x="145" y="2521"/>
                    <a:pt x="157" y="2522"/>
                    <a:pt x="168" y="2522"/>
                  </a:cubicBezTo>
                  <a:cubicBezTo>
                    <a:pt x="183" y="2522"/>
                    <a:pt x="199" y="2520"/>
                    <a:pt x="214" y="2517"/>
                  </a:cubicBezTo>
                  <a:cubicBezTo>
                    <a:pt x="243" y="2515"/>
                    <a:pt x="276" y="2511"/>
                    <a:pt x="307" y="2509"/>
                  </a:cubicBezTo>
                  <a:cubicBezTo>
                    <a:pt x="368" y="2503"/>
                    <a:pt x="432" y="2497"/>
                    <a:pt x="494" y="2491"/>
                  </a:cubicBezTo>
                  <a:cubicBezTo>
                    <a:pt x="557" y="2485"/>
                    <a:pt x="619" y="2478"/>
                    <a:pt x="680" y="2472"/>
                  </a:cubicBezTo>
                  <a:cubicBezTo>
                    <a:pt x="742" y="2466"/>
                    <a:pt x="806" y="2458"/>
                    <a:pt x="867" y="2456"/>
                  </a:cubicBezTo>
                  <a:cubicBezTo>
                    <a:pt x="939" y="2456"/>
                    <a:pt x="1011" y="2454"/>
                    <a:pt x="1083" y="2452"/>
                  </a:cubicBezTo>
                  <a:cubicBezTo>
                    <a:pt x="1141" y="2452"/>
                    <a:pt x="1200" y="2411"/>
                    <a:pt x="1215" y="2351"/>
                  </a:cubicBezTo>
                  <a:cubicBezTo>
                    <a:pt x="1227" y="2293"/>
                    <a:pt x="1206" y="2228"/>
                    <a:pt x="1151" y="2197"/>
                  </a:cubicBezTo>
                  <a:cubicBezTo>
                    <a:pt x="1141" y="2191"/>
                    <a:pt x="1132" y="2186"/>
                    <a:pt x="1122" y="2180"/>
                  </a:cubicBezTo>
                  <a:lnTo>
                    <a:pt x="1122" y="2180"/>
                  </a:lnTo>
                  <a:cubicBezTo>
                    <a:pt x="1105" y="2165"/>
                    <a:pt x="1088" y="2149"/>
                    <a:pt x="1071" y="2133"/>
                  </a:cubicBezTo>
                  <a:cubicBezTo>
                    <a:pt x="1050" y="2113"/>
                    <a:pt x="1028" y="2096"/>
                    <a:pt x="1005" y="2076"/>
                  </a:cubicBezTo>
                  <a:cubicBezTo>
                    <a:pt x="970" y="2044"/>
                    <a:pt x="937" y="2008"/>
                    <a:pt x="906" y="1971"/>
                  </a:cubicBezTo>
                  <a:lnTo>
                    <a:pt x="906" y="1971"/>
                  </a:lnTo>
                  <a:cubicBezTo>
                    <a:pt x="882" y="1925"/>
                    <a:pt x="848" y="1883"/>
                    <a:pt x="820" y="1839"/>
                  </a:cubicBezTo>
                  <a:cubicBezTo>
                    <a:pt x="797" y="1798"/>
                    <a:pt x="775" y="1756"/>
                    <a:pt x="755" y="1711"/>
                  </a:cubicBezTo>
                  <a:lnTo>
                    <a:pt x="755" y="1711"/>
                  </a:lnTo>
                  <a:cubicBezTo>
                    <a:pt x="710" y="1598"/>
                    <a:pt x="680" y="1479"/>
                    <a:pt x="665" y="1357"/>
                  </a:cubicBezTo>
                  <a:lnTo>
                    <a:pt x="665" y="1357"/>
                  </a:lnTo>
                  <a:cubicBezTo>
                    <a:pt x="658" y="1299"/>
                    <a:pt x="656" y="1241"/>
                    <a:pt x="656" y="1182"/>
                  </a:cubicBezTo>
                  <a:cubicBezTo>
                    <a:pt x="654" y="1111"/>
                    <a:pt x="657" y="1043"/>
                    <a:pt x="667" y="974"/>
                  </a:cubicBezTo>
                  <a:lnTo>
                    <a:pt x="667" y="974"/>
                  </a:lnTo>
                  <a:cubicBezTo>
                    <a:pt x="682" y="877"/>
                    <a:pt x="707" y="781"/>
                    <a:pt x="746" y="691"/>
                  </a:cubicBezTo>
                  <a:lnTo>
                    <a:pt x="746" y="691"/>
                  </a:lnTo>
                  <a:lnTo>
                    <a:pt x="732" y="728"/>
                  </a:lnTo>
                  <a:cubicBezTo>
                    <a:pt x="767" y="643"/>
                    <a:pt x="812" y="562"/>
                    <a:pt x="867" y="489"/>
                  </a:cubicBezTo>
                  <a:lnTo>
                    <a:pt x="867" y="489"/>
                  </a:lnTo>
                  <a:cubicBezTo>
                    <a:pt x="917" y="427"/>
                    <a:pt x="973" y="371"/>
                    <a:pt x="1038" y="321"/>
                  </a:cubicBezTo>
                  <a:lnTo>
                    <a:pt x="1038" y="321"/>
                  </a:lnTo>
                  <a:lnTo>
                    <a:pt x="1009" y="342"/>
                  </a:lnTo>
                  <a:cubicBezTo>
                    <a:pt x="1054" y="307"/>
                    <a:pt x="1104" y="276"/>
                    <a:pt x="1155" y="249"/>
                  </a:cubicBezTo>
                  <a:cubicBezTo>
                    <a:pt x="1217" y="216"/>
                    <a:pt x="1241" y="124"/>
                    <a:pt x="1204" y="66"/>
                  </a:cubicBezTo>
                  <a:cubicBezTo>
                    <a:pt x="1186" y="38"/>
                    <a:pt x="1157" y="13"/>
                    <a:pt x="1124" y="5"/>
                  </a:cubicBezTo>
                  <a:lnTo>
                    <a:pt x="1087" y="1"/>
                  </a:ln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2759725" y="1455500"/>
              <a:ext cx="72350" cy="151900"/>
            </a:xfrm>
            <a:custGeom>
              <a:avLst/>
              <a:gdLst/>
              <a:ahLst/>
              <a:cxnLst/>
              <a:rect l="l" t="t" r="r" b="b"/>
              <a:pathLst>
                <a:path w="2894" h="6076" extrusionOk="0">
                  <a:moveTo>
                    <a:pt x="1940" y="1192"/>
                  </a:moveTo>
                  <a:cubicBezTo>
                    <a:pt x="1939" y="1194"/>
                    <a:pt x="1938" y="1195"/>
                    <a:pt x="1936" y="1197"/>
                  </a:cubicBezTo>
                  <a:cubicBezTo>
                    <a:pt x="1934" y="1200"/>
                    <a:pt x="1933" y="1201"/>
                    <a:pt x="1934" y="1201"/>
                  </a:cubicBezTo>
                  <a:cubicBezTo>
                    <a:pt x="1934" y="1201"/>
                    <a:pt x="1938" y="1196"/>
                    <a:pt x="1940" y="1192"/>
                  </a:cubicBezTo>
                  <a:close/>
                  <a:moveTo>
                    <a:pt x="397" y="4737"/>
                  </a:moveTo>
                  <a:lnTo>
                    <a:pt x="396" y="4743"/>
                  </a:lnTo>
                  <a:lnTo>
                    <a:pt x="396" y="4743"/>
                  </a:lnTo>
                  <a:cubicBezTo>
                    <a:pt x="397" y="4741"/>
                    <a:pt x="397" y="4739"/>
                    <a:pt x="397" y="4737"/>
                  </a:cubicBezTo>
                  <a:close/>
                  <a:moveTo>
                    <a:pt x="395" y="5222"/>
                  </a:moveTo>
                  <a:lnTo>
                    <a:pt x="395" y="5228"/>
                  </a:lnTo>
                  <a:cubicBezTo>
                    <a:pt x="395" y="5226"/>
                    <a:pt x="395" y="5224"/>
                    <a:pt x="395" y="5222"/>
                  </a:cubicBezTo>
                  <a:close/>
                  <a:moveTo>
                    <a:pt x="461" y="5471"/>
                  </a:moveTo>
                  <a:cubicBezTo>
                    <a:pt x="465" y="5483"/>
                    <a:pt x="470" y="5495"/>
                    <a:pt x="475" y="5507"/>
                  </a:cubicBezTo>
                  <a:lnTo>
                    <a:pt x="461" y="5471"/>
                  </a:lnTo>
                  <a:close/>
                  <a:moveTo>
                    <a:pt x="601" y="5703"/>
                  </a:moveTo>
                  <a:cubicBezTo>
                    <a:pt x="602" y="5703"/>
                    <a:pt x="606" y="5706"/>
                    <a:pt x="617" y="5716"/>
                  </a:cubicBezTo>
                  <a:lnTo>
                    <a:pt x="617" y="5716"/>
                  </a:lnTo>
                  <a:cubicBezTo>
                    <a:pt x="616" y="5715"/>
                    <a:pt x="616" y="5715"/>
                    <a:pt x="615" y="5715"/>
                  </a:cubicBezTo>
                  <a:cubicBezTo>
                    <a:pt x="609" y="5710"/>
                    <a:pt x="601" y="5703"/>
                    <a:pt x="601" y="5703"/>
                  </a:cubicBezTo>
                  <a:close/>
                  <a:moveTo>
                    <a:pt x="721" y="5780"/>
                  </a:moveTo>
                  <a:cubicBezTo>
                    <a:pt x="721" y="5780"/>
                    <a:pt x="721" y="5780"/>
                    <a:pt x="721" y="5780"/>
                  </a:cubicBezTo>
                  <a:lnTo>
                    <a:pt x="721" y="5780"/>
                  </a:lnTo>
                  <a:cubicBezTo>
                    <a:pt x="720" y="5780"/>
                    <a:pt x="720" y="5780"/>
                    <a:pt x="720" y="5780"/>
                  </a:cubicBezTo>
                  <a:cubicBezTo>
                    <a:pt x="720" y="5780"/>
                    <a:pt x="720" y="5780"/>
                    <a:pt x="721" y="5780"/>
                  </a:cubicBezTo>
                  <a:close/>
                  <a:moveTo>
                    <a:pt x="722" y="5780"/>
                  </a:moveTo>
                  <a:lnTo>
                    <a:pt x="722" y="5780"/>
                  </a:lnTo>
                  <a:cubicBezTo>
                    <a:pt x="729" y="5782"/>
                    <a:pt x="743" y="5790"/>
                    <a:pt x="742" y="5790"/>
                  </a:cubicBezTo>
                  <a:cubicBezTo>
                    <a:pt x="742" y="5790"/>
                    <a:pt x="739" y="5788"/>
                    <a:pt x="732" y="5784"/>
                  </a:cubicBezTo>
                  <a:cubicBezTo>
                    <a:pt x="729" y="5783"/>
                    <a:pt x="726" y="5782"/>
                    <a:pt x="722" y="5780"/>
                  </a:cubicBezTo>
                  <a:close/>
                  <a:moveTo>
                    <a:pt x="765" y="5798"/>
                  </a:moveTo>
                  <a:cubicBezTo>
                    <a:pt x="766" y="5798"/>
                    <a:pt x="766" y="5799"/>
                    <a:pt x="767" y="5799"/>
                  </a:cubicBezTo>
                  <a:cubicBezTo>
                    <a:pt x="766" y="5799"/>
                    <a:pt x="765" y="5798"/>
                    <a:pt x="765" y="5798"/>
                  </a:cubicBezTo>
                  <a:close/>
                  <a:moveTo>
                    <a:pt x="2764" y="0"/>
                  </a:moveTo>
                  <a:cubicBezTo>
                    <a:pt x="2734" y="0"/>
                    <a:pt x="2703" y="12"/>
                    <a:pt x="2678" y="34"/>
                  </a:cubicBezTo>
                  <a:lnTo>
                    <a:pt x="2680" y="34"/>
                  </a:lnTo>
                  <a:cubicBezTo>
                    <a:pt x="2304" y="371"/>
                    <a:pt x="1965" y="743"/>
                    <a:pt x="1657" y="1141"/>
                  </a:cubicBezTo>
                  <a:cubicBezTo>
                    <a:pt x="1351" y="1540"/>
                    <a:pt x="1083" y="1943"/>
                    <a:pt x="853" y="2378"/>
                  </a:cubicBezTo>
                  <a:cubicBezTo>
                    <a:pt x="621" y="2814"/>
                    <a:pt x="418" y="3295"/>
                    <a:pt x="264" y="3775"/>
                  </a:cubicBezTo>
                  <a:cubicBezTo>
                    <a:pt x="190" y="4009"/>
                    <a:pt x="124" y="4246"/>
                    <a:pt x="73" y="4486"/>
                  </a:cubicBezTo>
                  <a:cubicBezTo>
                    <a:pt x="30" y="4694"/>
                    <a:pt x="1" y="4901"/>
                    <a:pt x="11" y="5111"/>
                  </a:cubicBezTo>
                  <a:cubicBezTo>
                    <a:pt x="23" y="5322"/>
                    <a:pt x="58" y="5540"/>
                    <a:pt x="163" y="5719"/>
                  </a:cubicBezTo>
                  <a:cubicBezTo>
                    <a:pt x="210" y="5799"/>
                    <a:pt x="270" y="5877"/>
                    <a:pt x="342" y="5934"/>
                  </a:cubicBezTo>
                  <a:cubicBezTo>
                    <a:pt x="381" y="5967"/>
                    <a:pt x="422" y="5998"/>
                    <a:pt x="469" y="6021"/>
                  </a:cubicBezTo>
                  <a:cubicBezTo>
                    <a:pt x="531" y="6052"/>
                    <a:pt x="588" y="6064"/>
                    <a:pt x="654" y="6072"/>
                  </a:cubicBezTo>
                  <a:cubicBezTo>
                    <a:pt x="670" y="6074"/>
                    <a:pt x="684" y="6076"/>
                    <a:pt x="699" y="6076"/>
                  </a:cubicBezTo>
                  <a:cubicBezTo>
                    <a:pt x="714" y="6076"/>
                    <a:pt x="728" y="6074"/>
                    <a:pt x="742" y="6070"/>
                  </a:cubicBezTo>
                  <a:cubicBezTo>
                    <a:pt x="771" y="6062"/>
                    <a:pt x="800" y="6045"/>
                    <a:pt x="825" y="6029"/>
                  </a:cubicBezTo>
                  <a:cubicBezTo>
                    <a:pt x="878" y="5996"/>
                    <a:pt x="899" y="5908"/>
                    <a:pt x="845" y="5863"/>
                  </a:cubicBezTo>
                  <a:cubicBezTo>
                    <a:pt x="837" y="5854"/>
                    <a:pt x="827" y="5848"/>
                    <a:pt x="818" y="5838"/>
                  </a:cubicBezTo>
                  <a:cubicBezTo>
                    <a:pt x="814" y="5836"/>
                    <a:pt x="810" y="5832"/>
                    <a:pt x="806" y="5828"/>
                  </a:cubicBezTo>
                  <a:cubicBezTo>
                    <a:pt x="794" y="5813"/>
                    <a:pt x="777" y="5803"/>
                    <a:pt x="761" y="5797"/>
                  </a:cubicBezTo>
                  <a:cubicBezTo>
                    <a:pt x="761" y="5797"/>
                    <a:pt x="761" y="5797"/>
                    <a:pt x="761" y="5797"/>
                  </a:cubicBezTo>
                  <a:lnTo>
                    <a:pt x="761" y="5797"/>
                  </a:lnTo>
                  <a:cubicBezTo>
                    <a:pt x="762" y="5797"/>
                    <a:pt x="763" y="5798"/>
                    <a:pt x="765" y="5798"/>
                  </a:cubicBezTo>
                  <a:lnTo>
                    <a:pt x="765" y="5798"/>
                  </a:lnTo>
                  <a:cubicBezTo>
                    <a:pt x="755" y="5794"/>
                    <a:pt x="731" y="5781"/>
                    <a:pt x="722" y="5780"/>
                  </a:cubicBezTo>
                  <a:lnTo>
                    <a:pt x="722" y="5780"/>
                  </a:lnTo>
                  <a:cubicBezTo>
                    <a:pt x="715" y="5777"/>
                    <a:pt x="709" y="5774"/>
                    <a:pt x="703" y="5770"/>
                  </a:cubicBezTo>
                  <a:cubicBezTo>
                    <a:pt x="683" y="5760"/>
                    <a:pt x="664" y="5745"/>
                    <a:pt x="644" y="5733"/>
                  </a:cubicBezTo>
                  <a:cubicBezTo>
                    <a:pt x="635" y="5728"/>
                    <a:pt x="628" y="5723"/>
                    <a:pt x="620" y="5718"/>
                  </a:cubicBezTo>
                  <a:lnTo>
                    <a:pt x="620" y="5718"/>
                  </a:lnTo>
                  <a:cubicBezTo>
                    <a:pt x="619" y="5717"/>
                    <a:pt x="618" y="5716"/>
                    <a:pt x="617" y="5715"/>
                  </a:cubicBezTo>
                  <a:cubicBezTo>
                    <a:pt x="599" y="5700"/>
                    <a:pt x="582" y="5684"/>
                    <a:pt x="568" y="5667"/>
                  </a:cubicBezTo>
                  <a:cubicBezTo>
                    <a:pt x="564" y="5663"/>
                    <a:pt x="560" y="5659"/>
                    <a:pt x="556" y="5655"/>
                  </a:cubicBezTo>
                  <a:lnTo>
                    <a:pt x="556" y="5655"/>
                  </a:lnTo>
                  <a:cubicBezTo>
                    <a:pt x="553" y="5651"/>
                    <a:pt x="551" y="5647"/>
                    <a:pt x="549" y="5643"/>
                  </a:cubicBezTo>
                  <a:cubicBezTo>
                    <a:pt x="521" y="5602"/>
                    <a:pt x="496" y="5557"/>
                    <a:pt x="477" y="5511"/>
                  </a:cubicBezTo>
                  <a:lnTo>
                    <a:pt x="477" y="5511"/>
                  </a:lnTo>
                  <a:lnTo>
                    <a:pt x="496" y="5556"/>
                  </a:lnTo>
                  <a:cubicBezTo>
                    <a:pt x="482" y="5524"/>
                    <a:pt x="469" y="5493"/>
                    <a:pt x="457" y="5462"/>
                  </a:cubicBezTo>
                  <a:lnTo>
                    <a:pt x="457" y="5462"/>
                  </a:lnTo>
                  <a:lnTo>
                    <a:pt x="461" y="5471"/>
                  </a:lnTo>
                  <a:lnTo>
                    <a:pt x="461" y="5471"/>
                  </a:lnTo>
                  <a:cubicBezTo>
                    <a:pt x="427" y="5384"/>
                    <a:pt x="405" y="5292"/>
                    <a:pt x="392" y="5199"/>
                  </a:cubicBezTo>
                  <a:lnTo>
                    <a:pt x="392" y="5199"/>
                  </a:lnTo>
                  <a:cubicBezTo>
                    <a:pt x="376" y="5055"/>
                    <a:pt x="378" y="4908"/>
                    <a:pt x="394" y="4764"/>
                  </a:cubicBezTo>
                  <a:lnTo>
                    <a:pt x="394" y="4764"/>
                  </a:lnTo>
                  <a:cubicBezTo>
                    <a:pt x="415" y="4609"/>
                    <a:pt x="450" y="4454"/>
                    <a:pt x="486" y="4303"/>
                  </a:cubicBezTo>
                  <a:cubicBezTo>
                    <a:pt x="525" y="4133"/>
                    <a:pt x="568" y="3962"/>
                    <a:pt x="619" y="3794"/>
                  </a:cubicBezTo>
                  <a:cubicBezTo>
                    <a:pt x="668" y="3627"/>
                    <a:pt x="724" y="3461"/>
                    <a:pt x="784" y="3297"/>
                  </a:cubicBezTo>
                  <a:cubicBezTo>
                    <a:pt x="814" y="3214"/>
                    <a:pt x="845" y="3132"/>
                    <a:pt x="880" y="3050"/>
                  </a:cubicBezTo>
                  <a:cubicBezTo>
                    <a:pt x="886" y="3032"/>
                    <a:pt x="894" y="3013"/>
                    <a:pt x="903" y="2995"/>
                  </a:cubicBezTo>
                  <a:cubicBezTo>
                    <a:pt x="907" y="2984"/>
                    <a:pt x="911" y="2974"/>
                    <a:pt x="915" y="2964"/>
                  </a:cubicBezTo>
                  <a:cubicBezTo>
                    <a:pt x="918" y="2956"/>
                    <a:pt x="920" y="2953"/>
                    <a:pt x="920" y="2953"/>
                  </a:cubicBezTo>
                  <a:lnTo>
                    <a:pt x="920" y="2953"/>
                  </a:lnTo>
                  <a:cubicBezTo>
                    <a:pt x="920" y="2953"/>
                    <a:pt x="913" y="2968"/>
                    <a:pt x="912" y="2968"/>
                  </a:cubicBezTo>
                  <a:cubicBezTo>
                    <a:pt x="912" y="2968"/>
                    <a:pt x="913" y="2966"/>
                    <a:pt x="915" y="2962"/>
                  </a:cubicBezTo>
                  <a:cubicBezTo>
                    <a:pt x="934" y="2921"/>
                    <a:pt x="950" y="2882"/>
                    <a:pt x="968" y="2840"/>
                  </a:cubicBezTo>
                  <a:cubicBezTo>
                    <a:pt x="1110" y="2520"/>
                    <a:pt x="1275" y="2210"/>
                    <a:pt x="1453" y="1908"/>
                  </a:cubicBezTo>
                  <a:cubicBezTo>
                    <a:pt x="1542" y="1758"/>
                    <a:pt x="1636" y="1610"/>
                    <a:pt x="1737" y="1468"/>
                  </a:cubicBezTo>
                  <a:cubicBezTo>
                    <a:pt x="1788" y="1394"/>
                    <a:pt x="1840" y="1324"/>
                    <a:pt x="1893" y="1252"/>
                  </a:cubicBezTo>
                  <a:cubicBezTo>
                    <a:pt x="1905" y="1236"/>
                    <a:pt x="1918" y="1222"/>
                    <a:pt x="1930" y="1205"/>
                  </a:cubicBezTo>
                  <a:cubicBezTo>
                    <a:pt x="1934" y="1199"/>
                    <a:pt x="1938" y="1193"/>
                    <a:pt x="1942" y="1189"/>
                  </a:cubicBezTo>
                  <a:lnTo>
                    <a:pt x="1942" y="1189"/>
                  </a:lnTo>
                  <a:cubicBezTo>
                    <a:pt x="1942" y="1189"/>
                    <a:pt x="1941" y="1191"/>
                    <a:pt x="1940" y="1192"/>
                  </a:cubicBezTo>
                  <a:lnTo>
                    <a:pt x="1940" y="1192"/>
                  </a:lnTo>
                  <a:cubicBezTo>
                    <a:pt x="1946" y="1185"/>
                    <a:pt x="1952" y="1177"/>
                    <a:pt x="1957" y="1170"/>
                  </a:cubicBezTo>
                  <a:cubicBezTo>
                    <a:pt x="1983" y="1135"/>
                    <a:pt x="2012" y="1100"/>
                    <a:pt x="2039" y="1068"/>
                  </a:cubicBezTo>
                  <a:cubicBezTo>
                    <a:pt x="2261" y="794"/>
                    <a:pt x="2497" y="535"/>
                    <a:pt x="2752" y="295"/>
                  </a:cubicBezTo>
                  <a:cubicBezTo>
                    <a:pt x="2783" y="264"/>
                    <a:pt x="2815" y="233"/>
                    <a:pt x="2848" y="203"/>
                  </a:cubicBezTo>
                  <a:cubicBezTo>
                    <a:pt x="2893" y="162"/>
                    <a:pt x="2893" y="77"/>
                    <a:pt x="2848" y="34"/>
                  </a:cubicBezTo>
                  <a:cubicBezTo>
                    <a:pt x="2824" y="12"/>
                    <a:pt x="2794" y="0"/>
                    <a:pt x="2764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2811100" y="1511450"/>
              <a:ext cx="87475" cy="73775"/>
            </a:xfrm>
            <a:custGeom>
              <a:avLst/>
              <a:gdLst/>
              <a:ahLst/>
              <a:cxnLst/>
              <a:rect l="l" t="t" r="r" b="b"/>
              <a:pathLst>
                <a:path w="3499" h="2951" extrusionOk="0">
                  <a:moveTo>
                    <a:pt x="313" y="323"/>
                  </a:moveTo>
                  <a:lnTo>
                    <a:pt x="326" y="353"/>
                  </a:lnTo>
                  <a:lnTo>
                    <a:pt x="326" y="353"/>
                  </a:lnTo>
                  <a:cubicBezTo>
                    <a:pt x="321" y="343"/>
                    <a:pt x="317" y="333"/>
                    <a:pt x="313" y="323"/>
                  </a:cubicBezTo>
                  <a:close/>
                  <a:moveTo>
                    <a:pt x="2762" y="950"/>
                  </a:moveTo>
                  <a:lnTo>
                    <a:pt x="2755" y="956"/>
                  </a:lnTo>
                  <a:cubicBezTo>
                    <a:pt x="2758" y="954"/>
                    <a:pt x="2760" y="952"/>
                    <a:pt x="2762" y="950"/>
                  </a:cubicBezTo>
                  <a:close/>
                  <a:moveTo>
                    <a:pt x="1938" y="961"/>
                  </a:moveTo>
                  <a:cubicBezTo>
                    <a:pt x="1933" y="964"/>
                    <a:pt x="1929" y="967"/>
                    <a:pt x="1925" y="970"/>
                  </a:cubicBezTo>
                  <a:lnTo>
                    <a:pt x="1938" y="961"/>
                  </a:lnTo>
                  <a:close/>
                  <a:moveTo>
                    <a:pt x="2394" y="1172"/>
                  </a:moveTo>
                  <a:lnTo>
                    <a:pt x="2394" y="1172"/>
                  </a:lnTo>
                  <a:cubicBezTo>
                    <a:pt x="2380" y="1177"/>
                    <a:pt x="2366" y="1183"/>
                    <a:pt x="2353" y="1188"/>
                  </a:cubicBezTo>
                  <a:lnTo>
                    <a:pt x="2353" y="1188"/>
                  </a:lnTo>
                  <a:lnTo>
                    <a:pt x="2394" y="1172"/>
                  </a:lnTo>
                  <a:close/>
                  <a:moveTo>
                    <a:pt x="1989" y="1291"/>
                  </a:moveTo>
                  <a:lnTo>
                    <a:pt x="1989" y="1291"/>
                  </a:lnTo>
                  <a:cubicBezTo>
                    <a:pt x="1986" y="1291"/>
                    <a:pt x="1983" y="1292"/>
                    <a:pt x="1979" y="1292"/>
                  </a:cubicBezTo>
                  <a:lnTo>
                    <a:pt x="1979" y="1292"/>
                  </a:lnTo>
                  <a:lnTo>
                    <a:pt x="1989" y="1291"/>
                  </a:lnTo>
                  <a:close/>
                  <a:moveTo>
                    <a:pt x="1603" y="1293"/>
                  </a:moveTo>
                  <a:lnTo>
                    <a:pt x="1601" y="1294"/>
                  </a:lnTo>
                  <a:lnTo>
                    <a:pt x="1601" y="1294"/>
                  </a:lnTo>
                  <a:cubicBezTo>
                    <a:pt x="1601" y="1294"/>
                    <a:pt x="1601" y="1294"/>
                    <a:pt x="1601" y="1294"/>
                  </a:cubicBezTo>
                  <a:lnTo>
                    <a:pt x="1601" y="1294"/>
                  </a:lnTo>
                  <a:cubicBezTo>
                    <a:pt x="1602" y="1294"/>
                    <a:pt x="1602" y="1293"/>
                    <a:pt x="1603" y="1293"/>
                  </a:cubicBezTo>
                  <a:close/>
                  <a:moveTo>
                    <a:pt x="2959" y="583"/>
                  </a:moveTo>
                  <a:cubicBezTo>
                    <a:pt x="3003" y="583"/>
                    <a:pt x="3048" y="585"/>
                    <a:pt x="3092" y="589"/>
                  </a:cubicBezTo>
                  <a:lnTo>
                    <a:pt x="3092" y="589"/>
                  </a:lnTo>
                  <a:cubicBezTo>
                    <a:pt x="3063" y="636"/>
                    <a:pt x="3032" y="681"/>
                    <a:pt x="3000" y="724"/>
                  </a:cubicBezTo>
                  <a:lnTo>
                    <a:pt x="3024" y="689"/>
                  </a:lnTo>
                  <a:lnTo>
                    <a:pt x="3024" y="689"/>
                  </a:lnTo>
                  <a:cubicBezTo>
                    <a:pt x="2985" y="740"/>
                    <a:pt x="2946" y="787"/>
                    <a:pt x="2899" y="833"/>
                  </a:cubicBezTo>
                  <a:cubicBezTo>
                    <a:pt x="2856" y="874"/>
                    <a:pt x="2811" y="913"/>
                    <a:pt x="2762" y="950"/>
                  </a:cubicBezTo>
                  <a:lnTo>
                    <a:pt x="2762" y="950"/>
                  </a:lnTo>
                  <a:lnTo>
                    <a:pt x="2790" y="929"/>
                  </a:lnTo>
                  <a:lnTo>
                    <a:pt x="2790" y="929"/>
                  </a:lnTo>
                  <a:cubicBezTo>
                    <a:pt x="2657" y="1034"/>
                    <a:pt x="2508" y="1122"/>
                    <a:pt x="2350" y="1189"/>
                  </a:cubicBezTo>
                  <a:lnTo>
                    <a:pt x="2350" y="1189"/>
                  </a:lnTo>
                  <a:cubicBezTo>
                    <a:pt x="2223" y="1239"/>
                    <a:pt x="2092" y="1275"/>
                    <a:pt x="1958" y="1294"/>
                  </a:cubicBezTo>
                  <a:lnTo>
                    <a:pt x="1958" y="1294"/>
                  </a:lnTo>
                  <a:cubicBezTo>
                    <a:pt x="1900" y="1301"/>
                    <a:pt x="1843" y="1303"/>
                    <a:pt x="1786" y="1303"/>
                  </a:cubicBezTo>
                  <a:cubicBezTo>
                    <a:pt x="1724" y="1303"/>
                    <a:pt x="1663" y="1300"/>
                    <a:pt x="1602" y="1294"/>
                  </a:cubicBezTo>
                  <a:lnTo>
                    <a:pt x="1602" y="1294"/>
                  </a:lnTo>
                  <a:cubicBezTo>
                    <a:pt x="1682" y="1196"/>
                    <a:pt x="1771" y="1104"/>
                    <a:pt x="1868" y="1020"/>
                  </a:cubicBezTo>
                  <a:cubicBezTo>
                    <a:pt x="1899" y="991"/>
                    <a:pt x="1929" y="966"/>
                    <a:pt x="1962" y="941"/>
                  </a:cubicBezTo>
                  <a:lnTo>
                    <a:pt x="1962" y="941"/>
                  </a:lnTo>
                  <a:lnTo>
                    <a:pt x="1938" y="961"/>
                  </a:lnTo>
                  <a:lnTo>
                    <a:pt x="1938" y="961"/>
                  </a:lnTo>
                  <a:cubicBezTo>
                    <a:pt x="2068" y="860"/>
                    <a:pt x="2211" y="777"/>
                    <a:pt x="2361" y="711"/>
                  </a:cubicBezTo>
                  <a:lnTo>
                    <a:pt x="2361" y="711"/>
                  </a:lnTo>
                  <a:lnTo>
                    <a:pt x="2320" y="728"/>
                  </a:lnTo>
                  <a:cubicBezTo>
                    <a:pt x="2350" y="715"/>
                    <a:pt x="2379" y="700"/>
                    <a:pt x="2410" y="686"/>
                  </a:cubicBezTo>
                  <a:lnTo>
                    <a:pt x="2410" y="686"/>
                  </a:lnTo>
                  <a:cubicBezTo>
                    <a:pt x="2526" y="645"/>
                    <a:pt x="2643" y="614"/>
                    <a:pt x="2766" y="595"/>
                  </a:cubicBezTo>
                  <a:lnTo>
                    <a:pt x="2766" y="595"/>
                  </a:lnTo>
                  <a:cubicBezTo>
                    <a:pt x="2830" y="588"/>
                    <a:pt x="2894" y="583"/>
                    <a:pt x="2959" y="583"/>
                  </a:cubicBezTo>
                  <a:close/>
                  <a:moveTo>
                    <a:pt x="1586" y="1314"/>
                  </a:moveTo>
                  <a:lnTo>
                    <a:pt x="1585" y="1315"/>
                  </a:lnTo>
                  <a:lnTo>
                    <a:pt x="1585" y="1315"/>
                  </a:lnTo>
                  <a:cubicBezTo>
                    <a:pt x="1585" y="1315"/>
                    <a:pt x="1585" y="1315"/>
                    <a:pt x="1585" y="1315"/>
                  </a:cubicBezTo>
                  <a:lnTo>
                    <a:pt x="1585" y="1315"/>
                  </a:lnTo>
                  <a:cubicBezTo>
                    <a:pt x="1585" y="1315"/>
                    <a:pt x="1586" y="1314"/>
                    <a:pt x="1586" y="1314"/>
                  </a:cubicBezTo>
                  <a:close/>
                  <a:moveTo>
                    <a:pt x="1215" y="2167"/>
                  </a:moveTo>
                  <a:lnTo>
                    <a:pt x="1212" y="2186"/>
                  </a:lnTo>
                  <a:cubicBezTo>
                    <a:pt x="1213" y="2180"/>
                    <a:pt x="1214" y="2174"/>
                    <a:pt x="1215" y="2167"/>
                  </a:cubicBezTo>
                  <a:close/>
                  <a:moveTo>
                    <a:pt x="1206" y="2739"/>
                  </a:moveTo>
                  <a:lnTo>
                    <a:pt x="1207" y="2748"/>
                  </a:lnTo>
                  <a:lnTo>
                    <a:pt x="1207" y="2748"/>
                  </a:lnTo>
                  <a:cubicBezTo>
                    <a:pt x="1207" y="2746"/>
                    <a:pt x="1207" y="2745"/>
                    <a:pt x="1206" y="2743"/>
                  </a:cubicBezTo>
                  <a:lnTo>
                    <a:pt x="1206" y="2739"/>
                  </a:lnTo>
                  <a:close/>
                  <a:moveTo>
                    <a:pt x="123" y="0"/>
                  </a:moveTo>
                  <a:cubicBezTo>
                    <a:pt x="113" y="0"/>
                    <a:pt x="102" y="2"/>
                    <a:pt x="93" y="5"/>
                  </a:cubicBezTo>
                  <a:cubicBezTo>
                    <a:pt x="62" y="15"/>
                    <a:pt x="33" y="33"/>
                    <a:pt x="19" y="60"/>
                  </a:cubicBezTo>
                  <a:lnTo>
                    <a:pt x="6" y="89"/>
                  </a:lnTo>
                  <a:cubicBezTo>
                    <a:pt x="0" y="111"/>
                    <a:pt x="0" y="132"/>
                    <a:pt x="6" y="155"/>
                  </a:cubicBezTo>
                  <a:lnTo>
                    <a:pt x="6" y="153"/>
                  </a:lnTo>
                  <a:cubicBezTo>
                    <a:pt x="29" y="303"/>
                    <a:pt x="76" y="444"/>
                    <a:pt x="138" y="582"/>
                  </a:cubicBezTo>
                  <a:cubicBezTo>
                    <a:pt x="167" y="646"/>
                    <a:pt x="200" y="707"/>
                    <a:pt x="236" y="769"/>
                  </a:cubicBezTo>
                  <a:cubicBezTo>
                    <a:pt x="280" y="839"/>
                    <a:pt x="321" y="907"/>
                    <a:pt x="372" y="970"/>
                  </a:cubicBezTo>
                  <a:cubicBezTo>
                    <a:pt x="458" y="1081"/>
                    <a:pt x="559" y="1180"/>
                    <a:pt x="668" y="1266"/>
                  </a:cubicBezTo>
                  <a:cubicBezTo>
                    <a:pt x="772" y="1351"/>
                    <a:pt x="883" y="1424"/>
                    <a:pt x="1003" y="1484"/>
                  </a:cubicBezTo>
                  <a:lnTo>
                    <a:pt x="1003" y="1484"/>
                  </a:lnTo>
                  <a:cubicBezTo>
                    <a:pt x="960" y="1569"/>
                    <a:pt x="923" y="1658"/>
                    <a:pt x="890" y="1747"/>
                  </a:cubicBezTo>
                  <a:cubicBezTo>
                    <a:pt x="838" y="1887"/>
                    <a:pt x="808" y="2034"/>
                    <a:pt x="789" y="2184"/>
                  </a:cubicBezTo>
                  <a:cubicBezTo>
                    <a:pt x="781" y="2256"/>
                    <a:pt x="777" y="2330"/>
                    <a:pt x="777" y="2404"/>
                  </a:cubicBezTo>
                  <a:cubicBezTo>
                    <a:pt x="777" y="2441"/>
                    <a:pt x="779" y="2478"/>
                    <a:pt x="783" y="2517"/>
                  </a:cubicBezTo>
                  <a:cubicBezTo>
                    <a:pt x="785" y="2554"/>
                    <a:pt x="789" y="2589"/>
                    <a:pt x="797" y="2624"/>
                  </a:cubicBezTo>
                  <a:cubicBezTo>
                    <a:pt x="803" y="2645"/>
                    <a:pt x="809" y="2665"/>
                    <a:pt x="816" y="2685"/>
                  </a:cubicBezTo>
                  <a:lnTo>
                    <a:pt x="816" y="2685"/>
                  </a:lnTo>
                  <a:cubicBezTo>
                    <a:pt x="823" y="2714"/>
                    <a:pt x="838" y="2738"/>
                    <a:pt x="855" y="2762"/>
                  </a:cubicBezTo>
                  <a:cubicBezTo>
                    <a:pt x="862" y="2773"/>
                    <a:pt x="870" y="2785"/>
                    <a:pt x="878" y="2796"/>
                  </a:cubicBezTo>
                  <a:lnTo>
                    <a:pt x="878" y="2796"/>
                  </a:lnTo>
                  <a:cubicBezTo>
                    <a:pt x="884" y="2811"/>
                    <a:pt x="890" y="2828"/>
                    <a:pt x="897" y="2844"/>
                  </a:cubicBezTo>
                  <a:lnTo>
                    <a:pt x="897" y="2844"/>
                  </a:lnTo>
                  <a:cubicBezTo>
                    <a:pt x="911" y="2879"/>
                    <a:pt x="937" y="2910"/>
                    <a:pt x="968" y="2928"/>
                  </a:cubicBezTo>
                  <a:cubicBezTo>
                    <a:pt x="992" y="2942"/>
                    <a:pt x="1023" y="2950"/>
                    <a:pt x="1053" y="2950"/>
                  </a:cubicBezTo>
                  <a:cubicBezTo>
                    <a:pt x="1067" y="2950"/>
                    <a:pt x="1081" y="2948"/>
                    <a:pt x="1093" y="2945"/>
                  </a:cubicBezTo>
                  <a:cubicBezTo>
                    <a:pt x="1132" y="2932"/>
                    <a:pt x="1171" y="2908"/>
                    <a:pt x="1190" y="2869"/>
                  </a:cubicBezTo>
                  <a:cubicBezTo>
                    <a:pt x="1205" y="2842"/>
                    <a:pt x="1213" y="2810"/>
                    <a:pt x="1212" y="2779"/>
                  </a:cubicBezTo>
                  <a:lnTo>
                    <a:pt x="1212" y="2779"/>
                  </a:lnTo>
                  <a:lnTo>
                    <a:pt x="1212" y="2782"/>
                  </a:lnTo>
                  <a:cubicBezTo>
                    <a:pt x="1212" y="2777"/>
                    <a:pt x="1212" y="2772"/>
                    <a:pt x="1211" y="2766"/>
                  </a:cubicBezTo>
                  <a:lnTo>
                    <a:pt x="1211" y="2766"/>
                  </a:lnTo>
                  <a:cubicBezTo>
                    <a:pt x="1211" y="2764"/>
                    <a:pt x="1210" y="2761"/>
                    <a:pt x="1210" y="2759"/>
                  </a:cubicBezTo>
                  <a:lnTo>
                    <a:pt x="1210" y="2759"/>
                  </a:lnTo>
                  <a:cubicBezTo>
                    <a:pt x="1209" y="2753"/>
                    <a:pt x="1208" y="2747"/>
                    <a:pt x="1208" y="2741"/>
                  </a:cubicBezTo>
                  <a:cubicBezTo>
                    <a:pt x="1207" y="2733"/>
                    <a:pt x="1206" y="2726"/>
                    <a:pt x="1206" y="2718"/>
                  </a:cubicBezTo>
                  <a:lnTo>
                    <a:pt x="1206" y="2718"/>
                  </a:lnTo>
                  <a:cubicBezTo>
                    <a:pt x="1206" y="2716"/>
                    <a:pt x="1206" y="2714"/>
                    <a:pt x="1206" y="2712"/>
                  </a:cubicBezTo>
                  <a:cubicBezTo>
                    <a:pt x="1208" y="2704"/>
                    <a:pt x="1210" y="2698"/>
                    <a:pt x="1210" y="2692"/>
                  </a:cubicBezTo>
                  <a:cubicBezTo>
                    <a:pt x="1217" y="2663"/>
                    <a:pt x="1219" y="2644"/>
                    <a:pt x="1219" y="2624"/>
                  </a:cubicBezTo>
                  <a:lnTo>
                    <a:pt x="1219" y="2624"/>
                  </a:lnTo>
                  <a:cubicBezTo>
                    <a:pt x="1222" y="2576"/>
                    <a:pt x="1216" y="2527"/>
                    <a:pt x="1210" y="2480"/>
                  </a:cubicBezTo>
                  <a:lnTo>
                    <a:pt x="1210" y="2480"/>
                  </a:lnTo>
                  <a:lnTo>
                    <a:pt x="1219" y="2538"/>
                  </a:lnTo>
                  <a:cubicBezTo>
                    <a:pt x="1203" y="2407"/>
                    <a:pt x="1202" y="2275"/>
                    <a:pt x="1219" y="2146"/>
                  </a:cubicBezTo>
                  <a:lnTo>
                    <a:pt x="1219" y="2146"/>
                  </a:lnTo>
                  <a:cubicBezTo>
                    <a:pt x="1242" y="2002"/>
                    <a:pt x="1283" y="1860"/>
                    <a:pt x="1342" y="1724"/>
                  </a:cubicBezTo>
                  <a:lnTo>
                    <a:pt x="1342" y="1724"/>
                  </a:lnTo>
                  <a:lnTo>
                    <a:pt x="1319" y="1774"/>
                  </a:lnTo>
                  <a:cubicBezTo>
                    <a:pt x="1340" y="1726"/>
                    <a:pt x="1363" y="1678"/>
                    <a:pt x="1387" y="1631"/>
                  </a:cubicBezTo>
                  <a:lnTo>
                    <a:pt x="1387" y="1631"/>
                  </a:lnTo>
                  <a:cubicBezTo>
                    <a:pt x="1422" y="1640"/>
                    <a:pt x="1457" y="1648"/>
                    <a:pt x="1492" y="1654"/>
                  </a:cubicBezTo>
                  <a:cubicBezTo>
                    <a:pt x="1579" y="1670"/>
                    <a:pt x="1670" y="1678"/>
                    <a:pt x="1760" y="1678"/>
                  </a:cubicBezTo>
                  <a:cubicBezTo>
                    <a:pt x="1827" y="1678"/>
                    <a:pt x="1894" y="1673"/>
                    <a:pt x="1960" y="1665"/>
                  </a:cubicBezTo>
                  <a:cubicBezTo>
                    <a:pt x="2116" y="1646"/>
                    <a:pt x="2266" y="1613"/>
                    <a:pt x="2412" y="1558"/>
                  </a:cubicBezTo>
                  <a:cubicBezTo>
                    <a:pt x="2558" y="1500"/>
                    <a:pt x="2702" y="1430"/>
                    <a:pt x="2827" y="1340"/>
                  </a:cubicBezTo>
                  <a:cubicBezTo>
                    <a:pt x="2897" y="1291"/>
                    <a:pt x="2963" y="1235"/>
                    <a:pt x="3024" y="1178"/>
                  </a:cubicBezTo>
                  <a:cubicBezTo>
                    <a:pt x="3076" y="1130"/>
                    <a:pt x="3123" y="1077"/>
                    <a:pt x="3170" y="1024"/>
                  </a:cubicBezTo>
                  <a:cubicBezTo>
                    <a:pt x="3273" y="911"/>
                    <a:pt x="3363" y="783"/>
                    <a:pt x="3431" y="648"/>
                  </a:cubicBezTo>
                  <a:cubicBezTo>
                    <a:pt x="3448" y="617"/>
                    <a:pt x="3462" y="586"/>
                    <a:pt x="3476" y="553"/>
                  </a:cubicBezTo>
                  <a:cubicBezTo>
                    <a:pt x="3491" y="529"/>
                    <a:pt x="3499" y="500"/>
                    <a:pt x="3499" y="471"/>
                  </a:cubicBezTo>
                  <a:cubicBezTo>
                    <a:pt x="3499" y="448"/>
                    <a:pt x="3495" y="428"/>
                    <a:pt x="3485" y="409"/>
                  </a:cubicBezTo>
                  <a:cubicBezTo>
                    <a:pt x="3466" y="364"/>
                    <a:pt x="3429" y="327"/>
                    <a:pt x="3380" y="315"/>
                  </a:cubicBezTo>
                  <a:cubicBezTo>
                    <a:pt x="3306" y="296"/>
                    <a:pt x="3232" y="284"/>
                    <a:pt x="3156" y="274"/>
                  </a:cubicBezTo>
                  <a:lnTo>
                    <a:pt x="3156" y="274"/>
                  </a:lnTo>
                  <a:lnTo>
                    <a:pt x="3199" y="278"/>
                  </a:lnTo>
                  <a:cubicBezTo>
                    <a:pt x="3099" y="265"/>
                    <a:pt x="3000" y="255"/>
                    <a:pt x="2900" y="255"/>
                  </a:cubicBezTo>
                  <a:cubicBezTo>
                    <a:pt x="2891" y="255"/>
                    <a:pt x="2882" y="255"/>
                    <a:pt x="2872" y="255"/>
                  </a:cubicBezTo>
                  <a:cubicBezTo>
                    <a:pt x="2761" y="259"/>
                    <a:pt x="2653" y="274"/>
                    <a:pt x="2546" y="294"/>
                  </a:cubicBezTo>
                  <a:cubicBezTo>
                    <a:pt x="2451" y="315"/>
                    <a:pt x="2361" y="346"/>
                    <a:pt x="2268" y="372"/>
                  </a:cubicBezTo>
                  <a:cubicBezTo>
                    <a:pt x="2209" y="391"/>
                    <a:pt x="2151" y="418"/>
                    <a:pt x="2094" y="442"/>
                  </a:cubicBezTo>
                  <a:cubicBezTo>
                    <a:pt x="2049" y="463"/>
                    <a:pt x="2007" y="483"/>
                    <a:pt x="1964" y="508"/>
                  </a:cubicBezTo>
                  <a:cubicBezTo>
                    <a:pt x="1855" y="568"/>
                    <a:pt x="1751" y="637"/>
                    <a:pt x="1652" y="713"/>
                  </a:cubicBezTo>
                  <a:lnTo>
                    <a:pt x="1691" y="685"/>
                  </a:lnTo>
                  <a:lnTo>
                    <a:pt x="1691" y="685"/>
                  </a:lnTo>
                  <a:cubicBezTo>
                    <a:pt x="1570" y="777"/>
                    <a:pt x="1457" y="874"/>
                    <a:pt x="1356" y="985"/>
                  </a:cubicBezTo>
                  <a:cubicBezTo>
                    <a:pt x="1295" y="1050"/>
                    <a:pt x="1238" y="1119"/>
                    <a:pt x="1186" y="1191"/>
                  </a:cubicBezTo>
                  <a:lnTo>
                    <a:pt x="1186" y="1191"/>
                  </a:lnTo>
                  <a:cubicBezTo>
                    <a:pt x="1177" y="1187"/>
                    <a:pt x="1168" y="1184"/>
                    <a:pt x="1159" y="1180"/>
                  </a:cubicBezTo>
                  <a:lnTo>
                    <a:pt x="1159" y="1180"/>
                  </a:lnTo>
                  <a:lnTo>
                    <a:pt x="1185" y="1192"/>
                  </a:lnTo>
                  <a:lnTo>
                    <a:pt x="1185" y="1192"/>
                  </a:lnTo>
                  <a:cubicBezTo>
                    <a:pt x="1185" y="1192"/>
                    <a:pt x="1185" y="1192"/>
                    <a:pt x="1185" y="1192"/>
                  </a:cubicBezTo>
                  <a:lnTo>
                    <a:pt x="1185" y="1192"/>
                  </a:lnTo>
                  <a:cubicBezTo>
                    <a:pt x="1051" y="1133"/>
                    <a:pt x="925" y="1059"/>
                    <a:pt x="810" y="970"/>
                  </a:cubicBezTo>
                  <a:lnTo>
                    <a:pt x="810" y="970"/>
                  </a:lnTo>
                  <a:lnTo>
                    <a:pt x="843" y="995"/>
                  </a:lnTo>
                  <a:cubicBezTo>
                    <a:pt x="773" y="941"/>
                    <a:pt x="707" y="882"/>
                    <a:pt x="645" y="818"/>
                  </a:cubicBezTo>
                  <a:cubicBezTo>
                    <a:pt x="593" y="762"/>
                    <a:pt x="540" y="704"/>
                    <a:pt x="492" y="645"/>
                  </a:cubicBezTo>
                  <a:lnTo>
                    <a:pt x="492" y="645"/>
                  </a:lnTo>
                  <a:cubicBezTo>
                    <a:pt x="488" y="639"/>
                    <a:pt x="484" y="634"/>
                    <a:pt x="480" y="629"/>
                  </a:cubicBezTo>
                  <a:lnTo>
                    <a:pt x="480" y="629"/>
                  </a:lnTo>
                  <a:lnTo>
                    <a:pt x="487" y="637"/>
                  </a:lnTo>
                  <a:cubicBezTo>
                    <a:pt x="426" y="550"/>
                    <a:pt x="371" y="454"/>
                    <a:pt x="326" y="354"/>
                  </a:cubicBezTo>
                  <a:lnTo>
                    <a:pt x="326" y="354"/>
                  </a:lnTo>
                  <a:cubicBezTo>
                    <a:pt x="290" y="269"/>
                    <a:pt x="261" y="181"/>
                    <a:pt x="241" y="89"/>
                  </a:cubicBezTo>
                  <a:cubicBezTo>
                    <a:pt x="230" y="37"/>
                    <a:pt x="175" y="0"/>
                    <a:pt x="123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2898350" y="1465425"/>
              <a:ext cx="42400" cy="158925"/>
            </a:xfrm>
            <a:custGeom>
              <a:avLst/>
              <a:gdLst/>
              <a:ahLst/>
              <a:cxnLst/>
              <a:rect l="l" t="t" r="r" b="b"/>
              <a:pathLst>
                <a:path w="1696" h="6357" extrusionOk="0">
                  <a:moveTo>
                    <a:pt x="1276" y="727"/>
                  </a:moveTo>
                  <a:cubicBezTo>
                    <a:pt x="1276" y="729"/>
                    <a:pt x="1276" y="731"/>
                    <a:pt x="1276" y="733"/>
                  </a:cubicBezTo>
                  <a:lnTo>
                    <a:pt x="1276" y="733"/>
                  </a:lnTo>
                  <a:cubicBezTo>
                    <a:pt x="1276" y="731"/>
                    <a:pt x="1276" y="729"/>
                    <a:pt x="1276" y="727"/>
                  </a:cubicBezTo>
                  <a:close/>
                  <a:moveTo>
                    <a:pt x="1276" y="733"/>
                  </a:moveTo>
                  <a:cubicBezTo>
                    <a:pt x="1277" y="734"/>
                    <a:pt x="1277" y="735"/>
                    <a:pt x="1277" y="736"/>
                  </a:cubicBezTo>
                  <a:cubicBezTo>
                    <a:pt x="1277" y="740"/>
                    <a:pt x="1277" y="741"/>
                    <a:pt x="1277" y="741"/>
                  </a:cubicBezTo>
                  <a:cubicBezTo>
                    <a:pt x="1277" y="741"/>
                    <a:pt x="1277" y="737"/>
                    <a:pt x="1276" y="733"/>
                  </a:cubicBezTo>
                  <a:close/>
                  <a:moveTo>
                    <a:pt x="1265" y="1"/>
                  </a:moveTo>
                  <a:cubicBezTo>
                    <a:pt x="1257" y="1"/>
                    <a:pt x="1248" y="2"/>
                    <a:pt x="1240" y="5"/>
                  </a:cubicBezTo>
                  <a:cubicBezTo>
                    <a:pt x="1188" y="21"/>
                    <a:pt x="1166" y="69"/>
                    <a:pt x="1174" y="122"/>
                  </a:cubicBezTo>
                  <a:cubicBezTo>
                    <a:pt x="1201" y="290"/>
                    <a:pt x="1235" y="459"/>
                    <a:pt x="1262" y="627"/>
                  </a:cubicBezTo>
                  <a:cubicBezTo>
                    <a:pt x="1264" y="648"/>
                    <a:pt x="1268" y="671"/>
                    <a:pt x="1270" y="691"/>
                  </a:cubicBezTo>
                  <a:cubicBezTo>
                    <a:pt x="1272" y="701"/>
                    <a:pt x="1274" y="712"/>
                    <a:pt x="1274" y="722"/>
                  </a:cubicBezTo>
                  <a:cubicBezTo>
                    <a:pt x="1275" y="723"/>
                    <a:pt x="1276" y="725"/>
                    <a:pt x="1276" y="727"/>
                  </a:cubicBezTo>
                  <a:lnTo>
                    <a:pt x="1276" y="727"/>
                  </a:lnTo>
                  <a:cubicBezTo>
                    <a:pt x="1276" y="726"/>
                    <a:pt x="1276" y="725"/>
                    <a:pt x="1276" y="725"/>
                  </a:cubicBezTo>
                  <a:lnTo>
                    <a:pt x="1276" y="725"/>
                  </a:lnTo>
                  <a:cubicBezTo>
                    <a:pt x="1276" y="725"/>
                    <a:pt x="1276" y="727"/>
                    <a:pt x="1277" y="730"/>
                  </a:cubicBezTo>
                  <a:cubicBezTo>
                    <a:pt x="1281" y="773"/>
                    <a:pt x="1287" y="816"/>
                    <a:pt x="1291" y="857"/>
                  </a:cubicBezTo>
                  <a:cubicBezTo>
                    <a:pt x="1301" y="944"/>
                    <a:pt x="1309" y="1028"/>
                    <a:pt x="1316" y="1114"/>
                  </a:cubicBezTo>
                  <a:cubicBezTo>
                    <a:pt x="1342" y="1453"/>
                    <a:pt x="1355" y="1794"/>
                    <a:pt x="1336" y="2135"/>
                  </a:cubicBezTo>
                  <a:cubicBezTo>
                    <a:pt x="1326" y="2328"/>
                    <a:pt x="1307" y="2524"/>
                    <a:pt x="1281" y="2715"/>
                  </a:cubicBezTo>
                  <a:lnTo>
                    <a:pt x="1289" y="2663"/>
                  </a:lnTo>
                  <a:lnTo>
                    <a:pt x="1289" y="2663"/>
                  </a:lnTo>
                  <a:cubicBezTo>
                    <a:pt x="1279" y="2733"/>
                    <a:pt x="1270" y="2803"/>
                    <a:pt x="1260" y="2873"/>
                  </a:cubicBezTo>
                  <a:lnTo>
                    <a:pt x="1268" y="2821"/>
                  </a:lnTo>
                  <a:lnTo>
                    <a:pt x="1268" y="2821"/>
                  </a:lnTo>
                  <a:cubicBezTo>
                    <a:pt x="1198" y="3333"/>
                    <a:pt x="1077" y="3838"/>
                    <a:pt x="903" y="4325"/>
                  </a:cubicBezTo>
                  <a:cubicBezTo>
                    <a:pt x="853" y="4463"/>
                    <a:pt x="800" y="4599"/>
                    <a:pt x="744" y="4734"/>
                  </a:cubicBezTo>
                  <a:lnTo>
                    <a:pt x="765" y="4683"/>
                  </a:lnTo>
                  <a:lnTo>
                    <a:pt x="765" y="4683"/>
                  </a:lnTo>
                  <a:cubicBezTo>
                    <a:pt x="689" y="4866"/>
                    <a:pt x="603" y="5046"/>
                    <a:pt x="510" y="5221"/>
                  </a:cubicBezTo>
                  <a:cubicBezTo>
                    <a:pt x="465" y="5309"/>
                    <a:pt x="416" y="5396"/>
                    <a:pt x="366" y="5482"/>
                  </a:cubicBezTo>
                  <a:cubicBezTo>
                    <a:pt x="319" y="5570"/>
                    <a:pt x="264" y="5653"/>
                    <a:pt x="214" y="5739"/>
                  </a:cubicBezTo>
                  <a:cubicBezTo>
                    <a:pt x="188" y="5788"/>
                    <a:pt x="161" y="5837"/>
                    <a:pt x="134" y="5887"/>
                  </a:cubicBezTo>
                  <a:cubicBezTo>
                    <a:pt x="120" y="5909"/>
                    <a:pt x="105" y="5932"/>
                    <a:pt x="95" y="5957"/>
                  </a:cubicBezTo>
                  <a:cubicBezTo>
                    <a:pt x="77" y="5994"/>
                    <a:pt x="67" y="6032"/>
                    <a:pt x="62" y="6073"/>
                  </a:cubicBezTo>
                  <a:lnTo>
                    <a:pt x="62" y="6073"/>
                  </a:lnTo>
                  <a:cubicBezTo>
                    <a:pt x="51" y="6098"/>
                    <a:pt x="40" y="6123"/>
                    <a:pt x="29" y="6148"/>
                  </a:cubicBezTo>
                  <a:cubicBezTo>
                    <a:pt x="1" y="6211"/>
                    <a:pt x="7" y="6281"/>
                    <a:pt x="64" y="6326"/>
                  </a:cubicBezTo>
                  <a:cubicBezTo>
                    <a:pt x="90" y="6347"/>
                    <a:pt x="119" y="6356"/>
                    <a:pt x="148" y="6356"/>
                  </a:cubicBezTo>
                  <a:cubicBezTo>
                    <a:pt x="183" y="6356"/>
                    <a:pt x="217" y="6342"/>
                    <a:pt x="245" y="6316"/>
                  </a:cubicBezTo>
                  <a:cubicBezTo>
                    <a:pt x="266" y="6298"/>
                    <a:pt x="284" y="6279"/>
                    <a:pt x="305" y="6263"/>
                  </a:cubicBezTo>
                  <a:cubicBezTo>
                    <a:pt x="310" y="6258"/>
                    <a:pt x="314" y="6253"/>
                    <a:pt x="319" y="6248"/>
                  </a:cubicBezTo>
                  <a:lnTo>
                    <a:pt x="319" y="6248"/>
                  </a:lnTo>
                  <a:cubicBezTo>
                    <a:pt x="325" y="6246"/>
                    <a:pt x="331" y="6242"/>
                    <a:pt x="340" y="6238"/>
                  </a:cubicBezTo>
                  <a:cubicBezTo>
                    <a:pt x="408" y="6203"/>
                    <a:pt x="453" y="6127"/>
                    <a:pt x="500" y="6067"/>
                  </a:cubicBezTo>
                  <a:cubicBezTo>
                    <a:pt x="564" y="5983"/>
                    <a:pt x="621" y="5897"/>
                    <a:pt x="675" y="5807"/>
                  </a:cubicBezTo>
                  <a:cubicBezTo>
                    <a:pt x="783" y="5628"/>
                    <a:pt x="882" y="5441"/>
                    <a:pt x="972" y="5250"/>
                  </a:cubicBezTo>
                  <a:cubicBezTo>
                    <a:pt x="1159" y="4857"/>
                    <a:pt x="1314" y="4449"/>
                    <a:pt x="1429" y="4027"/>
                  </a:cubicBezTo>
                  <a:cubicBezTo>
                    <a:pt x="1484" y="3824"/>
                    <a:pt x="1531" y="3617"/>
                    <a:pt x="1570" y="3407"/>
                  </a:cubicBezTo>
                  <a:cubicBezTo>
                    <a:pt x="1609" y="3200"/>
                    <a:pt x="1646" y="2967"/>
                    <a:pt x="1663" y="2745"/>
                  </a:cubicBezTo>
                  <a:cubicBezTo>
                    <a:pt x="1696" y="2326"/>
                    <a:pt x="1692" y="1903"/>
                    <a:pt x="1655" y="1486"/>
                  </a:cubicBezTo>
                  <a:cubicBezTo>
                    <a:pt x="1616" y="1057"/>
                    <a:pt x="1533" y="634"/>
                    <a:pt x="1412" y="221"/>
                  </a:cubicBezTo>
                  <a:cubicBezTo>
                    <a:pt x="1398" y="169"/>
                    <a:pt x="1377" y="120"/>
                    <a:pt x="1357" y="71"/>
                  </a:cubicBezTo>
                  <a:cubicBezTo>
                    <a:pt x="1341" y="33"/>
                    <a:pt x="1307" y="1"/>
                    <a:pt x="1265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3005800" y="1571650"/>
              <a:ext cx="54575" cy="9100"/>
            </a:xfrm>
            <a:custGeom>
              <a:avLst/>
              <a:gdLst/>
              <a:ahLst/>
              <a:cxnLst/>
              <a:rect l="l" t="t" r="r" b="b"/>
              <a:pathLst>
                <a:path w="2183" h="364" extrusionOk="0">
                  <a:moveTo>
                    <a:pt x="202" y="304"/>
                  </a:moveTo>
                  <a:lnTo>
                    <a:pt x="202" y="304"/>
                  </a:lnTo>
                  <a:cubicBezTo>
                    <a:pt x="203" y="305"/>
                    <a:pt x="204" y="305"/>
                    <a:pt x="205" y="306"/>
                  </a:cubicBezTo>
                  <a:lnTo>
                    <a:pt x="205" y="306"/>
                  </a:lnTo>
                  <a:lnTo>
                    <a:pt x="202" y="304"/>
                  </a:lnTo>
                  <a:close/>
                  <a:moveTo>
                    <a:pt x="1839" y="0"/>
                  </a:moveTo>
                  <a:lnTo>
                    <a:pt x="1671" y="2"/>
                  </a:lnTo>
                  <a:cubicBezTo>
                    <a:pt x="1556" y="2"/>
                    <a:pt x="1443" y="4"/>
                    <a:pt x="1328" y="6"/>
                  </a:cubicBezTo>
                  <a:cubicBezTo>
                    <a:pt x="1100" y="9"/>
                    <a:pt x="872" y="17"/>
                    <a:pt x="646" y="23"/>
                  </a:cubicBezTo>
                  <a:lnTo>
                    <a:pt x="457" y="29"/>
                  </a:lnTo>
                  <a:lnTo>
                    <a:pt x="360" y="31"/>
                  </a:lnTo>
                  <a:lnTo>
                    <a:pt x="313" y="33"/>
                  </a:lnTo>
                  <a:cubicBezTo>
                    <a:pt x="292" y="33"/>
                    <a:pt x="272" y="33"/>
                    <a:pt x="253" y="39"/>
                  </a:cubicBezTo>
                  <a:cubicBezTo>
                    <a:pt x="246" y="41"/>
                    <a:pt x="238" y="43"/>
                    <a:pt x="231" y="46"/>
                  </a:cubicBezTo>
                  <a:lnTo>
                    <a:pt x="231" y="46"/>
                  </a:lnTo>
                  <a:cubicBezTo>
                    <a:pt x="185" y="56"/>
                    <a:pt x="137" y="62"/>
                    <a:pt x="89" y="70"/>
                  </a:cubicBezTo>
                  <a:lnTo>
                    <a:pt x="60" y="83"/>
                  </a:lnTo>
                  <a:cubicBezTo>
                    <a:pt x="48" y="89"/>
                    <a:pt x="36" y="99"/>
                    <a:pt x="27" y="111"/>
                  </a:cubicBezTo>
                  <a:cubicBezTo>
                    <a:pt x="13" y="132"/>
                    <a:pt x="1" y="156"/>
                    <a:pt x="3" y="183"/>
                  </a:cubicBezTo>
                  <a:cubicBezTo>
                    <a:pt x="3" y="204"/>
                    <a:pt x="9" y="222"/>
                    <a:pt x="19" y="241"/>
                  </a:cubicBezTo>
                  <a:cubicBezTo>
                    <a:pt x="31" y="263"/>
                    <a:pt x="62" y="292"/>
                    <a:pt x="89" y="296"/>
                  </a:cubicBezTo>
                  <a:lnTo>
                    <a:pt x="89" y="294"/>
                  </a:lnTo>
                  <a:cubicBezTo>
                    <a:pt x="136" y="302"/>
                    <a:pt x="187" y="308"/>
                    <a:pt x="233" y="318"/>
                  </a:cubicBezTo>
                  <a:lnTo>
                    <a:pt x="233" y="318"/>
                  </a:lnTo>
                  <a:cubicBezTo>
                    <a:pt x="238" y="320"/>
                    <a:pt x="242" y="322"/>
                    <a:pt x="247" y="323"/>
                  </a:cubicBezTo>
                  <a:cubicBezTo>
                    <a:pt x="264" y="329"/>
                    <a:pt x="284" y="331"/>
                    <a:pt x="303" y="331"/>
                  </a:cubicBezTo>
                  <a:lnTo>
                    <a:pt x="348" y="333"/>
                  </a:lnTo>
                  <a:lnTo>
                    <a:pt x="430" y="335"/>
                  </a:lnTo>
                  <a:lnTo>
                    <a:pt x="601" y="339"/>
                  </a:lnTo>
                  <a:cubicBezTo>
                    <a:pt x="714" y="343"/>
                    <a:pt x="829" y="348"/>
                    <a:pt x="944" y="350"/>
                  </a:cubicBezTo>
                  <a:cubicBezTo>
                    <a:pt x="1170" y="358"/>
                    <a:pt x="1398" y="360"/>
                    <a:pt x="1626" y="362"/>
                  </a:cubicBezTo>
                  <a:lnTo>
                    <a:pt x="1815" y="364"/>
                  </a:lnTo>
                  <a:lnTo>
                    <a:pt x="1958" y="364"/>
                  </a:lnTo>
                  <a:cubicBezTo>
                    <a:pt x="1989" y="364"/>
                    <a:pt x="2020" y="358"/>
                    <a:pt x="2051" y="352"/>
                  </a:cubicBezTo>
                  <a:lnTo>
                    <a:pt x="2092" y="335"/>
                  </a:lnTo>
                  <a:cubicBezTo>
                    <a:pt x="2113" y="323"/>
                    <a:pt x="2129" y="308"/>
                    <a:pt x="2141" y="290"/>
                  </a:cubicBezTo>
                  <a:cubicBezTo>
                    <a:pt x="2166" y="259"/>
                    <a:pt x="2182" y="220"/>
                    <a:pt x="2180" y="181"/>
                  </a:cubicBezTo>
                  <a:cubicBezTo>
                    <a:pt x="2178" y="150"/>
                    <a:pt x="2170" y="122"/>
                    <a:pt x="2156" y="93"/>
                  </a:cubicBezTo>
                  <a:cubicBezTo>
                    <a:pt x="2145" y="72"/>
                    <a:pt x="2129" y="56"/>
                    <a:pt x="2111" y="43"/>
                  </a:cubicBezTo>
                  <a:cubicBezTo>
                    <a:pt x="2094" y="27"/>
                    <a:pt x="2074" y="17"/>
                    <a:pt x="2051" y="13"/>
                  </a:cubicBezTo>
                  <a:cubicBezTo>
                    <a:pt x="2030" y="9"/>
                    <a:pt x="2010" y="4"/>
                    <a:pt x="1989" y="2"/>
                  </a:cubicBezTo>
                  <a:cubicBezTo>
                    <a:pt x="1967" y="0"/>
                    <a:pt x="1946" y="0"/>
                    <a:pt x="1924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5"/>
            <p:cNvSpPr/>
            <p:nvPr/>
          </p:nvSpPr>
          <p:spPr>
            <a:xfrm>
              <a:off x="3104875" y="1549225"/>
              <a:ext cx="81550" cy="59350"/>
            </a:xfrm>
            <a:custGeom>
              <a:avLst/>
              <a:gdLst/>
              <a:ahLst/>
              <a:cxnLst/>
              <a:rect l="l" t="t" r="r" b="b"/>
              <a:pathLst>
                <a:path w="3262" h="2374" extrusionOk="0">
                  <a:moveTo>
                    <a:pt x="424" y="758"/>
                  </a:moveTo>
                  <a:lnTo>
                    <a:pt x="417" y="763"/>
                  </a:lnTo>
                  <a:lnTo>
                    <a:pt x="417" y="763"/>
                  </a:lnTo>
                  <a:cubicBezTo>
                    <a:pt x="419" y="761"/>
                    <a:pt x="422" y="759"/>
                    <a:pt x="424" y="758"/>
                  </a:cubicBezTo>
                  <a:close/>
                  <a:moveTo>
                    <a:pt x="400" y="775"/>
                  </a:moveTo>
                  <a:lnTo>
                    <a:pt x="392" y="781"/>
                  </a:lnTo>
                  <a:lnTo>
                    <a:pt x="392" y="781"/>
                  </a:lnTo>
                  <a:cubicBezTo>
                    <a:pt x="392" y="781"/>
                    <a:pt x="392" y="781"/>
                    <a:pt x="392" y="781"/>
                  </a:cubicBezTo>
                  <a:lnTo>
                    <a:pt x="392" y="781"/>
                  </a:lnTo>
                  <a:cubicBezTo>
                    <a:pt x="395" y="779"/>
                    <a:pt x="398" y="777"/>
                    <a:pt x="400" y="775"/>
                  </a:cubicBezTo>
                  <a:close/>
                  <a:moveTo>
                    <a:pt x="392" y="781"/>
                  </a:moveTo>
                  <a:lnTo>
                    <a:pt x="392" y="781"/>
                  </a:lnTo>
                  <a:lnTo>
                    <a:pt x="392" y="781"/>
                  </a:lnTo>
                  <a:lnTo>
                    <a:pt x="391" y="782"/>
                  </a:lnTo>
                  <a:cubicBezTo>
                    <a:pt x="391" y="782"/>
                    <a:pt x="392" y="782"/>
                    <a:pt x="392" y="781"/>
                  </a:cubicBezTo>
                  <a:close/>
                  <a:moveTo>
                    <a:pt x="374" y="804"/>
                  </a:moveTo>
                  <a:lnTo>
                    <a:pt x="368" y="813"/>
                  </a:lnTo>
                  <a:lnTo>
                    <a:pt x="368" y="813"/>
                  </a:lnTo>
                  <a:cubicBezTo>
                    <a:pt x="368" y="812"/>
                    <a:pt x="368" y="812"/>
                    <a:pt x="368" y="812"/>
                  </a:cubicBezTo>
                  <a:lnTo>
                    <a:pt x="368" y="812"/>
                  </a:lnTo>
                  <a:cubicBezTo>
                    <a:pt x="370" y="810"/>
                    <a:pt x="372" y="807"/>
                    <a:pt x="374" y="804"/>
                  </a:cubicBezTo>
                  <a:close/>
                  <a:moveTo>
                    <a:pt x="367" y="814"/>
                  </a:moveTo>
                  <a:lnTo>
                    <a:pt x="367" y="814"/>
                  </a:lnTo>
                  <a:lnTo>
                    <a:pt x="367" y="814"/>
                  </a:lnTo>
                  <a:lnTo>
                    <a:pt x="366" y="815"/>
                  </a:lnTo>
                  <a:cubicBezTo>
                    <a:pt x="367" y="815"/>
                    <a:pt x="367" y="814"/>
                    <a:pt x="367" y="814"/>
                  </a:cubicBezTo>
                  <a:close/>
                  <a:moveTo>
                    <a:pt x="362" y="893"/>
                  </a:moveTo>
                  <a:lnTo>
                    <a:pt x="368" y="908"/>
                  </a:lnTo>
                  <a:lnTo>
                    <a:pt x="368" y="908"/>
                  </a:lnTo>
                  <a:cubicBezTo>
                    <a:pt x="366" y="903"/>
                    <a:pt x="364" y="898"/>
                    <a:pt x="362" y="893"/>
                  </a:cubicBezTo>
                  <a:close/>
                  <a:moveTo>
                    <a:pt x="529" y="1110"/>
                  </a:moveTo>
                  <a:lnTo>
                    <a:pt x="533" y="1113"/>
                  </a:lnTo>
                  <a:cubicBezTo>
                    <a:pt x="532" y="1112"/>
                    <a:pt x="531" y="1111"/>
                    <a:pt x="529" y="1110"/>
                  </a:cubicBezTo>
                  <a:close/>
                  <a:moveTo>
                    <a:pt x="3035" y="1109"/>
                  </a:moveTo>
                  <a:lnTo>
                    <a:pt x="3035" y="1109"/>
                  </a:lnTo>
                  <a:cubicBezTo>
                    <a:pt x="3031" y="1112"/>
                    <a:pt x="3029" y="1113"/>
                    <a:pt x="3029" y="1113"/>
                  </a:cubicBezTo>
                  <a:lnTo>
                    <a:pt x="3029" y="1113"/>
                  </a:lnTo>
                  <a:cubicBezTo>
                    <a:pt x="3031" y="1112"/>
                    <a:pt x="3033" y="1110"/>
                    <a:pt x="3035" y="1109"/>
                  </a:cubicBezTo>
                  <a:close/>
                  <a:moveTo>
                    <a:pt x="620" y="1161"/>
                  </a:moveTo>
                  <a:lnTo>
                    <a:pt x="646" y="1173"/>
                  </a:lnTo>
                  <a:cubicBezTo>
                    <a:pt x="637" y="1169"/>
                    <a:pt x="629" y="1165"/>
                    <a:pt x="620" y="1161"/>
                  </a:cubicBezTo>
                  <a:close/>
                  <a:moveTo>
                    <a:pt x="2044" y="1"/>
                  </a:moveTo>
                  <a:cubicBezTo>
                    <a:pt x="2037" y="1"/>
                    <a:pt x="2030" y="2"/>
                    <a:pt x="2022" y="4"/>
                  </a:cubicBezTo>
                  <a:cubicBezTo>
                    <a:pt x="1761" y="74"/>
                    <a:pt x="1498" y="143"/>
                    <a:pt x="1237" y="215"/>
                  </a:cubicBezTo>
                  <a:cubicBezTo>
                    <a:pt x="1172" y="232"/>
                    <a:pt x="1106" y="252"/>
                    <a:pt x="1040" y="267"/>
                  </a:cubicBezTo>
                  <a:cubicBezTo>
                    <a:pt x="972" y="283"/>
                    <a:pt x="907" y="297"/>
                    <a:pt x="839" y="312"/>
                  </a:cubicBezTo>
                  <a:cubicBezTo>
                    <a:pt x="711" y="339"/>
                    <a:pt x="582" y="367"/>
                    <a:pt x="457" y="400"/>
                  </a:cubicBezTo>
                  <a:cubicBezTo>
                    <a:pt x="387" y="419"/>
                    <a:pt x="319" y="443"/>
                    <a:pt x="255" y="476"/>
                  </a:cubicBezTo>
                  <a:cubicBezTo>
                    <a:pt x="181" y="515"/>
                    <a:pt x="122" y="571"/>
                    <a:pt x="75" y="641"/>
                  </a:cubicBezTo>
                  <a:lnTo>
                    <a:pt x="76" y="639"/>
                  </a:lnTo>
                  <a:lnTo>
                    <a:pt x="76" y="639"/>
                  </a:lnTo>
                  <a:cubicBezTo>
                    <a:pt x="45" y="683"/>
                    <a:pt x="23" y="733"/>
                    <a:pt x="13" y="786"/>
                  </a:cubicBezTo>
                  <a:cubicBezTo>
                    <a:pt x="7" y="819"/>
                    <a:pt x="1" y="854"/>
                    <a:pt x="1" y="887"/>
                  </a:cubicBezTo>
                  <a:cubicBezTo>
                    <a:pt x="1" y="922"/>
                    <a:pt x="7" y="957"/>
                    <a:pt x="13" y="992"/>
                  </a:cubicBezTo>
                  <a:cubicBezTo>
                    <a:pt x="23" y="1047"/>
                    <a:pt x="46" y="1101"/>
                    <a:pt x="77" y="1150"/>
                  </a:cubicBezTo>
                  <a:cubicBezTo>
                    <a:pt x="105" y="1197"/>
                    <a:pt x="144" y="1247"/>
                    <a:pt x="183" y="1290"/>
                  </a:cubicBezTo>
                  <a:cubicBezTo>
                    <a:pt x="225" y="1331"/>
                    <a:pt x="274" y="1370"/>
                    <a:pt x="323" y="1405"/>
                  </a:cubicBezTo>
                  <a:cubicBezTo>
                    <a:pt x="372" y="1438"/>
                    <a:pt x="428" y="1464"/>
                    <a:pt x="485" y="1487"/>
                  </a:cubicBezTo>
                  <a:cubicBezTo>
                    <a:pt x="531" y="1505"/>
                    <a:pt x="576" y="1518"/>
                    <a:pt x="625" y="1526"/>
                  </a:cubicBezTo>
                  <a:cubicBezTo>
                    <a:pt x="691" y="1538"/>
                    <a:pt x="759" y="1547"/>
                    <a:pt x="827" y="1553"/>
                  </a:cubicBezTo>
                  <a:cubicBezTo>
                    <a:pt x="950" y="1565"/>
                    <a:pt x="1073" y="1563"/>
                    <a:pt x="1196" y="1579"/>
                  </a:cubicBezTo>
                  <a:lnTo>
                    <a:pt x="1155" y="1575"/>
                  </a:lnTo>
                  <a:lnTo>
                    <a:pt x="1155" y="1575"/>
                  </a:lnTo>
                  <a:cubicBezTo>
                    <a:pt x="1196" y="1581"/>
                    <a:pt x="1237" y="1588"/>
                    <a:pt x="1277" y="1598"/>
                  </a:cubicBezTo>
                  <a:lnTo>
                    <a:pt x="1277" y="1598"/>
                  </a:lnTo>
                  <a:cubicBezTo>
                    <a:pt x="1272" y="1604"/>
                    <a:pt x="1267" y="1610"/>
                    <a:pt x="1262" y="1616"/>
                  </a:cubicBezTo>
                  <a:cubicBezTo>
                    <a:pt x="1213" y="1680"/>
                    <a:pt x="1159" y="1744"/>
                    <a:pt x="1110" y="1809"/>
                  </a:cubicBezTo>
                  <a:lnTo>
                    <a:pt x="1129" y="1785"/>
                  </a:lnTo>
                  <a:lnTo>
                    <a:pt x="1129" y="1785"/>
                  </a:lnTo>
                  <a:cubicBezTo>
                    <a:pt x="1020" y="1914"/>
                    <a:pt x="913" y="2046"/>
                    <a:pt x="804" y="2175"/>
                  </a:cubicBezTo>
                  <a:cubicBezTo>
                    <a:pt x="787" y="2194"/>
                    <a:pt x="775" y="2214"/>
                    <a:pt x="773" y="2241"/>
                  </a:cubicBezTo>
                  <a:cubicBezTo>
                    <a:pt x="769" y="2266"/>
                    <a:pt x="773" y="2294"/>
                    <a:pt x="785" y="2315"/>
                  </a:cubicBezTo>
                  <a:cubicBezTo>
                    <a:pt x="809" y="2352"/>
                    <a:pt x="848" y="2374"/>
                    <a:pt x="889" y="2374"/>
                  </a:cubicBezTo>
                  <a:cubicBezTo>
                    <a:pt x="898" y="2374"/>
                    <a:pt x="908" y="2373"/>
                    <a:pt x="917" y="2370"/>
                  </a:cubicBezTo>
                  <a:cubicBezTo>
                    <a:pt x="1260" y="2290"/>
                    <a:pt x="1591" y="2175"/>
                    <a:pt x="1911" y="2031"/>
                  </a:cubicBezTo>
                  <a:cubicBezTo>
                    <a:pt x="1989" y="1996"/>
                    <a:pt x="2067" y="1959"/>
                    <a:pt x="2139" y="1916"/>
                  </a:cubicBezTo>
                  <a:cubicBezTo>
                    <a:pt x="2211" y="1871"/>
                    <a:pt x="2287" y="1832"/>
                    <a:pt x="2361" y="1787"/>
                  </a:cubicBezTo>
                  <a:cubicBezTo>
                    <a:pt x="2509" y="1701"/>
                    <a:pt x="2653" y="1606"/>
                    <a:pt x="2788" y="1505"/>
                  </a:cubicBezTo>
                  <a:cubicBezTo>
                    <a:pt x="2871" y="1444"/>
                    <a:pt x="2951" y="1380"/>
                    <a:pt x="3029" y="1314"/>
                  </a:cubicBezTo>
                  <a:cubicBezTo>
                    <a:pt x="3064" y="1284"/>
                    <a:pt x="3101" y="1253"/>
                    <a:pt x="3136" y="1222"/>
                  </a:cubicBezTo>
                  <a:cubicBezTo>
                    <a:pt x="3152" y="1208"/>
                    <a:pt x="3171" y="1191"/>
                    <a:pt x="3189" y="1175"/>
                  </a:cubicBezTo>
                  <a:cubicBezTo>
                    <a:pt x="3197" y="1166"/>
                    <a:pt x="3206" y="1156"/>
                    <a:pt x="3214" y="1146"/>
                  </a:cubicBezTo>
                  <a:cubicBezTo>
                    <a:pt x="3216" y="1142"/>
                    <a:pt x="3220" y="1138"/>
                    <a:pt x="3224" y="1134"/>
                  </a:cubicBezTo>
                  <a:lnTo>
                    <a:pt x="3230" y="1125"/>
                  </a:lnTo>
                  <a:cubicBezTo>
                    <a:pt x="3237" y="1117"/>
                    <a:pt x="3241" y="1112"/>
                    <a:pt x="3241" y="1112"/>
                  </a:cubicBezTo>
                  <a:lnTo>
                    <a:pt x="3241" y="1112"/>
                  </a:lnTo>
                  <a:cubicBezTo>
                    <a:pt x="3242" y="1112"/>
                    <a:pt x="3241" y="1114"/>
                    <a:pt x="3238" y="1117"/>
                  </a:cubicBezTo>
                  <a:cubicBezTo>
                    <a:pt x="3261" y="1095"/>
                    <a:pt x="3261" y="1051"/>
                    <a:pt x="3238" y="1029"/>
                  </a:cubicBezTo>
                  <a:cubicBezTo>
                    <a:pt x="3225" y="1018"/>
                    <a:pt x="3210" y="1012"/>
                    <a:pt x="3194" y="1012"/>
                  </a:cubicBezTo>
                  <a:cubicBezTo>
                    <a:pt x="3181" y="1012"/>
                    <a:pt x="3167" y="1016"/>
                    <a:pt x="3155" y="1025"/>
                  </a:cubicBezTo>
                  <a:lnTo>
                    <a:pt x="3155" y="1025"/>
                  </a:lnTo>
                  <a:cubicBezTo>
                    <a:pt x="3116" y="1045"/>
                    <a:pt x="3081" y="1074"/>
                    <a:pt x="3045" y="1101"/>
                  </a:cubicBezTo>
                  <a:cubicBezTo>
                    <a:pt x="3042" y="1104"/>
                    <a:pt x="3029" y="1113"/>
                    <a:pt x="3029" y="1113"/>
                  </a:cubicBezTo>
                  <a:cubicBezTo>
                    <a:pt x="3029" y="1113"/>
                    <a:pt x="3029" y="1113"/>
                    <a:pt x="3029" y="1113"/>
                  </a:cubicBezTo>
                  <a:lnTo>
                    <a:pt x="3029" y="1113"/>
                  </a:lnTo>
                  <a:cubicBezTo>
                    <a:pt x="3022" y="1119"/>
                    <a:pt x="3015" y="1125"/>
                    <a:pt x="3008" y="1129"/>
                  </a:cubicBezTo>
                  <a:cubicBezTo>
                    <a:pt x="2992" y="1142"/>
                    <a:pt x="2973" y="1156"/>
                    <a:pt x="2957" y="1169"/>
                  </a:cubicBezTo>
                  <a:cubicBezTo>
                    <a:pt x="2889" y="1218"/>
                    <a:pt x="2819" y="1267"/>
                    <a:pt x="2747" y="1314"/>
                  </a:cubicBezTo>
                  <a:cubicBezTo>
                    <a:pt x="2608" y="1409"/>
                    <a:pt x="2464" y="1499"/>
                    <a:pt x="2316" y="1581"/>
                  </a:cubicBezTo>
                  <a:cubicBezTo>
                    <a:pt x="2233" y="1628"/>
                    <a:pt x="2148" y="1671"/>
                    <a:pt x="2063" y="1713"/>
                  </a:cubicBezTo>
                  <a:lnTo>
                    <a:pt x="2063" y="1713"/>
                  </a:lnTo>
                  <a:cubicBezTo>
                    <a:pt x="2001" y="1737"/>
                    <a:pt x="1941" y="1766"/>
                    <a:pt x="1880" y="1793"/>
                  </a:cubicBezTo>
                  <a:cubicBezTo>
                    <a:pt x="1821" y="1820"/>
                    <a:pt x="1761" y="1846"/>
                    <a:pt x="1700" y="1873"/>
                  </a:cubicBezTo>
                  <a:lnTo>
                    <a:pt x="1726" y="1861"/>
                  </a:lnTo>
                  <a:lnTo>
                    <a:pt x="1726" y="1861"/>
                  </a:lnTo>
                  <a:cubicBezTo>
                    <a:pt x="1563" y="1930"/>
                    <a:pt x="1396" y="1990"/>
                    <a:pt x="1227" y="2043"/>
                  </a:cubicBezTo>
                  <a:lnTo>
                    <a:pt x="1227" y="2043"/>
                  </a:lnTo>
                  <a:cubicBezTo>
                    <a:pt x="1301" y="1958"/>
                    <a:pt x="1377" y="1872"/>
                    <a:pt x="1455" y="1789"/>
                  </a:cubicBezTo>
                  <a:cubicBezTo>
                    <a:pt x="1500" y="1738"/>
                    <a:pt x="1548" y="1688"/>
                    <a:pt x="1595" y="1637"/>
                  </a:cubicBezTo>
                  <a:cubicBezTo>
                    <a:pt x="1626" y="1604"/>
                    <a:pt x="1638" y="1565"/>
                    <a:pt x="1632" y="1520"/>
                  </a:cubicBezTo>
                  <a:cubicBezTo>
                    <a:pt x="1626" y="1477"/>
                    <a:pt x="1603" y="1446"/>
                    <a:pt x="1566" y="1419"/>
                  </a:cubicBezTo>
                  <a:cubicBezTo>
                    <a:pt x="1470" y="1351"/>
                    <a:pt x="1355" y="1308"/>
                    <a:pt x="1239" y="1282"/>
                  </a:cubicBezTo>
                  <a:cubicBezTo>
                    <a:pt x="1129" y="1254"/>
                    <a:pt x="1005" y="1236"/>
                    <a:pt x="886" y="1220"/>
                  </a:cubicBezTo>
                  <a:lnTo>
                    <a:pt x="886" y="1220"/>
                  </a:lnTo>
                  <a:cubicBezTo>
                    <a:pt x="794" y="1207"/>
                    <a:pt x="699" y="1192"/>
                    <a:pt x="612" y="1157"/>
                  </a:cubicBezTo>
                  <a:lnTo>
                    <a:pt x="612" y="1157"/>
                  </a:lnTo>
                  <a:cubicBezTo>
                    <a:pt x="577" y="1140"/>
                    <a:pt x="544" y="1120"/>
                    <a:pt x="513" y="1097"/>
                  </a:cubicBezTo>
                  <a:lnTo>
                    <a:pt x="513" y="1097"/>
                  </a:lnTo>
                  <a:cubicBezTo>
                    <a:pt x="481" y="1071"/>
                    <a:pt x="452" y="1042"/>
                    <a:pt x="426" y="1011"/>
                  </a:cubicBezTo>
                  <a:lnTo>
                    <a:pt x="426" y="1011"/>
                  </a:lnTo>
                  <a:cubicBezTo>
                    <a:pt x="406" y="983"/>
                    <a:pt x="389" y="953"/>
                    <a:pt x="375" y="922"/>
                  </a:cubicBezTo>
                  <a:lnTo>
                    <a:pt x="375" y="922"/>
                  </a:lnTo>
                  <a:cubicBezTo>
                    <a:pt x="369" y="906"/>
                    <a:pt x="364" y="890"/>
                    <a:pt x="360" y="873"/>
                  </a:cubicBezTo>
                  <a:lnTo>
                    <a:pt x="360" y="873"/>
                  </a:lnTo>
                  <a:cubicBezTo>
                    <a:pt x="359" y="862"/>
                    <a:pt x="359" y="851"/>
                    <a:pt x="360" y="840"/>
                  </a:cubicBezTo>
                  <a:lnTo>
                    <a:pt x="360" y="840"/>
                  </a:lnTo>
                  <a:cubicBezTo>
                    <a:pt x="361" y="836"/>
                    <a:pt x="362" y="832"/>
                    <a:pt x="363" y="828"/>
                  </a:cubicBezTo>
                  <a:lnTo>
                    <a:pt x="363" y="828"/>
                  </a:lnTo>
                  <a:cubicBezTo>
                    <a:pt x="370" y="816"/>
                    <a:pt x="377" y="804"/>
                    <a:pt x="385" y="793"/>
                  </a:cubicBezTo>
                  <a:lnTo>
                    <a:pt x="385" y="793"/>
                  </a:lnTo>
                  <a:cubicBezTo>
                    <a:pt x="392" y="784"/>
                    <a:pt x="400" y="776"/>
                    <a:pt x="409" y="769"/>
                  </a:cubicBezTo>
                  <a:lnTo>
                    <a:pt x="409" y="769"/>
                  </a:lnTo>
                  <a:cubicBezTo>
                    <a:pt x="437" y="750"/>
                    <a:pt x="468" y="735"/>
                    <a:pt x="499" y="720"/>
                  </a:cubicBezTo>
                  <a:lnTo>
                    <a:pt x="499" y="720"/>
                  </a:lnTo>
                  <a:cubicBezTo>
                    <a:pt x="570" y="693"/>
                    <a:pt x="642" y="672"/>
                    <a:pt x="711" y="645"/>
                  </a:cubicBezTo>
                  <a:lnTo>
                    <a:pt x="711" y="645"/>
                  </a:lnTo>
                  <a:cubicBezTo>
                    <a:pt x="797" y="613"/>
                    <a:pt x="884" y="580"/>
                    <a:pt x="970" y="546"/>
                  </a:cubicBezTo>
                  <a:cubicBezTo>
                    <a:pt x="1013" y="530"/>
                    <a:pt x="1057" y="511"/>
                    <a:pt x="1102" y="497"/>
                  </a:cubicBezTo>
                  <a:cubicBezTo>
                    <a:pt x="1147" y="480"/>
                    <a:pt x="1190" y="466"/>
                    <a:pt x="1235" y="452"/>
                  </a:cubicBezTo>
                  <a:cubicBezTo>
                    <a:pt x="1414" y="394"/>
                    <a:pt x="1591" y="336"/>
                    <a:pt x="1767" y="277"/>
                  </a:cubicBezTo>
                  <a:cubicBezTo>
                    <a:pt x="1868" y="244"/>
                    <a:pt x="1969" y="211"/>
                    <a:pt x="2069" y="178"/>
                  </a:cubicBezTo>
                  <a:cubicBezTo>
                    <a:pt x="2115" y="164"/>
                    <a:pt x="2148" y="115"/>
                    <a:pt x="2133" y="67"/>
                  </a:cubicBezTo>
                  <a:cubicBezTo>
                    <a:pt x="2119" y="27"/>
                    <a:pt x="2084" y="1"/>
                    <a:pt x="2044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5"/>
            <p:cNvSpPr/>
            <p:nvPr/>
          </p:nvSpPr>
          <p:spPr>
            <a:xfrm>
              <a:off x="3179650" y="1553700"/>
              <a:ext cx="14975" cy="48125"/>
            </a:xfrm>
            <a:custGeom>
              <a:avLst/>
              <a:gdLst/>
              <a:ahLst/>
              <a:cxnLst/>
              <a:rect l="l" t="t" r="r" b="b"/>
              <a:pathLst>
                <a:path w="599" h="1925" extrusionOk="0">
                  <a:moveTo>
                    <a:pt x="586" y="135"/>
                  </a:moveTo>
                  <a:cubicBezTo>
                    <a:pt x="586" y="135"/>
                    <a:pt x="584" y="140"/>
                    <a:pt x="582" y="143"/>
                  </a:cubicBezTo>
                  <a:lnTo>
                    <a:pt x="582" y="143"/>
                  </a:lnTo>
                  <a:cubicBezTo>
                    <a:pt x="583" y="142"/>
                    <a:pt x="584" y="140"/>
                    <a:pt x="584" y="139"/>
                  </a:cubicBezTo>
                  <a:cubicBezTo>
                    <a:pt x="586" y="136"/>
                    <a:pt x="586" y="135"/>
                    <a:pt x="586" y="135"/>
                  </a:cubicBezTo>
                  <a:close/>
                  <a:moveTo>
                    <a:pt x="582" y="143"/>
                  </a:moveTo>
                  <a:cubicBezTo>
                    <a:pt x="582" y="144"/>
                    <a:pt x="582" y="145"/>
                    <a:pt x="581" y="145"/>
                  </a:cubicBezTo>
                  <a:lnTo>
                    <a:pt x="581" y="145"/>
                  </a:lnTo>
                  <a:cubicBezTo>
                    <a:pt x="582" y="145"/>
                    <a:pt x="582" y="144"/>
                    <a:pt x="582" y="143"/>
                  </a:cubicBezTo>
                  <a:close/>
                  <a:moveTo>
                    <a:pt x="359" y="1575"/>
                  </a:moveTo>
                  <a:lnTo>
                    <a:pt x="359" y="1575"/>
                  </a:lnTo>
                  <a:cubicBezTo>
                    <a:pt x="360" y="1585"/>
                    <a:pt x="361" y="1595"/>
                    <a:pt x="362" y="1605"/>
                  </a:cubicBezTo>
                  <a:lnTo>
                    <a:pt x="362" y="1605"/>
                  </a:lnTo>
                  <a:cubicBezTo>
                    <a:pt x="361" y="1595"/>
                    <a:pt x="360" y="1585"/>
                    <a:pt x="359" y="1575"/>
                  </a:cubicBezTo>
                  <a:close/>
                  <a:moveTo>
                    <a:pt x="502" y="1"/>
                  </a:moveTo>
                  <a:cubicBezTo>
                    <a:pt x="470" y="1"/>
                    <a:pt x="441" y="18"/>
                    <a:pt x="420" y="47"/>
                  </a:cubicBezTo>
                  <a:lnTo>
                    <a:pt x="422" y="47"/>
                  </a:lnTo>
                  <a:cubicBezTo>
                    <a:pt x="406" y="71"/>
                    <a:pt x="391" y="94"/>
                    <a:pt x="375" y="116"/>
                  </a:cubicBezTo>
                  <a:cubicBezTo>
                    <a:pt x="360" y="141"/>
                    <a:pt x="342" y="166"/>
                    <a:pt x="328" y="190"/>
                  </a:cubicBezTo>
                  <a:cubicBezTo>
                    <a:pt x="301" y="238"/>
                    <a:pt x="274" y="287"/>
                    <a:pt x="249" y="336"/>
                  </a:cubicBezTo>
                  <a:cubicBezTo>
                    <a:pt x="221" y="396"/>
                    <a:pt x="196" y="457"/>
                    <a:pt x="173" y="519"/>
                  </a:cubicBezTo>
                  <a:cubicBezTo>
                    <a:pt x="153" y="572"/>
                    <a:pt x="134" y="624"/>
                    <a:pt x="118" y="679"/>
                  </a:cubicBezTo>
                  <a:cubicBezTo>
                    <a:pt x="54" y="905"/>
                    <a:pt x="17" y="1144"/>
                    <a:pt x="7" y="1380"/>
                  </a:cubicBezTo>
                  <a:cubicBezTo>
                    <a:pt x="3" y="1441"/>
                    <a:pt x="1" y="1505"/>
                    <a:pt x="3" y="1567"/>
                  </a:cubicBezTo>
                  <a:cubicBezTo>
                    <a:pt x="3" y="1600"/>
                    <a:pt x="5" y="1630"/>
                    <a:pt x="7" y="1661"/>
                  </a:cubicBezTo>
                  <a:cubicBezTo>
                    <a:pt x="7" y="1692"/>
                    <a:pt x="7" y="1725"/>
                    <a:pt x="15" y="1752"/>
                  </a:cubicBezTo>
                  <a:cubicBezTo>
                    <a:pt x="23" y="1785"/>
                    <a:pt x="44" y="1817"/>
                    <a:pt x="69" y="1840"/>
                  </a:cubicBezTo>
                  <a:cubicBezTo>
                    <a:pt x="76" y="1849"/>
                    <a:pt x="91" y="1861"/>
                    <a:pt x="103" y="1868"/>
                  </a:cubicBezTo>
                  <a:lnTo>
                    <a:pt x="103" y="1868"/>
                  </a:lnTo>
                  <a:cubicBezTo>
                    <a:pt x="126" y="1897"/>
                    <a:pt x="157" y="1919"/>
                    <a:pt x="195" y="1922"/>
                  </a:cubicBezTo>
                  <a:lnTo>
                    <a:pt x="195" y="1922"/>
                  </a:lnTo>
                  <a:cubicBezTo>
                    <a:pt x="202" y="1924"/>
                    <a:pt x="209" y="1925"/>
                    <a:pt x="216" y="1925"/>
                  </a:cubicBezTo>
                  <a:cubicBezTo>
                    <a:pt x="219" y="1925"/>
                    <a:pt x="222" y="1925"/>
                    <a:pt x="225" y="1924"/>
                  </a:cubicBezTo>
                  <a:cubicBezTo>
                    <a:pt x="235" y="1922"/>
                    <a:pt x="245" y="1920"/>
                    <a:pt x="254" y="1914"/>
                  </a:cubicBezTo>
                  <a:cubicBezTo>
                    <a:pt x="255" y="1913"/>
                    <a:pt x="256" y="1912"/>
                    <a:pt x="258" y="1911"/>
                  </a:cubicBezTo>
                  <a:lnTo>
                    <a:pt x="258" y="1911"/>
                  </a:lnTo>
                  <a:cubicBezTo>
                    <a:pt x="258" y="1911"/>
                    <a:pt x="259" y="1911"/>
                    <a:pt x="259" y="1910"/>
                  </a:cubicBezTo>
                  <a:lnTo>
                    <a:pt x="259" y="1910"/>
                  </a:lnTo>
                  <a:cubicBezTo>
                    <a:pt x="259" y="1911"/>
                    <a:pt x="258" y="1911"/>
                    <a:pt x="258" y="1912"/>
                  </a:cubicBezTo>
                  <a:cubicBezTo>
                    <a:pt x="258" y="1911"/>
                    <a:pt x="259" y="1911"/>
                    <a:pt x="260" y="1910"/>
                  </a:cubicBezTo>
                  <a:lnTo>
                    <a:pt x="260" y="1910"/>
                  </a:lnTo>
                  <a:cubicBezTo>
                    <a:pt x="260" y="1910"/>
                    <a:pt x="260" y="1910"/>
                    <a:pt x="259" y="1910"/>
                  </a:cubicBezTo>
                  <a:lnTo>
                    <a:pt x="259" y="1910"/>
                  </a:lnTo>
                  <a:cubicBezTo>
                    <a:pt x="260" y="1910"/>
                    <a:pt x="261" y="1909"/>
                    <a:pt x="261" y="1909"/>
                  </a:cubicBezTo>
                  <a:lnTo>
                    <a:pt x="261" y="1909"/>
                  </a:lnTo>
                  <a:lnTo>
                    <a:pt x="260" y="1909"/>
                  </a:lnTo>
                  <a:lnTo>
                    <a:pt x="260" y="1909"/>
                  </a:lnTo>
                  <a:cubicBezTo>
                    <a:pt x="262" y="1908"/>
                    <a:pt x="263" y="1907"/>
                    <a:pt x="265" y="1906"/>
                  </a:cubicBezTo>
                  <a:lnTo>
                    <a:pt x="265" y="1906"/>
                  </a:lnTo>
                  <a:cubicBezTo>
                    <a:pt x="264" y="1907"/>
                    <a:pt x="263" y="1908"/>
                    <a:pt x="262" y="1909"/>
                  </a:cubicBezTo>
                  <a:lnTo>
                    <a:pt x="262" y="1909"/>
                  </a:lnTo>
                  <a:cubicBezTo>
                    <a:pt x="262" y="1908"/>
                    <a:pt x="263" y="1908"/>
                    <a:pt x="264" y="1908"/>
                  </a:cubicBezTo>
                  <a:lnTo>
                    <a:pt x="264" y="1908"/>
                  </a:lnTo>
                  <a:lnTo>
                    <a:pt x="261" y="1909"/>
                  </a:lnTo>
                  <a:lnTo>
                    <a:pt x="261" y="1909"/>
                  </a:lnTo>
                  <a:cubicBezTo>
                    <a:pt x="261" y="1909"/>
                    <a:pt x="262" y="1909"/>
                    <a:pt x="262" y="1909"/>
                  </a:cubicBezTo>
                  <a:lnTo>
                    <a:pt x="262" y="1909"/>
                  </a:lnTo>
                  <a:cubicBezTo>
                    <a:pt x="261" y="1909"/>
                    <a:pt x="261" y="1909"/>
                    <a:pt x="261" y="1909"/>
                  </a:cubicBezTo>
                  <a:lnTo>
                    <a:pt x="261" y="1909"/>
                  </a:lnTo>
                  <a:lnTo>
                    <a:pt x="261" y="1909"/>
                  </a:lnTo>
                  <a:lnTo>
                    <a:pt x="261" y="1909"/>
                  </a:lnTo>
                  <a:cubicBezTo>
                    <a:pt x="261" y="1909"/>
                    <a:pt x="260" y="1910"/>
                    <a:pt x="260" y="1910"/>
                  </a:cubicBezTo>
                  <a:lnTo>
                    <a:pt x="260" y="1910"/>
                  </a:lnTo>
                  <a:cubicBezTo>
                    <a:pt x="290" y="1895"/>
                    <a:pt x="314" y="1866"/>
                    <a:pt x="326" y="1835"/>
                  </a:cubicBezTo>
                  <a:lnTo>
                    <a:pt x="326" y="1835"/>
                  </a:lnTo>
                  <a:cubicBezTo>
                    <a:pt x="335" y="1825"/>
                    <a:pt x="343" y="1813"/>
                    <a:pt x="350" y="1801"/>
                  </a:cubicBezTo>
                  <a:cubicBezTo>
                    <a:pt x="369" y="1770"/>
                    <a:pt x="375" y="1737"/>
                    <a:pt x="377" y="1702"/>
                  </a:cubicBezTo>
                  <a:cubicBezTo>
                    <a:pt x="379" y="1686"/>
                    <a:pt x="371" y="1661"/>
                    <a:pt x="369" y="1641"/>
                  </a:cubicBezTo>
                  <a:cubicBezTo>
                    <a:pt x="367" y="1630"/>
                    <a:pt x="365" y="1620"/>
                    <a:pt x="363" y="1610"/>
                  </a:cubicBezTo>
                  <a:lnTo>
                    <a:pt x="363" y="1610"/>
                  </a:lnTo>
                  <a:lnTo>
                    <a:pt x="365" y="1620"/>
                  </a:lnTo>
                  <a:cubicBezTo>
                    <a:pt x="364" y="1615"/>
                    <a:pt x="363" y="1610"/>
                    <a:pt x="362" y="1605"/>
                  </a:cubicBezTo>
                  <a:lnTo>
                    <a:pt x="362" y="1605"/>
                  </a:lnTo>
                  <a:cubicBezTo>
                    <a:pt x="363" y="1607"/>
                    <a:pt x="363" y="1608"/>
                    <a:pt x="363" y="1610"/>
                  </a:cubicBezTo>
                  <a:lnTo>
                    <a:pt x="363" y="1610"/>
                  </a:lnTo>
                  <a:lnTo>
                    <a:pt x="358" y="1571"/>
                  </a:lnTo>
                  <a:lnTo>
                    <a:pt x="358" y="1571"/>
                  </a:lnTo>
                  <a:cubicBezTo>
                    <a:pt x="358" y="1572"/>
                    <a:pt x="359" y="1574"/>
                    <a:pt x="359" y="1575"/>
                  </a:cubicBezTo>
                  <a:lnTo>
                    <a:pt x="359" y="1575"/>
                  </a:lnTo>
                  <a:cubicBezTo>
                    <a:pt x="334" y="1366"/>
                    <a:pt x="336" y="1155"/>
                    <a:pt x="362" y="946"/>
                  </a:cubicBezTo>
                  <a:lnTo>
                    <a:pt x="362" y="946"/>
                  </a:lnTo>
                  <a:lnTo>
                    <a:pt x="356" y="987"/>
                  </a:lnTo>
                  <a:cubicBezTo>
                    <a:pt x="389" y="755"/>
                    <a:pt x="447" y="527"/>
                    <a:pt x="523" y="307"/>
                  </a:cubicBezTo>
                  <a:cubicBezTo>
                    <a:pt x="533" y="277"/>
                    <a:pt x="541" y="246"/>
                    <a:pt x="554" y="217"/>
                  </a:cubicBezTo>
                  <a:cubicBezTo>
                    <a:pt x="560" y="201"/>
                    <a:pt x="566" y="186"/>
                    <a:pt x="572" y="170"/>
                  </a:cubicBezTo>
                  <a:cubicBezTo>
                    <a:pt x="574" y="164"/>
                    <a:pt x="576" y="155"/>
                    <a:pt x="580" y="149"/>
                  </a:cubicBezTo>
                  <a:cubicBezTo>
                    <a:pt x="580" y="148"/>
                    <a:pt x="581" y="147"/>
                    <a:pt x="581" y="145"/>
                  </a:cubicBezTo>
                  <a:lnTo>
                    <a:pt x="581" y="145"/>
                  </a:lnTo>
                  <a:cubicBezTo>
                    <a:pt x="581" y="146"/>
                    <a:pt x="581" y="146"/>
                    <a:pt x="581" y="146"/>
                  </a:cubicBezTo>
                  <a:cubicBezTo>
                    <a:pt x="581" y="146"/>
                    <a:pt x="581" y="145"/>
                    <a:pt x="582" y="141"/>
                  </a:cubicBezTo>
                  <a:cubicBezTo>
                    <a:pt x="593" y="116"/>
                    <a:pt x="599" y="96"/>
                    <a:pt x="593" y="69"/>
                  </a:cubicBezTo>
                  <a:cubicBezTo>
                    <a:pt x="586" y="47"/>
                    <a:pt x="570" y="24"/>
                    <a:pt x="549" y="14"/>
                  </a:cubicBezTo>
                  <a:cubicBezTo>
                    <a:pt x="534" y="5"/>
                    <a:pt x="518" y="1"/>
                    <a:pt x="502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3221150" y="1549575"/>
              <a:ext cx="49450" cy="52325"/>
            </a:xfrm>
            <a:custGeom>
              <a:avLst/>
              <a:gdLst/>
              <a:ahLst/>
              <a:cxnLst/>
              <a:rect l="l" t="t" r="r" b="b"/>
              <a:pathLst>
                <a:path w="1978" h="2093" extrusionOk="0">
                  <a:moveTo>
                    <a:pt x="1363" y="1101"/>
                  </a:moveTo>
                  <a:lnTo>
                    <a:pt x="1359" y="1102"/>
                  </a:lnTo>
                  <a:lnTo>
                    <a:pt x="1359" y="1102"/>
                  </a:lnTo>
                  <a:cubicBezTo>
                    <a:pt x="1360" y="1102"/>
                    <a:pt x="1361" y="1101"/>
                    <a:pt x="1363" y="1101"/>
                  </a:cubicBezTo>
                  <a:close/>
                  <a:moveTo>
                    <a:pt x="1368" y="1117"/>
                  </a:moveTo>
                  <a:lnTo>
                    <a:pt x="1368" y="1117"/>
                  </a:lnTo>
                  <a:cubicBezTo>
                    <a:pt x="1368" y="1117"/>
                    <a:pt x="1369" y="1117"/>
                    <a:pt x="1369" y="1118"/>
                  </a:cubicBezTo>
                  <a:lnTo>
                    <a:pt x="1368" y="1117"/>
                  </a:lnTo>
                  <a:close/>
                  <a:moveTo>
                    <a:pt x="1361" y="1118"/>
                  </a:moveTo>
                  <a:cubicBezTo>
                    <a:pt x="1361" y="1118"/>
                    <a:pt x="1361" y="1118"/>
                    <a:pt x="1361" y="1118"/>
                  </a:cubicBezTo>
                  <a:lnTo>
                    <a:pt x="1361" y="1118"/>
                  </a:lnTo>
                  <a:lnTo>
                    <a:pt x="1361" y="1118"/>
                  </a:lnTo>
                  <a:lnTo>
                    <a:pt x="1361" y="1118"/>
                  </a:lnTo>
                  <a:close/>
                  <a:moveTo>
                    <a:pt x="1362" y="1119"/>
                  </a:moveTo>
                  <a:cubicBezTo>
                    <a:pt x="1362" y="1119"/>
                    <a:pt x="1362" y="1119"/>
                    <a:pt x="1362" y="1119"/>
                  </a:cubicBezTo>
                  <a:lnTo>
                    <a:pt x="1362" y="1119"/>
                  </a:lnTo>
                  <a:cubicBezTo>
                    <a:pt x="1362" y="1120"/>
                    <a:pt x="1363" y="1121"/>
                    <a:pt x="1363" y="1123"/>
                  </a:cubicBezTo>
                  <a:lnTo>
                    <a:pt x="1363" y="1123"/>
                  </a:lnTo>
                  <a:lnTo>
                    <a:pt x="1362" y="1119"/>
                  </a:lnTo>
                  <a:close/>
                  <a:moveTo>
                    <a:pt x="1370" y="1134"/>
                  </a:moveTo>
                  <a:lnTo>
                    <a:pt x="1370" y="1134"/>
                  </a:lnTo>
                  <a:cubicBezTo>
                    <a:pt x="1373" y="1136"/>
                    <a:pt x="1375" y="1139"/>
                    <a:pt x="1377" y="1142"/>
                  </a:cubicBezTo>
                  <a:lnTo>
                    <a:pt x="1370" y="1134"/>
                  </a:lnTo>
                  <a:close/>
                  <a:moveTo>
                    <a:pt x="1379" y="1159"/>
                  </a:moveTo>
                  <a:lnTo>
                    <a:pt x="1379" y="1159"/>
                  </a:lnTo>
                  <a:cubicBezTo>
                    <a:pt x="1381" y="1162"/>
                    <a:pt x="1382" y="1165"/>
                    <a:pt x="1384" y="1169"/>
                  </a:cubicBezTo>
                  <a:lnTo>
                    <a:pt x="1379" y="1159"/>
                  </a:lnTo>
                  <a:close/>
                  <a:moveTo>
                    <a:pt x="1394" y="1240"/>
                  </a:moveTo>
                  <a:lnTo>
                    <a:pt x="1394" y="1240"/>
                  </a:lnTo>
                  <a:cubicBezTo>
                    <a:pt x="1395" y="1243"/>
                    <a:pt x="1395" y="1246"/>
                    <a:pt x="1396" y="1249"/>
                  </a:cubicBezTo>
                  <a:lnTo>
                    <a:pt x="1394" y="1240"/>
                  </a:lnTo>
                  <a:close/>
                  <a:moveTo>
                    <a:pt x="1135" y="1251"/>
                  </a:moveTo>
                  <a:lnTo>
                    <a:pt x="1132" y="1254"/>
                  </a:lnTo>
                  <a:lnTo>
                    <a:pt x="1132" y="1254"/>
                  </a:lnTo>
                  <a:cubicBezTo>
                    <a:pt x="1133" y="1253"/>
                    <a:pt x="1134" y="1252"/>
                    <a:pt x="1135" y="1251"/>
                  </a:cubicBezTo>
                  <a:close/>
                  <a:moveTo>
                    <a:pt x="1110" y="1283"/>
                  </a:moveTo>
                  <a:lnTo>
                    <a:pt x="1102" y="1294"/>
                  </a:lnTo>
                  <a:cubicBezTo>
                    <a:pt x="1105" y="1291"/>
                    <a:pt x="1107" y="1287"/>
                    <a:pt x="1110" y="1283"/>
                  </a:cubicBezTo>
                  <a:close/>
                  <a:moveTo>
                    <a:pt x="1813" y="1606"/>
                  </a:moveTo>
                  <a:lnTo>
                    <a:pt x="1813" y="1610"/>
                  </a:lnTo>
                  <a:lnTo>
                    <a:pt x="1813" y="1610"/>
                  </a:lnTo>
                  <a:cubicBezTo>
                    <a:pt x="1813" y="1609"/>
                    <a:pt x="1813" y="1608"/>
                    <a:pt x="1813" y="1606"/>
                  </a:cubicBezTo>
                  <a:close/>
                  <a:moveTo>
                    <a:pt x="1799" y="1650"/>
                  </a:moveTo>
                  <a:lnTo>
                    <a:pt x="1799" y="1650"/>
                  </a:lnTo>
                  <a:lnTo>
                    <a:pt x="1799" y="1650"/>
                  </a:lnTo>
                  <a:cubicBezTo>
                    <a:pt x="1799" y="1650"/>
                    <a:pt x="1799" y="1650"/>
                    <a:pt x="1799" y="1650"/>
                  </a:cubicBezTo>
                  <a:close/>
                  <a:moveTo>
                    <a:pt x="1819" y="1652"/>
                  </a:moveTo>
                  <a:lnTo>
                    <a:pt x="1820" y="1654"/>
                  </a:lnTo>
                  <a:lnTo>
                    <a:pt x="1820" y="1654"/>
                  </a:lnTo>
                  <a:lnTo>
                    <a:pt x="1820" y="1654"/>
                  </a:lnTo>
                  <a:cubicBezTo>
                    <a:pt x="1820" y="1653"/>
                    <a:pt x="1819" y="1652"/>
                    <a:pt x="1819" y="1652"/>
                  </a:cubicBezTo>
                  <a:close/>
                  <a:moveTo>
                    <a:pt x="1803" y="1658"/>
                  </a:moveTo>
                  <a:lnTo>
                    <a:pt x="1809" y="1661"/>
                  </a:lnTo>
                  <a:lnTo>
                    <a:pt x="1809" y="1661"/>
                  </a:lnTo>
                  <a:cubicBezTo>
                    <a:pt x="1807" y="1660"/>
                    <a:pt x="1805" y="1659"/>
                    <a:pt x="1803" y="1658"/>
                  </a:cubicBezTo>
                  <a:close/>
                  <a:moveTo>
                    <a:pt x="1820" y="1654"/>
                  </a:moveTo>
                  <a:lnTo>
                    <a:pt x="1824" y="1663"/>
                  </a:lnTo>
                  <a:lnTo>
                    <a:pt x="1824" y="1663"/>
                  </a:lnTo>
                  <a:cubicBezTo>
                    <a:pt x="1823" y="1660"/>
                    <a:pt x="1821" y="1658"/>
                    <a:pt x="1820" y="1655"/>
                  </a:cubicBezTo>
                  <a:lnTo>
                    <a:pt x="1820" y="1655"/>
                  </a:lnTo>
                  <a:cubicBezTo>
                    <a:pt x="1820" y="1655"/>
                    <a:pt x="1820" y="1655"/>
                    <a:pt x="1820" y="1654"/>
                  </a:cubicBezTo>
                  <a:close/>
                  <a:moveTo>
                    <a:pt x="1824" y="1663"/>
                  </a:moveTo>
                  <a:lnTo>
                    <a:pt x="1826" y="1666"/>
                  </a:lnTo>
                  <a:lnTo>
                    <a:pt x="1826" y="1666"/>
                  </a:lnTo>
                  <a:cubicBezTo>
                    <a:pt x="1826" y="1666"/>
                    <a:pt x="1826" y="1666"/>
                    <a:pt x="1826" y="1666"/>
                  </a:cubicBezTo>
                  <a:lnTo>
                    <a:pt x="1826" y="1666"/>
                  </a:lnTo>
                  <a:cubicBezTo>
                    <a:pt x="1825" y="1665"/>
                    <a:pt x="1825" y="1664"/>
                    <a:pt x="1824" y="1663"/>
                  </a:cubicBezTo>
                  <a:close/>
                  <a:moveTo>
                    <a:pt x="1826" y="1667"/>
                  </a:moveTo>
                  <a:lnTo>
                    <a:pt x="1826" y="1667"/>
                  </a:lnTo>
                  <a:lnTo>
                    <a:pt x="1826" y="1667"/>
                  </a:lnTo>
                  <a:lnTo>
                    <a:pt x="1826" y="1667"/>
                  </a:lnTo>
                  <a:lnTo>
                    <a:pt x="1826" y="1667"/>
                  </a:lnTo>
                  <a:cubicBezTo>
                    <a:pt x="1826" y="1667"/>
                    <a:pt x="1826" y="1667"/>
                    <a:pt x="1826" y="1667"/>
                  </a:cubicBezTo>
                  <a:lnTo>
                    <a:pt x="1826" y="1667"/>
                  </a:lnTo>
                  <a:cubicBezTo>
                    <a:pt x="1826" y="1667"/>
                    <a:pt x="1826" y="1667"/>
                    <a:pt x="1826" y="1667"/>
                  </a:cubicBezTo>
                  <a:close/>
                  <a:moveTo>
                    <a:pt x="1827" y="1668"/>
                  </a:moveTo>
                  <a:lnTo>
                    <a:pt x="1828" y="1668"/>
                  </a:lnTo>
                  <a:lnTo>
                    <a:pt x="1828" y="1668"/>
                  </a:lnTo>
                  <a:cubicBezTo>
                    <a:pt x="1828" y="1668"/>
                    <a:pt x="1828" y="1668"/>
                    <a:pt x="1827" y="1668"/>
                  </a:cubicBezTo>
                  <a:lnTo>
                    <a:pt x="1827" y="1668"/>
                  </a:lnTo>
                  <a:cubicBezTo>
                    <a:pt x="1827" y="1668"/>
                    <a:pt x="1827" y="1668"/>
                    <a:pt x="1827" y="1668"/>
                  </a:cubicBezTo>
                  <a:close/>
                  <a:moveTo>
                    <a:pt x="1827" y="1666"/>
                  </a:moveTo>
                  <a:lnTo>
                    <a:pt x="1831" y="1668"/>
                  </a:lnTo>
                  <a:cubicBezTo>
                    <a:pt x="1832" y="1668"/>
                    <a:pt x="1832" y="1668"/>
                    <a:pt x="1833" y="1668"/>
                  </a:cubicBezTo>
                  <a:lnTo>
                    <a:pt x="1833" y="1668"/>
                  </a:lnTo>
                  <a:lnTo>
                    <a:pt x="1827" y="1666"/>
                  </a:lnTo>
                  <a:close/>
                  <a:moveTo>
                    <a:pt x="1835" y="1689"/>
                  </a:moveTo>
                  <a:lnTo>
                    <a:pt x="1838" y="1695"/>
                  </a:lnTo>
                  <a:cubicBezTo>
                    <a:pt x="1837" y="1693"/>
                    <a:pt x="1836" y="1691"/>
                    <a:pt x="1835" y="1689"/>
                  </a:cubicBezTo>
                  <a:close/>
                  <a:moveTo>
                    <a:pt x="1840" y="1691"/>
                  </a:moveTo>
                  <a:lnTo>
                    <a:pt x="1844" y="1695"/>
                  </a:lnTo>
                  <a:cubicBezTo>
                    <a:pt x="1843" y="1693"/>
                    <a:pt x="1841" y="1692"/>
                    <a:pt x="1840" y="1691"/>
                  </a:cubicBezTo>
                  <a:close/>
                  <a:moveTo>
                    <a:pt x="1832" y="1683"/>
                  </a:moveTo>
                  <a:lnTo>
                    <a:pt x="1840" y="1701"/>
                  </a:lnTo>
                  <a:cubicBezTo>
                    <a:pt x="1837" y="1695"/>
                    <a:pt x="1835" y="1689"/>
                    <a:pt x="1832" y="1683"/>
                  </a:cubicBezTo>
                  <a:close/>
                  <a:moveTo>
                    <a:pt x="1727" y="2040"/>
                  </a:moveTo>
                  <a:cubicBezTo>
                    <a:pt x="1727" y="2040"/>
                    <a:pt x="1728" y="2040"/>
                    <a:pt x="1729" y="2041"/>
                  </a:cubicBezTo>
                  <a:lnTo>
                    <a:pt x="1729" y="2041"/>
                  </a:lnTo>
                  <a:lnTo>
                    <a:pt x="1725" y="2040"/>
                  </a:lnTo>
                  <a:close/>
                  <a:moveTo>
                    <a:pt x="410" y="0"/>
                  </a:moveTo>
                  <a:cubicBezTo>
                    <a:pt x="391" y="0"/>
                    <a:pt x="373" y="5"/>
                    <a:pt x="356" y="14"/>
                  </a:cubicBezTo>
                  <a:cubicBezTo>
                    <a:pt x="334" y="29"/>
                    <a:pt x="309" y="53"/>
                    <a:pt x="305" y="82"/>
                  </a:cubicBezTo>
                  <a:lnTo>
                    <a:pt x="307" y="82"/>
                  </a:lnTo>
                  <a:cubicBezTo>
                    <a:pt x="272" y="308"/>
                    <a:pt x="239" y="532"/>
                    <a:pt x="204" y="758"/>
                  </a:cubicBezTo>
                  <a:cubicBezTo>
                    <a:pt x="188" y="871"/>
                    <a:pt x="169" y="982"/>
                    <a:pt x="149" y="1095"/>
                  </a:cubicBezTo>
                  <a:cubicBezTo>
                    <a:pt x="130" y="1206"/>
                    <a:pt x="108" y="1315"/>
                    <a:pt x="85" y="1426"/>
                  </a:cubicBezTo>
                  <a:cubicBezTo>
                    <a:pt x="60" y="1551"/>
                    <a:pt x="36" y="1676"/>
                    <a:pt x="9" y="1804"/>
                  </a:cubicBezTo>
                  <a:lnTo>
                    <a:pt x="3" y="1857"/>
                  </a:lnTo>
                  <a:cubicBezTo>
                    <a:pt x="1" y="1886"/>
                    <a:pt x="7" y="1913"/>
                    <a:pt x="19" y="1937"/>
                  </a:cubicBezTo>
                  <a:cubicBezTo>
                    <a:pt x="26" y="1954"/>
                    <a:pt x="34" y="1970"/>
                    <a:pt x="46" y="1982"/>
                  </a:cubicBezTo>
                  <a:cubicBezTo>
                    <a:pt x="60" y="2005"/>
                    <a:pt x="79" y="2021"/>
                    <a:pt x="104" y="2036"/>
                  </a:cubicBezTo>
                  <a:cubicBezTo>
                    <a:pt x="134" y="2050"/>
                    <a:pt x="167" y="2065"/>
                    <a:pt x="198" y="2075"/>
                  </a:cubicBezTo>
                  <a:cubicBezTo>
                    <a:pt x="206" y="2079"/>
                    <a:pt x="215" y="2081"/>
                    <a:pt x="223" y="2081"/>
                  </a:cubicBezTo>
                  <a:cubicBezTo>
                    <a:pt x="249" y="2087"/>
                    <a:pt x="276" y="2089"/>
                    <a:pt x="303" y="2091"/>
                  </a:cubicBezTo>
                  <a:cubicBezTo>
                    <a:pt x="310" y="2092"/>
                    <a:pt x="318" y="2093"/>
                    <a:pt x="326" y="2093"/>
                  </a:cubicBezTo>
                  <a:cubicBezTo>
                    <a:pt x="334" y="2093"/>
                    <a:pt x="342" y="2092"/>
                    <a:pt x="350" y="2091"/>
                  </a:cubicBezTo>
                  <a:cubicBezTo>
                    <a:pt x="383" y="2087"/>
                    <a:pt x="418" y="2083"/>
                    <a:pt x="449" y="2075"/>
                  </a:cubicBezTo>
                  <a:cubicBezTo>
                    <a:pt x="482" y="2065"/>
                    <a:pt x="514" y="2050"/>
                    <a:pt x="543" y="2038"/>
                  </a:cubicBezTo>
                  <a:cubicBezTo>
                    <a:pt x="560" y="2030"/>
                    <a:pt x="574" y="2024"/>
                    <a:pt x="588" y="2013"/>
                  </a:cubicBezTo>
                  <a:cubicBezTo>
                    <a:pt x="634" y="1987"/>
                    <a:pt x="675" y="1952"/>
                    <a:pt x="714" y="1917"/>
                  </a:cubicBezTo>
                  <a:cubicBezTo>
                    <a:pt x="782" y="1851"/>
                    <a:pt x="841" y="1773"/>
                    <a:pt x="890" y="1693"/>
                  </a:cubicBezTo>
                  <a:cubicBezTo>
                    <a:pt x="934" y="1625"/>
                    <a:pt x="973" y="1553"/>
                    <a:pt x="1003" y="1481"/>
                  </a:cubicBezTo>
                  <a:cubicBezTo>
                    <a:pt x="1022" y="1442"/>
                    <a:pt x="1038" y="1403"/>
                    <a:pt x="1059" y="1364"/>
                  </a:cubicBezTo>
                  <a:cubicBezTo>
                    <a:pt x="1077" y="1333"/>
                    <a:pt x="1098" y="1301"/>
                    <a:pt x="1119" y="1272"/>
                  </a:cubicBezTo>
                  <a:lnTo>
                    <a:pt x="1119" y="1272"/>
                  </a:lnTo>
                  <a:cubicBezTo>
                    <a:pt x="1154" y="1229"/>
                    <a:pt x="1192" y="1190"/>
                    <a:pt x="1235" y="1156"/>
                  </a:cubicBezTo>
                  <a:lnTo>
                    <a:pt x="1235" y="1156"/>
                  </a:lnTo>
                  <a:cubicBezTo>
                    <a:pt x="1255" y="1142"/>
                    <a:pt x="1277" y="1129"/>
                    <a:pt x="1298" y="1118"/>
                  </a:cubicBezTo>
                  <a:lnTo>
                    <a:pt x="1298" y="1118"/>
                  </a:lnTo>
                  <a:cubicBezTo>
                    <a:pt x="1309" y="1114"/>
                    <a:pt x="1319" y="1111"/>
                    <a:pt x="1329" y="1108"/>
                  </a:cubicBezTo>
                  <a:lnTo>
                    <a:pt x="1329" y="1108"/>
                  </a:lnTo>
                  <a:cubicBezTo>
                    <a:pt x="1332" y="1108"/>
                    <a:pt x="1335" y="1108"/>
                    <a:pt x="1338" y="1108"/>
                  </a:cubicBezTo>
                  <a:cubicBezTo>
                    <a:pt x="1339" y="1108"/>
                    <a:pt x="1340" y="1108"/>
                    <a:pt x="1341" y="1108"/>
                  </a:cubicBezTo>
                  <a:lnTo>
                    <a:pt x="1341" y="1108"/>
                  </a:lnTo>
                  <a:cubicBezTo>
                    <a:pt x="1343" y="1108"/>
                    <a:pt x="1344" y="1109"/>
                    <a:pt x="1346" y="1109"/>
                  </a:cubicBezTo>
                  <a:lnTo>
                    <a:pt x="1346" y="1109"/>
                  </a:lnTo>
                  <a:cubicBezTo>
                    <a:pt x="1347" y="1110"/>
                    <a:pt x="1348" y="1110"/>
                    <a:pt x="1349" y="1111"/>
                  </a:cubicBezTo>
                  <a:lnTo>
                    <a:pt x="1349" y="1111"/>
                  </a:lnTo>
                  <a:cubicBezTo>
                    <a:pt x="1352" y="1113"/>
                    <a:pt x="1354" y="1116"/>
                    <a:pt x="1356" y="1118"/>
                  </a:cubicBezTo>
                  <a:lnTo>
                    <a:pt x="1356" y="1118"/>
                  </a:lnTo>
                  <a:cubicBezTo>
                    <a:pt x="1362" y="1126"/>
                    <a:pt x="1367" y="1134"/>
                    <a:pt x="1371" y="1143"/>
                  </a:cubicBezTo>
                  <a:lnTo>
                    <a:pt x="1371" y="1143"/>
                  </a:lnTo>
                  <a:cubicBezTo>
                    <a:pt x="1379" y="1166"/>
                    <a:pt x="1386" y="1190"/>
                    <a:pt x="1390" y="1214"/>
                  </a:cubicBezTo>
                  <a:lnTo>
                    <a:pt x="1390" y="1214"/>
                  </a:lnTo>
                  <a:cubicBezTo>
                    <a:pt x="1401" y="1320"/>
                    <a:pt x="1394" y="1425"/>
                    <a:pt x="1396" y="1533"/>
                  </a:cubicBezTo>
                  <a:cubicBezTo>
                    <a:pt x="1396" y="1600"/>
                    <a:pt x="1402" y="1668"/>
                    <a:pt x="1416" y="1736"/>
                  </a:cubicBezTo>
                  <a:cubicBezTo>
                    <a:pt x="1431" y="1812"/>
                    <a:pt x="1466" y="1878"/>
                    <a:pt x="1515" y="1935"/>
                  </a:cubicBezTo>
                  <a:cubicBezTo>
                    <a:pt x="1540" y="1964"/>
                    <a:pt x="1573" y="1989"/>
                    <a:pt x="1605" y="2005"/>
                  </a:cubicBezTo>
                  <a:cubicBezTo>
                    <a:pt x="1632" y="2017"/>
                    <a:pt x="1659" y="2032"/>
                    <a:pt x="1686" y="2038"/>
                  </a:cubicBezTo>
                  <a:cubicBezTo>
                    <a:pt x="1706" y="2042"/>
                    <a:pt x="1729" y="2044"/>
                    <a:pt x="1750" y="2046"/>
                  </a:cubicBezTo>
                  <a:lnTo>
                    <a:pt x="1750" y="2046"/>
                  </a:lnTo>
                  <a:cubicBezTo>
                    <a:pt x="1756" y="2047"/>
                    <a:pt x="1762" y="2047"/>
                    <a:pt x="1768" y="2048"/>
                  </a:cubicBezTo>
                  <a:lnTo>
                    <a:pt x="1768" y="2048"/>
                  </a:lnTo>
                  <a:cubicBezTo>
                    <a:pt x="1771" y="2048"/>
                    <a:pt x="1774" y="2048"/>
                    <a:pt x="1776" y="2048"/>
                  </a:cubicBezTo>
                  <a:lnTo>
                    <a:pt x="1773" y="2048"/>
                  </a:lnTo>
                  <a:lnTo>
                    <a:pt x="1773" y="2048"/>
                  </a:lnTo>
                  <a:cubicBezTo>
                    <a:pt x="1773" y="2048"/>
                    <a:pt x="1773" y="2048"/>
                    <a:pt x="1774" y="2048"/>
                  </a:cubicBezTo>
                  <a:cubicBezTo>
                    <a:pt x="1784" y="2048"/>
                    <a:pt x="1794" y="2047"/>
                    <a:pt x="1805" y="2044"/>
                  </a:cubicBezTo>
                  <a:cubicBezTo>
                    <a:pt x="1831" y="2044"/>
                    <a:pt x="1854" y="2036"/>
                    <a:pt x="1877" y="2021"/>
                  </a:cubicBezTo>
                  <a:cubicBezTo>
                    <a:pt x="1918" y="1997"/>
                    <a:pt x="1955" y="1952"/>
                    <a:pt x="1967" y="1906"/>
                  </a:cubicBezTo>
                  <a:cubicBezTo>
                    <a:pt x="1977" y="1855"/>
                    <a:pt x="1975" y="1800"/>
                    <a:pt x="1946" y="1756"/>
                  </a:cubicBezTo>
                  <a:lnTo>
                    <a:pt x="1916" y="1717"/>
                  </a:lnTo>
                  <a:cubicBezTo>
                    <a:pt x="1893" y="1693"/>
                    <a:pt x="1865" y="1677"/>
                    <a:pt x="1833" y="1668"/>
                  </a:cubicBezTo>
                  <a:lnTo>
                    <a:pt x="1833" y="1668"/>
                  </a:lnTo>
                  <a:lnTo>
                    <a:pt x="1851" y="1676"/>
                  </a:lnTo>
                  <a:lnTo>
                    <a:pt x="1851" y="1676"/>
                  </a:lnTo>
                  <a:cubicBezTo>
                    <a:pt x="1844" y="1674"/>
                    <a:pt x="1838" y="1671"/>
                    <a:pt x="1831" y="1669"/>
                  </a:cubicBezTo>
                  <a:lnTo>
                    <a:pt x="1831" y="1669"/>
                  </a:lnTo>
                  <a:cubicBezTo>
                    <a:pt x="1830" y="1668"/>
                    <a:pt x="1828" y="1668"/>
                    <a:pt x="1827" y="1667"/>
                  </a:cubicBezTo>
                  <a:lnTo>
                    <a:pt x="1827" y="1667"/>
                  </a:lnTo>
                  <a:cubicBezTo>
                    <a:pt x="1824" y="1656"/>
                    <a:pt x="1821" y="1646"/>
                    <a:pt x="1818" y="1635"/>
                  </a:cubicBezTo>
                  <a:lnTo>
                    <a:pt x="1818" y="1635"/>
                  </a:lnTo>
                  <a:cubicBezTo>
                    <a:pt x="1810" y="1546"/>
                    <a:pt x="1817" y="1456"/>
                    <a:pt x="1819" y="1368"/>
                  </a:cubicBezTo>
                  <a:cubicBezTo>
                    <a:pt x="1819" y="1317"/>
                    <a:pt x="1819" y="1268"/>
                    <a:pt x="1815" y="1216"/>
                  </a:cubicBezTo>
                  <a:cubicBezTo>
                    <a:pt x="1809" y="1152"/>
                    <a:pt x="1803" y="1083"/>
                    <a:pt x="1780" y="1021"/>
                  </a:cubicBezTo>
                  <a:cubicBezTo>
                    <a:pt x="1753" y="943"/>
                    <a:pt x="1716" y="877"/>
                    <a:pt x="1659" y="816"/>
                  </a:cubicBezTo>
                  <a:cubicBezTo>
                    <a:pt x="1630" y="783"/>
                    <a:pt x="1593" y="754"/>
                    <a:pt x="1554" y="733"/>
                  </a:cubicBezTo>
                  <a:cubicBezTo>
                    <a:pt x="1527" y="719"/>
                    <a:pt x="1499" y="707"/>
                    <a:pt x="1472" y="696"/>
                  </a:cubicBezTo>
                  <a:cubicBezTo>
                    <a:pt x="1460" y="692"/>
                    <a:pt x="1447" y="688"/>
                    <a:pt x="1433" y="686"/>
                  </a:cubicBezTo>
                  <a:cubicBezTo>
                    <a:pt x="1402" y="680"/>
                    <a:pt x="1371" y="675"/>
                    <a:pt x="1339" y="675"/>
                  </a:cubicBezTo>
                  <a:cubicBezTo>
                    <a:pt x="1327" y="675"/>
                    <a:pt x="1314" y="676"/>
                    <a:pt x="1301" y="678"/>
                  </a:cubicBezTo>
                  <a:cubicBezTo>
                    <a:pt x="1258" y="682"/>
                    <a:pt x="1211" y="688"/>
                    <a:pt x="1168" y="705"/>
                  </a:cubicBezTo>
                  <a:cubicBezTo>
                    <a:pt x="1125" y="723"/>
                    <a:pt x="1082" y="742"/>
                    <a:pt x="1042" y="766"/>
                  </a:cubicBezTo>
                  <a:cubicBezTo>
                    <a:pt x="1001" y="791"/>
                    <a:pt x="962" y="822"/>
                    <a:pt x="925" y="853"/>
                  </a:cubicBezTo>
                  <a:cubicBezTo>
                    <a:pt x="856" y="912"/>
                    <a:pt x="798" y="984"/>
                    <a:pt x="745" y="1060"/>
                  </a:cubicBezTo>
                  <a:cubicBezTo>
                    <a:pt x="693" y="1134"/>
                    <a:pt x="656" y="1214"/>
                    <a:pt x="621" y="1298"/>
                  </a:cubicBezTo>
                  <a:lnTo>
                    <a:pt x="642" y="1247"/>
                  </a:lnTo>
                  <a:lnTo>
                    <a:pt x="642" y="1247"/>
                  </a:lnTo>
                  <a:cubicBezTo>
                    <a:pt x="598" y="1351"/>
                    <a:pt x="544" y="1453"/>
                    <a:pt x="479" y="1546"/>
                  </a:cubicBezTo>
                  <a:lnTo>
                    <a:pt x="479" y="1546"/>
                  </a:lnTo>
                  <a:cubicBezTo>
                    <a:pt x="461" y="1568"/>
                    <a:pt x="441" y="1589"/>
                    <a:pt x="421" y="1609"/>
                  </a:cubicBezTo>
                  <a:lnTo>
                    <a:pt x="421" y="1609"/>
                  </a:lnTo>
                  <a:cubicBezTo>
                    <a:pt x="426" y="1465"/>
                    <a:pt x="431" y="1320"/>
                    <a:pt x="438" y="1175"/>
                  </a:cubicBezTo>
                  <a:cubicBezTo>
                    <a:pt x="453" y="949"/>
                    <a:pt x="473" y="723"/>
                    <a:pt x="492" y="497"/>
                  </a:cubicBezTo>
                  <a:cubicBezTo>
                    <a:pt x="504" y="368"/>
                    <a:pt x="514" y="240"/>
                    <a:pt x="527" y="111"/>
                  </a:cubicBezTo>
                  <a:cubicBezTo>
                    <a:pt x="529" y="86"/>
                    <a:pt x="512" y="49"/>
                    <a:pt x="494" y="33"/>
                  </a:cubicBezTo>
                  <a:cubicBezTo>
                    <a:pt x="473" y="14"/>
                    <a:pt x="453" y="4"/>
                    <a:pt x="428" y="2"/>
                  </a:cubicBezTo>
                  <a:cubicBezTo>
                    <a:pt x="422" y="1"/>
                    <a:pt x="416" y="0"/>
                    <a:pt x="410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3307450" y="1474125"/>
              <a:ext cx="43100" cy="143725"/>
            </a:xfrm>
            <a:custGeom>
              <a:avLst/>
              <a:gdLst/>
              <a:ahLst/>
              <a:cxnLst/>
              <a:rect l="l" t="t" r="r" b="b"/>
              <a:pathLst>
                <a:path w="1724" h="5749" extrusionOk="0">
                  <a:moveTo>
                    <a:pt x="647" y="5265"/>
                  </a:moveTo>
                  <a:lnTo>
                    <a:pt x="650" y="5284"/>
                  </a:lnTo>
                  <a:cubicBezTo>
                    <a:pt x="649" y="5278"/>
                    <a:pt x="648" y="5271"/>
                    <a:pt x="647" y="5265"/>
                  </a:cubicBezTo>
                  <a:close/>
                  <a:moveTo>
                    <a:pt x="1587" y="0"/>
                  </a:moveTo>
                  <a:cubicBezTo>
                    <a:pt x="1557" y="0"/>
                    <a:pt x="1528" y="11"/>
                    <a:pt x="1506" y="35"/>
                  </a:cubicBezTo>
                  <a:cubicBezTo>
                    <a:pt x="1375" y="175"/>
                    <a:pt x="1249" y="323"/>
                    <a:pt x="1130" y="472"/>
                  </a:cubicBezTo>
                  <a:cubicBezTo>
                    <a:pt x="1007" y="631"/>
                    <a:pt x="890" y="795"/>
                    <a:pt x="783" y="968"/>
                  </a:cubicBezTo>
                  <a:cubicBezTo>
                    <a:pt x="734" y="1052"/>
                    <a:pt x="684" y="1136"/>
                    <a:pt x="639" y="1222"/>
                  </a:cubicBezTo>
                  <a:cubicBezTo>
                    <a:pt x="592" y="1307"/>
                    <a:pt x="547" y="1389"/>
                    <a:pt x="508" y="1477"/>
                  </a:cubicBezTo>
                  <a:cubicBezTo>
                    <a:pt x="424" y="1666"/>
                    <a:pt x="348" y="1857"/>
                    <a:pt x="284" y="2054"/>
                  </a:cubicBezTo>
                  <a:cubicBezTo>
                    <a:pt x="159" y="2437"/>
                    <a:pt x="80" y="2831"/>
                    <a:pt x="39" y="3230"/>
                  </a:cubicBezTo>
                  <a:cubicBezTo>
                    <a:pt x="0" y="3614"/>
                    <a:pt x="0" y="4002"/>
                    <a:pt x="43" y="4386"/>
                  </a:cubicBezTo>
                  <a:cubicBezTo>
                    <a:pt x="66" y="4594"/>
                    <a:pt x="105" y="4801"/>
                    <a:pt x="154" y="5005"/>
                  </a:cubicBezTo>
                  <a:cubicBezTo>
                    <a:pt x="181" y="5111"/>
                    <a:pt x="208" y="5220"/>
                    <a:pt x="257" y="5321"/>
                  </a:cubicBezTo>
                  <a:cubicBezTo>
                    <a:pt x="300" y="5405"/>
                    <a:pt x="337" y="5491"/>
                    <a:pt x="380" y="5576"/>
                  </a:cubicBezTo>
                  <a:cubicBezTo>
                    <a:pt x="391" y="5596"/>
                    <a:pt x="399" y="5617"/>
                    <a:pt x="409" y="5635"/>
                  </a:cubicBezTo>
                  <a:cubicBezTo>
                    <a:pt x="428" y="5666"/>
                    <a:pt x="452" y="5687"/>
                    <a:pt x="477" y="5711"/>
                  </a:cubicBezTo>
                  <a:cubicBezTo>
                    <a:pt x="504" y="5736"/>
                    <a:pt x="536" y="5748"/>
                    <a:pt x="570" y="5748"/>
                  </a:cubicBezTo>
                  <a:cubicBezTo>
                    <a:pt x="588" y="5748"/>
                    <a:pt x="605" y="5745"/>
                    <a:pt x="623" y="5738"/>
                  </a:cubicBezTo>
                  <a:cubicBezTo>
                    <a:pt x="672" y="5717"/>
                    <a:pt x="699" y="5672"/>
                    <a:pt x="703" y="5617"/>
                  </a:cubicBezTo>
                  <a:cubicBezTo>
                    <a:pt x="705" y="5602"/>
                    <a:pt x="705" y="5588"/>
                    <a:pt x="707" y="5574"/>
                  </a:cubicBezTo>
                  <a:cubicBezTo>
                    <a:pt x="709" y="5547"/>
                    <a:pt x="703" y="5522"/>
                    <a:pt x="697" y="5496"/>
                  </a:cubicBezTo>
                  <a:cubicBezTo>
                    <a:pt x="691" y="5467"/>
                    <a:pt x="684" y="5438"/>
                    <a:pt x="678" y="5409"/>
                  </a:cubicBezTo>
                  <a:cubicBezTo>
                    <a:pt x="667" y="5354"/>
                    <a:pt x="655" y="5298"/>
                    <a:pt x="645" y="5241"/>
                  </a:cubicBezTo>
                  <a:lnTo>
                    <a:pt x="645" y="5241"/>
                  </a:lnTo>
                  <a:cubicBezTo>
                    <a:pt x="643" y="5223"/>
                    <a:pt x="642" y="5205"/>
                    <a:pt x="639" y="5187"/>
                  </a:cubicBezTo>
                  <a:cubicBezTo>
                    <a:pt x="635" y="5138"/>
                    <a:pt x="625" y="5093"/>
                    <a:pt x="613" y="5046"/>
                  </a:cubicBezTo>
                  <a:cubicBezTo>
                    <a:pt x="596" y="4982"/>
                    <a:pt x="582" y="4918"/>
                    <a:pt x="569" y="4855"/>
                  </a:cubicBezTo>
                  <a:cubicBezTo>
                    <a:pt x="541" y="4727"/>
                    <a:pt x="518" y="4598"/>
                    <a:pt x="502" y="4468"/>
                  </a:cubicBezTo>
                  <a:lnTo>
                    <a:pt x="502" y="4468"/>
                  </a:lnTo>
                  <a:lnTo>
                    <a:pt x="510" y="4526"/>
                  </a:lnTo>
                  <a:cubicBezTo>
                    <a:pt x="503" y="4476"/>
                    <a:pt x="497" y="4425"/>
                    <a:pt x="490" y="4374"/>
                  </a:cubicBezTo>
                  <a:lnTo>
                    <a:pt x="490" y="4374"/>
                  </a:lnTo>
                  <a:lnTo>
                    <a:pt x="495" y="4411"/>
                  </a:lnTo>
                  <a:cubicBezTo>
                    <a:pt x="444" y="4033"/>
                    <a:pt x="434" y="3651"/>
                    <a:pt x="463" y="3271"/>
                  </a:cubicBezTo>
                  <a:cubicBezTo>
                    <a:pt x="471" y="3164"/>
                    <a:pt x="483" y="3057"/>
                    <a:pt x="495" y="2952"/>
                  </a:cubicBezTo>
                  <a:lnTo>
                    <a:pt x="495" y="2952"/>
                  </a:lnTo>
                  <a:lnTo>
                    <a:pt x="489" y="3008"/>
                  </a:lnTo>
                  <a:cubicBezTo>
                    <a:pt x="541" y="2617"/>
                    <a:pt x="631" y="2231"/>
                    <a:pt x="760" y="1859"/>
                  </a:cubicBezTo>
                  <a:cubicBezTo>
                    <a:pt x="797" y="1754"/>
                    <a:pt x="839" y="1652"/>
                    <a:pt x="882" y="1549"/>
                  </a:cubicBezTo>
                  <a:lnTo>
                    <a:pt x="882" y="1549"/>
                  </a:lnTo>
                  <a:lnTo>
                    <a:pt x="863" y="1592"/>
                  </a:lnTo>
                  <a:cubicBezTo>
                    <a:pt x="892" y="1524"/>
                    <a:pt x="917" y="1455"/>
                    <a:pt x="945" y="1387"/>
                  </a:cubicBezTo>
                  <a:lnTo>
                    <a:pt x="945" y="1387"/>
                  </a:lnTo>
                  <a:lnTo>
                    <a:pt x="927" y="1428"/>
                  </a:lnTo>
                  <a:cubicBezTo>
                    <a:pt x="933" y="1414"/>
                    <a:pt x="939" y="1401"/>
                    <a:pt x="945" y="1386"/>
                  </a:cubicBezTo>
                  <a:lnTo>
                    <a:pt x="945" y="1386"/>
                  </a:lnTo>
                  <a:cubicBezTo>
                    <a:pt x="1018" y="1221"/>
                    <a:pt x="1100" y="1064"/>
                    <a:pt x="1188" y="908"/>
                  </a:cubicBezTo>
                  <a:cubicBezTo>
                    <a:pt x="1278" y="742"/>
                    <a:pt x="1377" y="583"/>
                    <a:pt x="1490" y="431"/>
                  </a:cubicBezTo>
                  <a:cubicBezTo>
                    <a:pt x="1496" y="423"/>
                    <a:pt x="1504" y="413"/>
                    <a:pt x="1512" y="403"/>
                  </a:cubicBezTo>
                  <a:cubicBezTo>
                    <a:pt x="1514" y="399"/>
                    <a:pt x="1519" y="394"/>
                    <a:pt x="1523" y="388"/>
                  </a:cubicBezTo>
                  <a:cubicBezTo>
                    <a:pt x="1527" y="383"/>
                    <a:pt x="1529" y="381"/>
                    <a:pt x="1529" y="381"/>
                  </a:cubicBezTo>
                  <a:lnTo>
                    <a:pt x="1529" y="381"/>
                  </a:lnTo>
                  <a:cubicBezTo>
                    <a:pt x="1529" y="381"/>
                    <a:pt x="1525" y="384"/>
                    <a:pt x="1521" y="390"/>
                  </a:cubicBezTo>
                  <a:cubicBezTo>
                    <a:pt x="1537" y="370"/>
                    <a:pt x="1553" y="349"/>
                    <a:pt x="1570" y="329"/>
                  </a:cubicBezTo>
                  <a:cubicBezTo>
                    <a:pt x="1603" y="286"/>
                    <a:pt x="1638" y="242"/>
                    <a:pt x="1675" y="201"/>
                  </a:cubicBezTo>
                  <a:cubicBezTo>
                    <a:pt x="1714" y="154"/>
                    <a:pt x="1724" y="80"/>
                    <a:pt x="1675" y="35"/>
                  </a:cubicBezTo>
                  <a:cubicBezTo>
                    <a:pt x="1650" y="13"/>
                    <a:pt x="1618" y="0"/>
                    <a:pt x="1587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3357175" y="1515200"/>
              <a:ext cx="65850" cy="93250"/>
            </a:xfrm>
            <a:custGeom>
              <a:avLst/>
              <a:gdLst/>
              <a:ahLst/>
              <a:cxnLst/>
              <a:rect l="l" t="t" r="r" b="b"/>
              <a:pathLst>
                <a:path w="2634" h="3730" extrusionOk="0">
                  <a:moveTo>
                    <a:pt x="1734" y="432"/>
                  </a:moveTo>
                  <a:lnTo>
                    <a:pt x="1734" y="432"/>
                  </a:lnTo>
                  <a:cubicBezTo>
                    <a:pt x="1747" y="438"/>
                    <a:pt x="1760" y="443"/>
                    <a:pt x="1773" y="449"/>
                  </a:cubicBezTo>
                  <a:lnTo>
                    <a:pt x="1773" y="449"/>
                  </a:lnTo>
                  <a:lnTo>
                    <a:pt x="1734" y="432"/>
                  </a:lnTo>
                  <a:close/>
                  <a:moveTo>
                    <a:pt x="2089" y="685"/>
                  </a:moveTo>
                  <a:cubicBezTo>
                    <a:pt x="2092" y="688"/>
                    <a:pt x="2095" y="692"/>
                    <a:pt x="2098" y="695"/>
                  </a:cubicBezTo>
                  <a:lnTo>
                    <a:pt x="2098" y="695"/>
                  </a:lnTo>
                  <a:lnTo>
                    <a:pt x="2089" y="685"/>
                  </a:lnTo>
                  <a:close/>
                  <a:moveTo>
                    <a:pt x="2107" y="708"/>
                  </a:moveTo>
                  <a:lnTo>
                    <a:pt x="2107" y="708"/>
                  </a:lnTo>
                  <a:cubicBezTo>
                    <a:pt x="2110" y="712"/>
                    <a:pt x="2113" y="716"/>
                    <a:pt x="2116" y="720"/>
                  </a:cubicBezTo>
                  <a:lnTo>
                    <a:pt x="2107" y="708"/>
                  </a:lnTo>
                  <a:close/>
                  <a:moveTo>
                    <a:pt x="2213" y="888"/>
                  </a:moveTo>
                  <a:lnTo>
                    <a:pt x="2213" y="888"/>
                  </a:lnTo>
                  <a:cubicBezTo>
                    <a:pt x="2216" y="896"/>
                    <a:pt x="2219" y="903"/>
                    <a:pt x="2222" y="911"/>
                  </a:cubicBezTo>
                  <a:lnTo>
                    <a:pt x="2222" y="911"/>
                  </a:lnTo>
                  <a:lnTo>
                    <a:pt x="2213" y="888"/>
                  </a:lnTo>
                  <a:close/>
                  <a:moveTo>
                    <a:pt x="468" y="2762"/>
                  </a:moveTo>
                  <a:lnTo>
                    <a:pt x="481" y="2792"/>
                  </a:lnTo>
                  <a:cubicBezTo>
                    <a:pt x="476" y="2782"/>
                    <a:pt x="472" y="2772"/>
                    <a:pt x="468" y="2762"/>
                  </a:cubicBezTo>
                  <a:close/>
                  <a:moveTo>
                    <a:pt x="610" y="3016"/>
                  </a:moveTo>
                  <a:lnTo>
                    <a:pt x="619" y="3028"/>
                  </a:lnTo>
                  <a:lnTo>
                    <a:pt x="619" y="3028"/>
                  </a:lnTo>
                  <a:cubicBezTo>
                    <a:pt x="616" y="3024"/>
                    <a:pt x="613" y="3020"/>
                    <a:pt x="610" y="3016"/>
                  </a:cubicBezTo>
                  <a:close/>
                  <a:moveTo>
                    <a:pt x="797" y="3209"/>
                  </a:moveTo>
                  <a:lnTo>
                    <a:pt x="824" y="3230"/>
                  </a:lnTo>
                  <a:cubicBezTo>
                    <a:pt x="815" y="3223"/>
                    <a:pt x="806" y="3216"/>
                    <a:pt x="797" y="3209"/>
                  </a:cubicBezTo>
                  <a:close/>
                  <a:moveTo>
                    <a:pt x="1382" y="365"/>
                  </a:moveTo>
                  <a:cubicBezTo>
                    <a:pt x="1428" y="365"/>
                    <a:pt x="1474" y="368"/>
                    <a:pt x="1520" y="374"/>
                  </a:cubicBezTo>
                  <a:lnTo>
                    <a:pt x="1471" y="366"/>
                  </a:lnTo>
                  <a:lnTo>
                    <a:pt x="1471" y="366"/>
                  </a:lnTo>
                  <a:cubicBezTo>
                    <a:pt x="1575" y="381"/>
                    <a:pt x="1678" y="409"/>
                    <a:pt x="1774" y="450"/>
                  </a:cubicBezTo>
                  <a:lnTo>
                    <a:pt x="1774" y="450"/>
                  </a:lnTo>
                  <a:cubicBezTo>
                    <a:pt x="1846" y="484"/>
                    <a:pt x="1914" y="525"/>
                    <a:pt x="1976" y="574"/>
                  </a:cubicBezTo>
                  <a:lnTo>
                    <a:pt x="1941" y="545"/>
                  </a:lnTo>
                  <a:lnTo>
                    <a:pt x="1941" y="545"/>
                  </a:lnTo>
                  <a:cubicBezTo>
                    <a:pt x="2001" y="592"/>
                    <a:pt x="2056" y="644"/>
                    <a:pt x="2103" y="702"/>
                  </a:cubicBezTo>
                  <a:lnTo>
                    <a:pt x="2103" y="702"/>
                  </a:lnTo>
                  <a:cubicBezTo>
                    <a:pt x="2153" y="770"/>
                    <a:pt x="2193" y="845"/>
                    <a:pt x="2226" y="923"/>
                  </a:cubicBezTo>
                  <a:lnTo>
                    <a:pt x="2226" y="923"/>
                  </a:lnTo>
                  <a:cubicBezTo>
                    <a:pt x="2260" y="1011"/>
                    <a:pt x="2283" y="1103"/>
                    <a:pt x="2298" y="1196"/>
                  </a:cubicBezTo>
                  <a:lnTo>
                    <a:pt x="2298" y="1196"/>
                  </a:lnTo>
                  <a:cubicBezTo>
                    <a:pt x="2311" y="1313"/>
                    <a:pt x="2312" y="1430"/>
                    <a:pt x="2297" y="1545"/>
                  </a:cubicBezTo>
                  <a:lnTo>
                    <a:pt x="2301" y="1504"/>
                  </a:lnTo>
                  <a:lnTo>
                    <a:pt x="2301" y="1504"/>
                  </a:lnTo>
                  <a:cubicBezTo>
                    <a:pt x="2280" y="1659"/>
                    <a:pt x="2238" y="1811"/>
                    <a:pt x="2179" y="1956"/>
                  </a:cubicBezTo>
                  <a:lnTo>
                    <a:pt x="2179" y="1956"/>
                  </a:lnTo>
                  <a:cubicBezTo>
                    <a:pt x="2109" y="2114"/>
                    <a:pt x="2019" y="2262"/>
                    <a:pt x="1917" y="2401"/>
                  </a:cubicBezTo>
                  <a:lnTo>
                    <a:pt x="1917" y="2401"/>
                  </a:lnTo>
                  <a:cubicBezTo>
                    <a:pt x="1842" y="2495"/>
                    <a:pt x="1761" y="2585"/>
                    <a:pt x="1676" y="2669"/>
                  </a:cubicBezTo>
                  <a:cubicBezTo>
                    <a:pt x="1586" y="2758"/>
                    <a:pt x="1492" y="2842"/>
                    <a:pt x="1393" y="2922"/>
                  </a:cubicBezTo>
                  <a:cubicBezTo>
                    <a:pt x="1337" y="2969"/>
                    <a:pt x="1282" y="3012"/>
                    <a:pt x="1224" y="3058"/>
                  </a:cubicBezTo>
                  <a:lnTo>
                    <a:pt x="1264" y="3027"/>
                  </a:lnTo>
                  <a:lnTo>
                    <a:pt x="1264" y="3027"/>
                  </a:lnTo>
                  <a:cubicBezTo>
                    <a:pt x="1179" y="3092"/>
                    <a:pt x="1093" y="3154"/>
                    <a:pt x="1009" y="3220"/>
                  </a:cubicBezTo>
                  <a:lnTo>
                    <a:pt x="1050" y="3187"/>
                  </a:lnTo>
                  <a:lnTo>
                    <a:pt x="1050" y="3187"/>
                  </a:lnTo>
                  <a:cubicBezTo>
                    <a:pt x="1006" y="3220"/>
                    <a:pt x="963" y="3253"/>
                    <a:pt x="919" y="3286"/>
                  </a:cubicBezTo>
                  <a:lnTo>
                    <a:pt x="919" y="3286"/>
                  </a:lnTo>
                  <a:cubicBezTo>
                    <a:pt x="873" y="3261"/>
                    <a:pt x="829" y="3232"/>
                    <a:pt x="786" y="3200"/>
                  </a:cubicBezTo>
                  <a:lnTo>
                    <a:pt x="786" y="3200"/>
                  </a:lnTo>
                  <a:cubicBezTo>
                    <a:pt x="780" y="3195"/>
                    <a:pt x="773" y="3189"/>
                    <a:pt x="767" y="3184"/>
                  </a:cubicBezTo>
                  <a:lnTo>
                    <a:pt x="767" y="3184"/>
                  </a:lnTo>
                  <a:lnTo>
                    <a:pt x="781" y="3195"/>
                  </a:lnTo>
                  <a:cubicBezTo>
                    <a:pt x="725" y="3149"/>
                    <a:pt x="676" y="3098"/>
                    <a:pt x="630" y="3042"/>
                  </a:cubicBezTo>
                  <a:lnTo>
                    <a:pt x="630" y="3042"/>
                  </a:lnTo>
                  <a:cubicBezTo>
                    <a:pt x="563" y="2953"/>
                    <a:pt x="510" y="2857"/>
                    <a:pt x="465" y="2754"/>
                  </a:cubicBezTo>
                  <a:lnTo>
                    <a:pt x="465" y="2754"/>
                  </a:lnTo>
                  <a:cubicBezTo>
                    <a:pt x="422" y="2642"/>
                    <a:pt x="391" y="2525"/>
                    <a:pt x="374" y="2406"/>
                  </a:cubicBezTo>
                  <a:lnTo>
                    <a:pt x="374" y="2406"/>
                  </a:lnTo>
                  <a:cubicBezTo>
                    <a:pt x="358" y="2265"/>
                    <a:pt x="358" y="2124"/>
                    <a:pt x="376" y="1985"/>
                  </a:cubicBezTo>
                  <a:lnTo>
                    <a:pt x="376" y="1985"/>
                  </a:lnTo>
                  <a:lnTo>
                    <a:pt x="370" y="2030"/>
                  </a:lnTo>
                  <a:cubicBezTo>
                    <a:pt x="374" y="1999"/>
                    <a:pt x="378" y="1971"/>
                    <a:pt x="380" y="1942"/>
                  </a:cubicBezTo>
                  <a:cubicBezTo>
                    <a:pt x="380" y="1934"/>
                    <a:pt x="381" y="1926"/>
                    <a:pt x="381" y="1919"/>
                  </a:cubicBezTo>
                  <a:lnTo>
                    <a:pt x="381" y="1919"/>
                  </a:lnTo>
                  <a:cubicBezTo>
                    <a:pt x="401" y="1827"/>
                    <a:pt x="421" y="1736"/>
                    <a:pt x="448" y="1646"/>
                  </a:cubicBezTo>
                  <a:cubicBezTo>
                    <a:pt x="477" y="1554"/>
                    <a:pt x="509" y="1465"/>
                    <a:pt x="546" y="1378"/>
                  </a:cubicBezTo>
                  <a:lnTo>
                    <a:pt x="546" y="1378"/>
                  </a:lnTo>
                  <a:cubicBezTo>
                    <a:pt x="567" y="1330"/>
                    <a:pt x="589" y="1279"/>
                    <a:pt x="610" y="1229"/>
                  </a:cubicBezTo>
                  <a:lnTo>
                    <a:pt x="610" y="1229"/>
                  </a:lnTo>
                  <a:lnTo>
                    <a:pt x="596" y="1262"/>
                  </a:lnTo>
                  <a:cubicBezTo>
                    <a:pt x="690" y="1040"/>
                    <a:pt x="818" y="833"/>
                    <a:pt x="943" y="627"/>
                  </a:cubicBezTo>
                  <a:cubicBezTo>
                    <a:pt x="978" y="570"/>
                    <a:pt x="1013" y="512"/>
                    <a:pt x="1050" y="455"/>
                  </a:cubicBezTo>
                  <a:cubicBezTo>
                    <a:pt x="1051" y="452"/>
                    <a:pt x="1053" y="450"/>
                    <a:pt x="1054" y="447"/>
                  </a:cubicBezTo>
                  <a:lnTo>
                    <a:pt x="1054" y="447"/>
                  </a:lnTo>
                  <a:cubicBezTo>
                    <a:pt x="1059" y="444"/>
                    <a:pt x="1065" y="441"/>
                    <a:pt x="1070" y="438"/>
                  </a:cubicBezTo>
                  <a:cubicBezTo>
                    <a:pt x="1086" y="429"/>
                    <a:pt x="1102" y="422"/>
                    <a:pt x="1118" y="414"/>
                  </a:cubicBezTo>
                  <a:lnTo>
                    <a:pt x="1118" y="414"/>
                  </a:lnTo>
                  <a:cubicBezTo>
                    <a:pt x="1173" y="393"/>
                    <a:pt x="1230" y="379"/>
                    <a:pt x="1287" y="369"/>
                  </a:cubicBezTo>
                  <a:lnTo>
                    <a:pt x="1287" y="369"/>
                  </a:lnTo>
                  <a:cubicBezTo>
                    <a:pt x="1318" y="366"/>
                    <a:pt x="1350" y="365"/>
                    <a:pt x="1382" y="365"/>
                  </a:cubicBezTo>
                  <a:close/>
                  <a:moveTo>
                    <a:pt x="1000" y="3325"/>
                  </a:moveTo>
                  <a:lnTo>
                    <a:pt x="1009" y="3329"/>
                  </a:lnTo>
                  <a:cubicBezTo>
                    <a:pt x="1006" y="3327"/>
                    <a:pt x="1003" y="3326"/>
                    <a:pt x="1000" y="3325"/>
                  </a:cubicBezTo>
                  <a:close/>
                  <a:moveTo>
                    <a:pt x="1390" y="0"/>
                  </a:moveTo>
                  <a:cubicBezTo>
                    <a:pt x="1322" y="0"/>
                    <a:pt x="1258" y="8"/>
                    <a:pt x="1194" y="17"/>
                  </a:cubicBezTo>
                  <a:cubicBezTo>
                    <a:pt x="1136" y="27"/>
                    <a:pt x="1079" y="42"/>
                    <a:pt x="1023" y="62"/>
                  </a:cubicBezTo>
                  <a:cubicBezTo>
                    <a:pt x="947" y="93"/>
                    <a:pt x="859" y="128"/>
                    <a:pt x="797" y="185"/>
                  </a:cubicBezTo>
                  <a:cubicBezTo>
                    <a:pt x="777" y="204"/>
                    <a:pt x="758" y="224"/>
                    <a:pt x="740" y="245"/>
                  </a:cubicBezTo>
                  <a:cubicBezTo>
                    <a:pt x="721" y="268"/>
                    <a:pt x="707" y="288"/>
                    <a:pt x="690" y="309"/>
                  </a:cubicBezTo>
                  <a:cubicBezTo>
                    <a:pt x="681" y="322"/>
                    <a:pt x="672" y="333"/>
                    <a:pt x="665" y="346"/>
                  </a:cubicBezTo>
                  <a:lnTo>
                    <a:pt x="665" y="346"/>
                  </a:lnTo>
                  <a:cubicBezTo>
                    <a:pt x="651" y="369"/>
                    <a:pt x="643" y="395"/>
                    <a:pt x="643" y="424"/>
                  </a:cubicBezTo>
                  <a:cubicBezTo>
                    <a:pt x="643" y="461"/>
                    <a:pt x="660" y="506"/>
                    <a:pt x="688" y="531"/>
                  </a:cubicBezTo>
                  <a:cubicBezTo>
                    <a:pt x="699" y="541"/>
                    <a:pt x="711" y="551"/>
                    <a:pt x="725" y="558"/>
                  </a:cubicBezTo>
                  <a:lnTo>
                    <a:pt x="725" y="558"/>
                  </a:lnTo>
                  <a:cubicBezTo>
                    <a:pt x="676" y="629"/>
                    <a:pt x="627" y="701"/>
                    <a:pt x="579" y="773"/>
                  </a:cubicBezTo>
                  <a:cubicBezTo>
                    <a:pt x="534" y="845"/>
                    <a:pt x="489" y="917"/>
                    <a:pt x="446" y="989"/>
                  </a:cubicBezTo>
                  <a:cubicBezTo>
                    <a:pt x="403" y="1063"/>
                    <a:pt x="353" y="1135"/>
                    <a:pt x="314" y="1211"/>
                  </a:cubicBezTo>
                  <a:cubicBezTo>
                    <a:pt x="234" y="1369"/>
                    <a:pt x="164" y="1535"/>
                    <a:pt x="111" y="1704"/>
                  </a:cubicBezTo>
                  <a:cubicBezTo>
                    <a:pt x="101" y="1745"/>
                    <a:pt x="88" y="1786"/>
                    <a:pt x="78" y="1827"/>
                  </a:cubicBezTo>
                  <a:cubicBezTo>
                    <a:pt x="68" y="1868"/>
                    <a:pt x="53" y="1909"/>
                    <a:pt x="45" y="1950"/>
                  </a:cubicBezTo>
                  <a:cubicBezTo>
                    <a:pt x="31" y="2030"/>
                    <a:pt x="21" y="2112"/>
                    <a:pt x="16" y="2193"/>
                  </a:cubicBezTo>
                  <a:cubicBezTo>
                    <a:pt x="0" y="2488"/>
                    <a:pt x="60" y="2784"/>
                    <a:pt x="185" y="3051"/>
                  </a:cubicBezTo>
                  <a:cubicBezTo>
                    <a:pt x="245" y="3183"/>
                    <a:pt x="327" y="3302"/>
                    <a:pt x="423" y="3409"/>
                  </a:cubicBezTo>
                  <a:cubicBezTo>
                    <a:pt x="479" y="3468"/>
                    <a:pt x="538" y="3518"/>
                    <a:pt x="602" y="3567"/>
                  </a:cubicBezTo>
                  <a:cubicBezTo>
                    <a:pt x="653" y="3606"/>
                    <a:pt x="709" y="3639"/>
                    <a:pt x="766" y="3668"/>
                  </a:cubicBezTo>
                  <a:cubicBezTo>
                    <a:pt x="781" y="3674"/>
                    <a:pt x="795" y="3680"/>
                    <a:pt x="809" y="3688"/>
                  </a:cubicBezTo>
                  <a:cubicBezTo>
                    <a:pt x="830" y="3696"/>
                    <a:pt x="853" y="3707"/>
                    <a:pt x="873" y="3715"/>
                  </a:cubicBezTo>
                  <a:cubicBezTo>
                    <a:pt x="877" y="3717"/>
                    <a:pt x="881" y="3719"/>
                    <a:pt x="886" y="3719"/>
                  </a:cubicBezTo>
                  <a:cubicBezTo>
                    <a:pt x="903" y="3726"/>
                    <a:pt x="922" y="3729"/>
                    <a:pt x="941" y="3729"/>
                  </a:cubicBezTo>
                  <a:cubicBezTo>
                    <a:pt x="970" y="3729"/>
                    <a:pt x="999" y="3722"/>
                    <a:pt x="1025" y="3711"/>
                  </a:cubicBezTo>
                  <a:cubicBezTo>
                    <a:pt x="1044" y="3703"/>
                    <a:pt x="1054" y="3696"/>
                    <a:pt x="1070" y="3684"/>
                  </a:cubicBezTo>
                  <a:cubicBezTo>
                    <a:pt x="1079" y="3678"/>
                    <a:pt x="1085" y="3674"/>
                    <a:pt x="1093" y="3668"/>
                  </a:cubicBezTo>
                  <a:cubicBezTo>
                    <a:pt x="1122" y="3645"/>
                    <a:pt x="1151" y="3620"/>
                    <a:pt x="1181" y="3598"/>
                  </a:cubicBezTo>
                  <a:cubicBezTo>
                    <a:pt x="1247" y="3549"/>
                    <a:pt x="1313" y="3497"/>
                    <a:pt x="1377" y="3444"/>
                  </a:cubicBezTo>
                  <a:cubicBezTo>
                    <a:pt x="1502" y="3337"/>
                    <a:pt x="1625" y="3230"/>
                    <a:pt x="1744" y="3115"/>
                  </a:cubicBezTo>
                  <a:cubicBezTo>
                    <a:pt x="1863" y="3000"/>
                    <a:pt x="1974" y="2879"/>
                    <a:pt x="2079" y="2751"/>
                  </a:cubicBezTo>
                  <a:cubicBezTo>
                    <a:pt x="2190" y="2616"/>
                    <a:pt x="2295" y="2474"/>
                    <a:pt x="2377" y="2318"/>
                  </a:cubicBezTo>
                  <a:cubicBezTo>
                    <a:pt x="2537" y="2022"/>
                    <a:pt x="2626" y="1691"/>
                    <a:pt x="2630" y="1352"/>
                  </a:cubicBezTo>
                  <a:cubicBezTo>
                    <a:pt x="2634" y="1190"/>
                    <a:pt x="2611" y="1022"/>
                    <a:pt x="2562" y="865"/>
                  </a:cubicBezTo>
                  <a:cubicBezTo>
                    <a:pt x="2535" y="781"/>
                    <a:pt x="2500" y="699"/>
                    <a:pt x="2457" y="621"/>
                  </a:cubicBezTo>
                  <a:cubicBezTo>
                    <a:pt x="2420" y="553"/>
                    <a:pt x="2375" y="492"/>
                    <a:pt x="2326" y="432"/>
                  </a:cubicBezTo>
                  <a:cubicBezTo>
                    <a:pt x="2239" y="327"/>
                    <a:pt x="2130" y="241"/>
                    <a:pt x="2015" y="173"/>
                  </a:cubicBezTo>
                  <a:cubicBezTo>
                    <a:pt x="1950" y="136"/>
                    <a:pt x="1882" y="105"/>
                    <a:pt x="1812" y="79"/>
                  </a:cubicBezTo>
                  <a:cubicBezTo>
                    <a:pt x="1755" y="56"/>
                    <a:pt x="1695" y="37"/>
                    <a:pt x="1635" y="25"/>
                  </a:cubicBezTo>
                  <a:cubicBezTo>
                    <a:pt x="1561" y="11"/>
                    <a:pt x="1487" y="3"/>
                    <a:pt x="1413" y="1"/>
                  </a:cubicBezTo>
                  <a:cubicBezTo>
                    <a:pt x="1406" y="0"/>
                    <a:pt x="1398" y="0"/>
                    <a:pt x="1390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3353150" y="1560800"/>
              <a:ext cx="81400" cy="11150"/>
            </a:xfrm>
            <a:custGeom>
              <a:avLst/>
              <a:gdLst/>
              <a:ahLst/>
              <a:cxnLst/>
              <a:rect l="l" t="t" r="r" b="b"/>
              <a:pathLst>
                <a:path w="3256" h="446" extrusionOk="0">
                  <a:moveTo>
                    <a:pt x="103" y="1"/>
                  </a:moveTo>
                  <a:cubicBezTo>
                    <a:pt x="79" y="1"/>
                    <a:pt x="51" y="16"/>
                    <a:pt x="36" y="32"/>
                  </a:cubicBezTo>
                  <a:cubicBezTo>
                    <a:pt x="21" y="48"/>
                    <a:pt x="11" y="67"/>
                    <a:pt x="9" y="87"/>
                  </a:cubicBezTo>
                  <a:cubicBezTo>
                    <a:pt x="1" y="141"/>
                    <a:pt x="34" y="180"/>
                    <a:pt x="81" y="198"/>
                  </a:cubicBezTo>
                  <a:cubicBezTo>
                    <a:pt x="128" y="215"/>
                    <a:pt x="175" y="233"/>
                    <a:pt x="225" y="249"/>
                  </a:cubicBezTo>
                  <a:cubicBezTo>
                    <a:pt x="272" y="266"/>
                    <a:pt x="321" y="278"/>
                    <a:pt x="371" y="291"/>
                  </a:cubicBezTo>
                  <a:cubicBezTo>
                    <a:pt x="469" y="313"/>
                    <a:pt x="568" y="334"/>
                    <a:pt x="668" y="354"/>
                  </a:cubicBezTo>
                  <a:cubicBezTo>
                    <a:pt x="779" y="375"/>
                    <a:pt x="890" y="387"/>
                    <a:pt x="1003" y="399"/>
                  </a:cubicBezTo>
                  <a:cubicBezTo>
                    <a:pt x="1104" y="412"/>
                    <a:pt x="1207" y="422"/>
                    <a:pt x="1307" y="428"/>
                  </a:cubicBezTo>
                  <a:cubicBezTo>
                    <a:pt x="1468" y="440"/>
                    <a:pt x="1628" y="446"/>
                    <a:pt x="1788" y="446"/>
                  </a:cubicBezTo>
                  <a:cubicBezTo>
                    <a:pt x="1829" y="446"/>
                    <a:pt x="1870" y="445"/>
                    <a:pt x="1911" y="445"/>
                  </a:cubicBezTo>
                  <a:cubicBezTo>
                    <a:pt x="2014" y="443"/>
                    <a:pt x="2115" y="436"/>
                    <a:pt x="2215" y="428"/>
                  </a:cubicBezTo>
                  <a:cubicBezTo>
                    <a:pt x="2279" y="422"/>
                    <a:pt x="2343" y="416"/>
                    <a:pt x="2407" y="406"/>
                  </a:cubicBezTo>
                  <a:cubicBezTo>
                    <a:pt x="2456" y="397"/>
                    <a:pt x="2505" y="389"/>
                    <a:pt x="2554" y="381"/>
                  </a:cubicBezTo>
                  <a:cubicBezTo>
                    <a:pt x="2610" y="371"/>
                    <a:pt x="2665" y="358"/>
                    <a:pt x="2721" y="348"/>
                  </a:cubicBezTo>
                  <a:cubicBezTo>
                    <a:pt x="2776" y="336"/>
                    <a:pt x="2832" y="325"/>
                    <a:pt x="2887" y="307"/>
                  </a:cubicBezTo>
                  <a:cubicBezTo>
                    <a:pt x="2947" y="288"/>
                    <a:pt x="3013" y="274"/>
                    <a:pt x="3068" y="245"/>
                  </a:cubicBezTo>
                  <a:cubicBezTo>
                    <a:pt x="3117" y="221"/>
                    <a:pt x="3167" y="198"/>
                    <a:pt x="3216" y="175"/>
                  </a:cubicBezTo>
                  <a:cubicBezTo>
                    <a:pt x="3241" y="163"/>
                    <a:pt x="3255" y="124"/>
                    <a:pt x="3247" y="97"/>
                  </a:cubicBezTo>
                  <a:cubicBezTo>
                    <a:pt x="3237" y="71"/>
                    <a:pt x="3212" y="48"/>
                    <a:pt x="3181" y="48"/>
                  </a:cubicBezTo>
                  <a:cubicBezTo>
                    <a:pt x="3159" y="48"/>
                    <a:pt x="3137" y="49"/>
                    <a:pt x="3115" y="49"/>
                  </a:cubicBezTo>
                  <a:cubicBezTo>
                    <a:pt x="3093" y="49"/>
                    <a:pt x="3071" y="48"/>
                    <a:pt x="3050" y="46"/>
                  </a:cubicBezTo>
                  <a:cubicBezTo>
                    <a:pt x="3034" y="45"/>
                    <a:pt x="3019" y="43"/>
                    <a:pt x="3003" y="43"/>
                  </a:cubicBezTo>
                  <a:cubicBezTo>
                    <a:pt x="2997" y="43"/>
                    <a:pt x="2990" y="43"/>
                    <a:pt x="2984" y="44"/>
                  </a:cubicBezTo>
                  <a:cubicBezTo>
                    <a:pt x="2961" y="46"/>
                    <a:pt x="2941" y="46"/>
                    <a:pt x="2918" y="48"/>
                  </a:cubicBezTo>
                  <a:cubicBezTo>
                    <a:pt x="2873" y="50"/>
                    <a:pt x="2830" y="52"/>
                    <a:pt x="2787" y="56"/>
                  </a:cubicBezTo>
                  <a:cubicBezTo>
                    <a:pt x="2741" y="60"/>
                    <a:pt x="2698" y="65"/>
                    <a:pt x="2653" y="69"/>
                  </a:cubicBezTo>
                  <a:cubicBezTo>
                    <a:pt x="2565" y="75"/>
                    <a:pt x="2476" y="81"/>
                    <a:pt x="2386" y="85"/>
                  </a:cubicBezTo>
                  <a:cubicBezTo>
                    <a:pt x="2298" y="87"/>
                    <a:pt x="2207" y="97"/>
                    <a:pt x="2119" y="104"/>
                  </a:cubicBezTo>
                  <a:cubicBezTo>
                    <a:pt x="1933" y="115"/>
                    <a:pt x="1747" y="122"/>
                    <a:pt x="1560" y="122"/>
                  </a:cubicBezTo>
                  <a:cubicBezTo>
                    <a:pt x="1389" y="122"/>
                    <a:pt x="1218" y="116"/>
                    <a:pt x="1047" y="104"/>
                  </a:cubicBezTo>
                  <a:cubicBezTo>
                    <a:pt x="946" y="95"/>
                    <a:pt x="847" y="85"/>
                    <a:pt x="749" y="75"/>
                  </a:cubicBezTo>
                  <a:cubicBezTo>
                    <a:pt x="650" y="62"/>
                    <a:pt x="547" y="54"/>
                    <a:pt x="447" y="40"/>
                  </a:cubicBezTo>
                  <a:lnTo>
                    <a:pt x="447" y="40"/>
                  </a:lnTo>
                  <a:lnTo>
                    <a:pt x="482" y="44"/>
                  </a:lnTo>
                  <a:cubicBezTo>
                    <a:pt x="416" y="36"/>
                    <a:pt x="348" y="23"/>
                    <a:pt x="280" y="19"/>
                  </a:cubicBezTo>
                  <a:cubicBezTo>
                    <a:pt x="223" y="13"/>
                    <a:pt x="165" y="7"/>
                    <a:pt x="108" y="1"/>
                  </a:cubicBezTo>
                  <a:cubicBezTo>
                    <a:pt x="106" y="1"/>
                    <a:pt x="105" y="1"/>
                    <a:pt x="103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3428250" y="1478750"/>
              <a:ext cx="35925" cy="129175"/>
            </a:xfrm>
            <a:custGeom>
              <a:avLst/>
              <a:gdLst/>
              <a:ahLst/>
              <a:cxnLst/>
              <a:rect l="l" t="t" r="r" b="b"/>
              <a:pathLst>
                <a:path w="1437" h="5167" extrusionOk="0">
                  <a:moveTo>
                    <a:pt x="1095" y="2964"/>
                  </a:moveTo>
                  <a:cubicBezTo>
                    <a:pt x="1094" y="2977"/>
                    <a:pt x="1092" y="2989"/>
                    <a:pt x="1090" y="3001"/>
                  </a:cubicBezTo>
                  <a:lnTo>
                    <a:pt x="1090" y="3001"/>
                  </a:lnTo>
                  <a:lnTo>
                    <a:pt x="1095" y="2964"/>
                  </a:lnTo>
                  <a:close/>
                  <a:moveTo>
                    <a:pt x="505" y="4468"/>
                  </a:moveTo>
                  <a:cubicBezTo>
                    <a:pt x="498" y="4478"/>
                    <a:pt x="491" y="4487"/>
                    <a:pt x="483" y="4497"/>
                  </a:cubicBezTo>
                  <a:lnTo>
                    <a:pt x="505" y="4468"/>
                  </a:lnTo>
                  <a:close/>
                  <a:moveTo>
                    <a:pt x="838" y="1"/>
                  </a:moveTo>
                  <a:cubicBezTo>
                    <a:pt x="827" y="1"/>
                    <a:pt x="816" y="2"/>
                    <a:pt x="806" y="6"/>
                  </a:cubicBezTo>
                  <a:cubicBezTo>
                    <a:pt x="748" y="25"/>
                    <a:pt x="711" y="84"/>
                    <a:pt x="728" y="146"/>
                  </a:cubicBezTo>
                  <a:cubicBezTo>
                    <a:pt x="832" y="550"/>
                    <a:pt x="941" y="957"/>
                    <a:pt x="1015" y="1370"/>
                  </a:cubicBezTo>
                  <a:cubicBezTo>
                    <a:pt x="1036" y="1485"/>
                    <a:pt x="1054" y="1600"/>
                    <a:pt x="1071" y="1717"/>
                  </a:cubicBezTo>
                  <a:lnTo>
                    <a:pt x="1067" y="1680"/>
                  </a:lnTo>
                  <a:lnTo>
                    <a:pt x="1067" y="1680"/>
                  </a:lnTo>
                  <a:cubicBezTo>
                    <a:pt x="1114" y="2038"/>
                    <a:pt x="1136" y="2401"/>
                    <a:pt x="1114" y="2763"/>
                  </a:cubicBezTo>
                  <a:cubicBezTo>
                    <a:pt x="1108" y="2845"/>
                    <a:pt x="1100" y="2924"/>
                    <a:pt x="1089" y="3006"/>
                  </a:cubicBezTo>
                  <a:lnTo>
                    <a:pt x="1089" y="3006"/>
                  </a:lnTo>
                  <a:cubicBezTo>
                    <a:pt x="1045" y="3304"/>
                    <a:pt x="967" y="3600"/>
                    <a:pt x="849" y="3879"/>
                  </a:cubicBezTo>
                  <a:lnTo>
                    <a:pt x="867" y="3838"/>
                  </a:lnTo>
                  <a:lnTo>
                    <a:pt x="867" y="3838"/>
                  </a:lnTo>
                  <a:cubicBezTo>
                    <a:pt x="774" y="4057"/>
                    <a:pt x="653" y="4271"/>
                    <a:pt x="508" y="4464"/>
                  </a:cubicBezTo>
                  <a:lnTo>
                    <a:pt x="508" y="4464"/>
                  </a:lnTo>
                  <a:cubicBezTo>
                    <a:pt x="441" y="4550"/>
                    <a:pt x="370" y="4631"/>
                    <a:pt x="292" y="4709"/>
                  </a:cubicBezTo>
                  <a:cubicBezTo>
                    <a:pt x="253" y="4746"/>
                    <a:pt x="212" y="4781"/>
                    <a:pt x="171" y="4815"/>
                  </a:cubicBezTo>
                  <a:cubicBezTo>
                    <a:pt x="150" y="4832"/>
                    <a:pt x="128" y="4848"/>
                    <a:pt x="111" y="4869"/>
                  </a:cubicBezTo>
                  <a:cubicBezTo>
                    <a:pt x="93" y="4891"/>
                    <a:pt x="74" y="4914"/>
                    <a:pt x="54" y="4937"/>
                  </a:cubicBezTo>
                  <a:cubicBezTo>
                    <a:pt x="17" y="4980"/>
                    <a:pt x="0" y="5046"/>
                    <a:pt x="33" y="5099"/>
                  </a:cubicBezTo>
                  <a:cubicBezTo>
                    <a:pt x="58" y="5135"/>
                    <a:pt x="104" y="5166"/>
                    <a:pt x="151" y="5166"/>
                  </a:cubicBezTo>
                  <a:cubicBezTo>
                    <a:pt x="163" y="5166"/>
                    <a:pt x="174" y="5165"/>
                    <a:pt x="185" y="5161"/>
                  </a:cubicBezTo>
                  <a:cubicBezTo>
                    <a:pt x="228" y="5144"/>
                    <a:pt x="280" y="5128"/>
                    <a:pt x="321" y="5103"/>
                  </a:cubicBezTo>
                  <a:cubicBezTo>
                    <a:pt x="362" y="5078"/>
                    <a:pt x="399" y="5043"/>
                    <a:pt x="436" y="5013"/>
                  </a:cubicBezTo>
                  <a:cubicBezTo>
                    <a:pt x="496" y="4965"/>
                    <a:pt x="553" y="4912"/>
                    <a:pt x="608" y="4859"/>
                  </a:cubicBezTo>
                  <a:cubicBezTo>
                    <a:pt x="726" y="4741"/>
                    <a:pt x="830" y="4612"/>
                    <a:pt x="923" y="4474"/>
                  </a:cubicBezTo>
                  <a:cubicBezTo>
                    <a:pt x="1009" y="4347"/>
                    <a:pt x="1081" y="4207"/>
                    <a:pt x="1143" y="4066"/>
                  </a:cubicBezTo>
                  <a:cubicBezTo>
                    <a:pt x="1210" y="3911"/>
                    <a:pt x="1268" y="3751"/>
                    <a:pt x="1313" y="3589"/>
                  </a:cubicBezTo>
                  <a:cubicBezTo>
                    <a:pt x="1399" y="3266"/>
                    <a:pt x="1436" y="2927"/>
                    <a:pt x="1434" y="2593"/>
                  </a:cubicBezTo>
                  <a:cubicBezTo>
                    <a:pt x="1432" y="2188"/>
                    <a:pt x="1375" y="1783"/>
                    <a:pt x="1291" y="1387"/>
                  </a:cubicBezTo>
                  <a:cubicBezTo>
                    <a:pt x="1204" y="990"/>
                    <a:pt x="1100" y="610"/>
                    <a:pt x="987" y="226"/>
                  </a:cubicBezTo>
                  <a:cubicBezTo>
                    <a:pt x="974" y="179"/>
                    <a:pt x="960" y="131"/>
                    <a:pt x="945" y="84"/>
                  </a:cubicBezTo>
                  <a:cubicBezTo>
                    <a:pt x="932" y="37"/>
                    <a:pt x="887" y="1"/>
                    <a:pt x="838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3521250" y="1521825"/>
              <a:ext cx="91675" cy="77100"/>
            </a:xfrm>
            <a:custGeom>
              <a:avLst/>
              <a:gdLst/>
              <a:ahLst/>
              <a:cxnLst/>
              <a:rect l="l" t="t" r="r" b="b"/>
              <a:pathLst>
                <a:path w="3667" h="3084" extrusionOk="0">
                  <a:moveTo>
                    <a:pt x="3126" y="1406"/>
                  </a:moveTo>
                  <a:cubicBezTo>
                    <a:pt x="3125" y="1414"/>
                    <a:pt x="3123" y="1422"/>
                    <a:pt x="3122" y="1429"/>
                  </a:cubicBezTo>
                  <a:lnTo>
                    <a:pt x="3122" y="1429"/>
                  </a:lnTo>
                  <a:lnTo>
                    <a:pt x="3126" y="1406"/>
                  </a:lnTo>
                  <a:close/>
                  <a:moveTo>
                    <a:pt x="2783" y="2158"/>
                  </a:moveTo>
                  <a:lnTo>
                    <a:pt x="2785" y="2168"/>
                  </a:lnTo>
                  <a:cubicBezTo>
                    <a:pt x="2785" y="2170"/>
                    <a:pt x="2785" y="2171"/>
                    <a:pt x="2785" y="2173"/>
                  </a:cubicBezTo>
                  <a:lnTo>
                    <a:pt x="2785" y="2173"/>
                  </a:lnTo>
                  <a:lnTo>
                    <a:pt x="2783" y="2158"/>
                  </a:lnTo>
                  <a:close/>
                  <a:moveTo>
                    <a:pt x="3558" y="0"/>
                  </a:moveTo>
                  <a:cubicBezTo>
                    <a:pt x="3534" y="0"/>
                    <a:pt x="3510" y="9"/>
                    <a:pt x="3491" y="27"/>
                  </a:cubicBezTo>
                  <a:cubicBezTo>
                    <a:pt x="3403" y="118"/>
                    <a:pt x="3325" y="220"/>
                    <a:pt x="3251" y="325"/>
                  </a:cubicBezTo>
                  <a:lnTo>
                    <a:pt x="3253" y="323"/>
                  </a:lnTo>
                  <a:lnTo>
                    <a:pt x="3253" y="323"/>
                  </a:lnTo>
                  <a:cubicBezTo>
                    <a:pt x="3229" y="354"/>
                    <a:pt x="3209" y="388"/>
                    <a:pt x="3187" y="420"/>
                  </a:cubicBezTo>
                  <a:cubicBezTo>
                    <a:pt x="3165" y="455"/>
                    <a:pt x="3144" y="489"/>
                    <a:pt x="3124" y="524"/>
                  </a:cubicBezTo>
                  <a:cubicBezTo>
                    <a:pt x="3078" y="601"/>
                    <a:pt x="3035" y="681"/>
                    <a:pt x="3001" y="763"/>
                  </a:cubicBezTo>
                  <a:lnTo>
                    <a:pt x="3001" y="763"/>
                  </a:lnTo>
                  <a:cubicBezTo>
                    <a:pt x="2964" y="846"/>
                    <a:pt x="2929" y="930"/>
                    <a:pt x="2900" y="1017"/>
                  </a:cubicBezTo>
                  <a:cubicBezTo>
                    <a:pt x="2869" y="1104"/>
                    <a:pt x="2846" y="1192"/>
                    <a:pt x="2826" y="1282"/>
                  </a:cubicBezTo>
                  <a:cubicBezTo>
                    <a:pt x="2820" y="1309"/>
                    <a:pt x="2815" y="1335"/>
                    <a:pt x="2811" y="1361"/>
                  </a:cubicBezTo>
                  <a:lnTo>
                    <a:pt x="2811" y="1361"/>
                  </a:lnTo>
                  <a:cubicBezTo>
                    <a:pt x="2712" y="1488"/>
                    <a:pt x="2605" y="1610"/>
                    <a:pt x="2491" y="1722"/>
                  </a:cubicBezTo>
                  <a:cubicBezTo>
                    <a:pt x="2374" y="1839"/>
                    <a:pt x="2251" y="1950"/>
                    <a:pt x="2121" y="2053"/>
                  </a:cubicBezTo>
                  <a:cubicBezTo>
                    <a:pt x="2113" y="2059"/>
                    <a:pt x="2105" y="2065"/>
                    <a:pt x="2097" y="2071"/>
                  </a:cubicBezTo>
                  <a:lnTo>
                    <a:pt x="2097" y="2071"/>
                  </a:lnTo>
                  <a:cubicBezTo>
                    <a:pt x="2051" y="2106"/>
                    <a:pt x="2006" y="2140"/>
                    <a:pt x="1959" y="2174"/>
                  </a:cubicBezTo>
                  <a:lnTo>
                    <a:pt x="1959" y="2174"/>
                  </a:lnTo>
                  <a:cubicBezTo>
                    <a:pt x="1969" y="2144"/>
                    <a:pt x="1971" y="2108"/>
                    <a:pt x="1963" y="2082"/>
                  </a:cubicBezTo>
                  <a:cubicBezTo>
                    <a:pt x="1949" y="2043"/>
                    <a:pt x="1926" y="2012"/>
                    <a:pt x="1891" y="1989"/>
                  </a:cubicBezTo>
                  <a:lnTo>
                    <a:pt x="1801" y="1934"/>
                  </a:lnTo>
                  <a:cubicBezTo>
                    <a:pt x="1772" y="1916"/>
                    <a:pt x="1744" y="1895"/>
                    <a:pt x="1714" y="1879"/>
                  </a:cubicBezTo>
                  <a:lnTo>
                    <a:pt x="1714" y="1879"/>
                  </a:lnTo>
                  <a:cubicBezTo>
                    <a:pt x="1636" y="1819"/>
                    <a:pt x="1545" y="1771"/>
                    <a:pt x="1460" y="1720"/>
                  </a:cubicBezTo>
                  <a:lnTo>
                    <a:pt x="1334" y="1644"/>
                  </a:lnTo>
                  <a:cubicBezTo>
                    <a:pt x="1291" y="1619"/>
                    <a:pt x="1246" y="1599"/>
                    <a:pt x="1203" y="1576"/>
                  </a:cubicBezTo>
                  <a:lnTo>
                    <a:pt x="704" y="1324"/>
                  </a:lnTo>
                  <a:lnTo>
                    <a:pt x="704" y="1324"/>
                  </a:lnTo>
                  <a:cubicBezTo>
                    <a:pt x="726" y="1315"/>
                    <a:pt x="749" y="1307"/>
                    <a:pt x="771" y="1299"/>
                  </a:cubicBezTo>
                  <a:cubicBezTo>
                    <a:pt x="802" y="1287"/>
                    <a:pt x="831" y="1276"/>
                    <a:pt x="860" y="1266"/>
                  </a:cubicBezTo>
                  <a:cubicBezTo>
                    <a:pt x="901" y="1252"/>
                    <a:pt x="946" y="1239"/>
                    <a:pt x="983" y="1219"/>
                  </a:cubicBezTo>
                  <a:lnTo>
                    <a:pt x="983" y="1219"/>
                  </a:lnTo>
                  <a:lnTo>
                    <a:pt x="942" y="1235"/>
                  </a:lnTo>
                  <a:cubicBezTo>
                    <a:pt x="1024" y="1200"/>
                    <a:pt x="1110" y="1170"/>
                    <a:pt x="1193" y="1133"/>
                  </a:cubicBezTo>
                  <a:lnTo>
                    <a:pt x="1193" y="1133"/>
                  </a:lnTo>
                  <a:lnTo>
                    <a:pt x="1154" y="1147"/>
                  </a:lnTo>
                  <a:cubicBezTo>
                    <a:pt x="1193" y="1133"/>
                    <a:pt x="1230" y="1118"/>
                    <a:pt x="1267" y="1104"/>
                  </a:cubicBezTo>
                  <a:cubicBezTo>
                    <a:pt x="1308" y="1088"/>
                    <a:pt x="1351" y="1073"/>
                    <a:pt x="1391" y="1056"/>
                  </a:cubicBezTo>
                  <a:lnTo>
                    <a:pt x="1391" y="1056"/>
                  </a:lnTo>
                  <a:cubicBezTo>
                    <a:pt x="1438" y="1038"/>
                    <a:pt x="1486" y="1019"/>
                    <a:pt x="1534" y="1001"/>
                  </a:cubicBezTo>
                  <a:cubicBezTo>
                    <a:pt x="1560" y="991"/>
                    <a:pt x="1585" y="980"/>
                    <a:pt x="1612" y="970"/>
                  </a:cubicBezTo>
                  <a:cubicBezTo>
                    <a:pt x="1647" y="956"/>
                    <a:pt x="1684" y="946"/>
                    <a:pt x="1718" y="927"/>
                  </a:cubicBezTo>
                  <a:cubicBezTo>
                    <a:pt x="1817" y="878"/>
                    <a:pt x="1920" y="833"/>
                    <a:pt x="2020" y="785"/>
                  </a:cubicBezTo>
                  <a:cubicBezTo>
                    <a:pt x="2062" y="767"/>
                    <a:pt x="2072" y="711"/>
                    <a:pt x="2057" y="674"/>
                  </a:cubicBezTo>
                  <a:cubicBezTo>
                    <a:pt x="2042" y="641"/>
                    <a:pt x="2012" y="622"/>
                    <a:pt x="1978" y="622"/>
                  </a:cubicBezTo>
                  <a:cubicBezTo>
                    <a:pt x="1970" y="622"/>
                    <a:pt x="1963" y="623"/>
                    <a:pt x="1955" y="625"/>
                  </a:cubicBezTo>
                  <a:lnTo>
                    <a:pt x="1953" y="623"/>
                  </a:lnTo>
                  <a:cubicBezTo>
                    <a:pt x="1844" y="644"/>
                    <a:pt x="1735" y="666"/>
                    <a:pt x="1624" y="689"/>
                  </a:cubicBezTo>
                  <a:lnTo>
                    <a:pt x="1644" y="686"/>
                  </a:lnTo>
                  <a:lnTo>
                    <a:pt x="1644" y="686"/>
                  </a:lnTo>
                  <a:cubicBezTo>
                    <a:pt x="1606" y="692"/>
                    <a:pt x="1570" y="703"/>
                    <a:pt x="1534" y="713"/>
                  </a:cubicBezTo>
                  <a:cubicBezTo>
                    <a:pt x="1501" y="722"/>
                    <a:pt x="1470" y="732"/>
                    <a:pt x="1437" y="740"/>
                  </a:cubicBezTo>
                  <a:cubicBezTo>
                    <a:pt x="1371" y="759"/>
                    <a:pt x="1306" y="777"/>
                    <a:pt x="1240" y="796"/>
                  </a:cubicBezTo>
                  <a:cubicBezTo>
                    <a:pt x="1113" y="830"/>
                    <a:pt x="984" y="864"/>
                    <a:pt x="856" y="897"/>
                  </a:cubicBezTo>
                  <a:lnTo>
                    <a:pt x="856" y="897"/>
                  </a:lnTo>
                  <a:cubicBezTo>
                    <a:pt x="847" y="898"/>
                    <a:pt x="838" y="900"/>
                    <a:pt x="829" y="902"/>
                  </a:cubicBezTo>
                  <a:cubicBezTo>
                    <a:pt x="823" y="904"/>
                    <a:pt x="817" y="907"/>
                    <a:pt x="810" y="909"/>
                  </a:cubicBezTo>
                  <a:cubicBezTo>
                    <a:pt x="794" y="915"/>
                    <a:pt x="780" y="919"/>
                    <a:pt x="765" y="923"/>
                  </a:cubicBezTo>
                  <a:cubicBezTo>
                    <a:pt x="734" y="931"/>
                    <a:pt x="706" y="941"/>
                    <a:pt x="675" y="950"/>
                  </a:cubicBezTo>
                  <a:cubicBezTo>
                    <a:pt x="617" y="968"/>
                    <a:pt x="560" y="985"/>
                    <a:pt x="502" y="1003"/>
                  </a:cubicBezTo>
                  <a:cubicBezTo>
                    <a:pt x="385" y="1038"/>
                    <a:pt x="268" y="1073"/>
                    <a:pt x="149" y="1106"/>
                  </a:cubicBezTo>
                  <a:cubicBezTo>
                    <a:pt x="118" y="1114"/>
                    <a:pt x="83" y="1133"/>
                    <a:pt x="61" y="1155"/>
                  </a:cubicBezTo>
                  <a:lnTo>
                    <a:pt x="30" y="1196"/>
                  </a:lnTo>
                  <a:cubicBezTo>
                    <a:pt x="15" y="1219"/>
                    <a:pt x="7" y="1243"/>
                    <a:pt x="7" y="1270"/>
                  </a:cubicBezTo>
                  <a:cubicBezTo>
                    <a:pt x="1" y="1289"/>
                    <a:pt x="1" y="1305"/>
                    <a:pt x="7" y="1324"/>
                  </a:cubicBezTo>
                  <a:cubicBezTo>
                    <a:pt x="7" y="1342"/>
                    <a:pt x="11" y="1359"/>
                    <a:pt x="19" y="1373"/>
                  </a:cubicBezTo>
                  <a:cubicBezTo>
                    <a:pt x="36" y="1412"/>
                    <a:pt x="63" y="1447"/>
                    <a:pt x="102" y="1467"/>
                  </a:cubicBezTo>
                  <a:cubicBezTo>
                    <a:pt x="139" y="1490"/>
                    <a:pt x="178" y="1515"/>
                    <a:pt x="217" y="1535"/>
                  </a:cubicBezTo>
                  <a:lnTo>
                    <a:pt x="336" y="1597"/>
                  </a:lnTo>
                  <a:lnTo>
                    <a:pt x="574" y="1720"/>
                  </a:lnTo>
                  <a:cubicBezTo>
                    <a:pt x="730" y="1800"/>
                    <a:pt x="888" y="1882"/>
                    <a:pt x="1045" y="1963"/>
                  </a:cubicBezTo>
                  <a:cubicBezTo>
                    <a:pt x="1088" y="1985"/>
                    <a:pt x="1133" y="2006"/>
                    <a:pt x="1178" y="2026"/>
                  </a:cubicBezTo>
                  <a:lnTo>
                    <a:pt x="1246" y="2055"/>
                  </a:lnTo>
                  <a:cubicBezTo>
                    <a:pt x="1281" y="2070"/>
                    <a:pt x="1318" y="2090"/>
                    <a:pt x="1354" y="2102"/>
                  </a:cubicBezTo>
                  <a:lnTo>
                    <a:pt x="1354" y="2102"/>
                  </a:lnTo>
                  <a:cubicBezTo>
                    <a:pt x="1359" y="2104"/>
                    <a:pt x="1364" y="2106"/>
                    <a:pt x="1369" y="2108"/>
                  </a:cubicBezTo>
                  <a:cubicBezTo>
                    <a:pt x="1396" y="2121"/>
                    <a:pt x="1424" y="2135"/>
                    <a:pt x="1451" y="2144"/>
                  </a:cubicBezTo>
                  <a:lnTo>
                    <a:pt x="1451" y="2144"/>
                  </a:lnTo>
                  <a:cubicBezTo>
                    <a:pt x="1473" y="2153"/>
                    <a:pt x="1495" y="2161"/>
                    <a:pt x="1517" y="2168"/>
                  </a:cubicBezTo>
                  <a:cubicBezTo>
                    <a:pt x="1533" y="2175"/>
                    <a:pt x="1549" y="2182"/>
                    <a:pt x="1567" y="2188"/>
                  </a:cubicBezTo>
                  <a:lnTo>
                    <a:pt x="1567" y="2188"/>
                  </a:lnTo>
                  <a:cubicBezTo>
                    <a:pt x="1577" y="2192"/>
                    <a:pt x="1586" y="2197"/>
                    <a:pt x="1596" y="2201"/>
                  </a:cubicBezTo>
                  <a:lnTo>
                    <a:pt x="1596" y="2201"/>
                  </a:lnTo>
                  <a:cubicBezTo>
                    <a:pt x="1585" y="2220"/>
                    <a:pt x="1574" y="2240"/>
                    <a:pt x="1562" y="2258"/>
                  </a:cubicBezTo>
                  <a:cubicBezTo>
                    <a:pt x="1554" y="2275"/>
                    <a:pt x="1544" y="2289"/>
                    <a:pt x="1534" y="2306"/>
                  </a:cubicBezTo>
                  <a:cubicBezTo>
                    <a:pt x="1523" y="2320"/>
                    <a:pt x="1511" y="2332"/>
                    <a:pt x="1503" y="2347"/>
                  </a:cubicBezTo>
                  <a:lnTo>
                    <a:pt x="1503" y="2347"/>
                  </a:lnTo>
                  <a:cubicBezTo>
                    <a:pt x="1470" y="2385"/>
                    <a:pt x="1436" y="2422"/>
                    <a:pt x="1400" y="2456"/>
                  </a:cubicBezTo>
                  <a:cubicBezTo>
                    <a:pt x="1361" y="2493"/>
                    <a:pt x="1320" y="2525"/>
                    <a:pt x="1280" y="2560"/>
                  </a:cubicBezTo>
                  <a:lnTo>
                    <a:pt x="1280" y="2560"/>
                  </a:lnTo>
                  <a:cubicBezTo>
                    <a:pt x="1252" y="2581"/>
                    <a:pt x="1224" y="2600"/>
                    <a:pt x="1196" y="2619"/>
                  </a:cubicBezTo>
                  <a:lnTo>
                    <a:pt x="1196" y="2619"/>
                  </a:lnTo>
                  <a:cubicBezTo>
                    <a:pt x="1143" y="2644"/>
                    <a:pt x="1090" y="2667"/>
                    <a:pt x="1036" y="2690"/>
                  </a:cubicBezTo>
                  <a:lnTo>
                    <a:pt x="1067" y="2677"/>
                  </a:lnTo>
                  <a:lnTo>
                    <a:pt x="1067" y="2677"/>
                  </a:lnTo>
                  <a:cubicBezTo>
                    <a:pt x="932" y="2734"/>
                    <a:pt x="794" y="2785"/>
                    <a:pt x="655" y="2826"/>
                  </a:cubicBezTo>
                  <a:lnTo>
                    <a:pt x="655" y="2826"/>
                  </a:lnTo>
                  <a:cubicBezTo>
                    <a:pt x="652" y="2826"/>
                    <a:pt x="649" y="2827"/>
                    <a:pt x="646" y="2827"/>
                  </a:cubicBezTo>
                  <a:lnTo>
                    <a:pt x="646" y="2828"/>
                  </a:lnTo>
                  <a:lnTo>
                    <a:pt x="646" y="2828"/>
                  </a:lnTo>
                  <a:cubicBezTo>
                    <a:pt x="616" y="2839"/>
                    <a:pt x="586" y="2859"/>
                    <a:pt x="570" y="2889"/>
                  </a:cubicBezTo>
                  <a:cubicBezTo>
                    <a:pt x="554" y="2918"/>
                    <a:pt x="547" y="2957"/>
                    <a:pt x="558" y="2990"/>
                  </a:cubicBezTo>
                  <a:cubicBezTo>
                    <a:pt x="577" y="3049"/>
                    <a:pt x="627" y="3083"/>
                    <a:pt x="686" y="3083"/>
                  </a:cubicBezTo>
                  <a:cubicBezTo>
                    <a:pt x="697" y="3083"/>
                    <a:pt x="707" y="3082"/>
                    <a:pt x="718" y="3080"/>
                  </a:cubicBezTo>
                  <a:cubicBezTo>
                    <a:pt x="737" y="3076"/>
                    <a:pt x="754" y="3072"/>
                    <a:pt x="772" y="3066"/>
                  </a:cubicBezTo>
                  <a:lnTo>
                    <a:pt x="772" y="3066"/>
                  </a:lnTo>
                  <a:lnTo>
                    <a:pt x="767" y="3068"/>
                  </a:lnTo>
                  <a:cubicBezTo>
                    <a:pt x="810" y="3054"/>
                    <a:pt x="853" y="3039"/>
                    <a:pt x="894" y="3022"/>
                  </a:cubicBezTo>
                  <a:lnTo>
                    <a:pt x="894" y="3022"/>
                  </a:lnTo>
                  <a:cubicBezTo>
                    <a:pt x="1107" y="2949"/>
                    <a:pt x="1313" y="2859"/>
                    <a:pt x="1511" y="2751"/>
                  </a:cubicBezTo>
                  <a:cubicBezTo>
                    <a:pt x="1760" y="2616"/>
                    <a:pt x="1994" y="2454"/>
                    <a:pt x="2209" y="2271"/>
                  </a:cubicBezTo>
                  <a:cubicBezTo>
                    <a:pt x="2316" y="2180"/>
                    <a:pt x="2417" y="2086"/>
                    <a:pt x="2514" y="1987"/>
                  </a:cubicBezTo>
                  <a:cubicBezTo>
                    <a:pt x="2563" y="1938"/>
                    <a:pt x="2610" y="1886"/>
                    <a:pt x="2655" y="1835"/>
                  </a:cubicBezTo>
                  <a:cubicBezTo>
                    <a:pt x="2678" y="1808"/>
                    <a:pt x="2703" y="1784"/>
                    <a:pt x="2723" y="1757"/>
                  </a:cubicBezTo>
                  <a:cubicBezTo>
                    <a:pt x="2728" y="1751"/>
                    <a:pt x="2732" y="1746"/>
                    <a:pt x="2737" y="1740"/>
                  </a:cubicBezTo>
                  <a:lnTo>
                    <a:pt x="2737" y="1740"/>
                  </a:lnTo>
                  <a:cubicBezTo>
                    <a:pt x="2733" y="1745"/>
                    <a:pt x="2732" y="1746"/>
                    <a:pt x="2733" y="1746"/>
                  </a:cubicBezTo>
                  <a:cubicBezTo>
                    <a:pt x="2733" y="1746"/>
                    <a:pt x="2737" y="1741"/>
                    <a:pt x="2740" y="1739"/>
                  </a:cubicBezTo>
                  <a:cubicBezTo>
                    <a:pt x="2746" y="1732"/>
                    <a:pt x="2750" y="1724"/>
                    <a:pt x="2756" y="1718"/>
                  </a:cubicBezTo>
                  <a:cubicBezTo>
                    <a:pt x="2760" y="1713"/>
                    <a:pt x="2764" y="1709"/>
                    <a:pt x="2768" y="1704"/>
                  </a:cubicBezTo>
                  <a:lnTo>
                    <a:pt x="2768" y="1704"/>
                  </a:lnTo>
                  <a:cubicBezTo>
                    <a:pt x="2765" y="1755"/>
                    <a:pt x="2763" y="1807"/>
                    <a:pt x="2762" y="1858"/>
                  </a:cubicBezTo>
                  <a:cubicBezTo>
                    <a:pt x="2760" y="1963"/>
                    <a:pt x="2770" y="2069"/>
                    <a:pt x="2785" y="2174"/>
                  </a:cubicBezTo>
                  <a:lnTo>
                    <a:pt x="2785" y="2174"/>
                  </a:lnTo>
                  <a:cubicBezTo>
                    <a:pt x="2785" y="2196"/>
                    <a:pt x="2790" y="2215"/>
                    <a:pt x="2799" y="2234"/>
                  </a:cubicBezTo>
                  <a:cubicBezTo>
                    <a:pt x="2805" y="2254"/>
                    <a:pt x="2818" y="2273"/>
                    <a:pt x="2834" y="2289"/>
                  </a:cubicBezTo>
                  <a:cubicBezTo>
                    <a:pt x="2864" y="2317"/>
                    <a:pt x="2908" y="2339"/>
                    <a:pt x="2950" y="2339"/>
                  </a:cubicBezTo>
                  <a:cubicBezTo>
                    <a:pt x="2952" y="2339"/>
                    <a:pt x="2953" y="2339"/>
                    <a:pt x="2955" y="2338"/>
                  </a:cubicBezTo>
                  <a:cubicBezTo>
                    <a:pt x="2998" y="2336"/>
                    <a:pt x="3046" y="2322"/>
                    <a:pt x="3076" y="2289"/>
                  </a:cubicBezTo>
                  <a:cubicBezTo>
                    <a:pt x="3103" y="2258"/>
                    <a:pt x="3132" y="2211"/>
                    <a:pt x="3126" y="2168"/>
                  </a:cubicBezTo>
                  <a:cubicBezTo>
                    <a:pt x="3113" y="2069"/>
                    <a:pt x="3107" y="1971"/>
                    <a:pt x="3103" y="1872"/>
                  </a:cubicBezTo>
                  <a:cubicBezTo>
                    <a:pt x="3099" y="1771"/>
                    <a:pt x="3101" y="1673"/>
                    <a:pt x="3107" y="1574"/>
                  </a:cubicBezTo>
                  <a:cubicBezTo>
                    <a:pt x="3111" y="1525"/>
                    <a:pt x="3116" y="1477"/>
                    <a:pt x="3122" y="1429"/>
                  </a:cubicBezTo>
                  <a:lnTo>
                    <a:pt x="3122" y="1429"/>
                  </a:lnTo>
                  <a:lnTo>
                    <a:pt x="3120" y="1449"/>
                  </a:lnTo>
                  <a:cubicBezTo>
                    <a:pt x="3132" y="1352"/>
                    <a:pt x="3152" y="1260"/>
                    <a:pt x="3173" y="1165"/>
                  </a:cubicBezTo>
                  <a:cubicBezTo>
                    <a:pt x="3176" y="1153"/>
                    <a:pt x="3179" y="1141"/>
                    <a:pt x="3181" y="1128"/>
                  </a:cubicBezTo>
                  <a:lnTo>
                    <a:pt x="3181" y="1128"/>
                  </a:lnTo>
                  <a:cubicBezTo>
                    <a:pt x="3210" y="1080"/>
                    <a:pt x="3238" y="1032"/>
                    <a:pt x="3265" y="983"/>
                  </a:cubicBezTo>
                  <a:cubicBezTo>
                    <a:pt x="3333" y="861"/>
                    <a:pt x="3397" y="738"/>
                    <a:pt x="3452" y="613"/>
                  </a:cubicBezTo>
                  <a:cubicBezTo>
                    <a:pt x="3483" y="545"/>
                    <a:pt x="3510" y="477"/>
                    <a:pt x="3537" y="407"/>
                  </a:cubicBezTo>
                  <a:lnTo>
                    <a:pt x="3555" y="360"/>
                  </a:lnTo>
                  <a:lnTo>
                    <a:pt x="3565" y="335"/>
                  </a:lnTo>
                  <a:cubicBezTo>
                    <a:pt x="3565" y="333"/>
                    <a:pt x="3567" y="329"/>
                    <a:pt x="3567" y="327"/>
                  </a:cubicBezTo>
                  <a:cubicBezTo>
                    <a:pt x="3570" y="323"/>
                    <a:pt x="3570" y="321"/>
                    <a:pt x="3572" y="317"/>
                  </a:cubicBezTo>
                  <a:lnTo>
                    <a:pt x="3572" y="317"/>
                  </a:lnTo>
                  <a:cubicBezTo>
                    <a:pt x="3569" y="322"/>
                    <a:pt x="3567" y="326"/>
                    <a:pt x="3567" y="327"/>
                  </a:cubicBezTo>
                  <a:lnTo>
                    <a:pt x="3567" y="327"/>
                  </a:lnTo>
                  <a:cubicBezTo>
                    <a:pt x="3567" y="327"/>
                    <a:pt x="3567" y="326"/>
                    <a:pt x="3567" y="325"/>
                  </a:cubicBezTo>
                  <a:cubicBezTo>
                    <a:pt x="3584" y="290"/>
                    <a:pt x="3598" y="253"/>
                    <a:pt x="3613" y="216"/>
                  </a:cubicBezTo>
                  <a:cubicBezTo>
                    <a:pt x="3627" y="185"/>
                    <a:pt x="3639" y="153"/>
                    <a:pt x="3652" y="120"/>
                  </a:cubicBezTo>
                  <a:cubicBezTo>
                    <a:pt x="3666" y="83"/>
                    <a:pt x="3641" y="31"/>
                    <a:pt x="3607" y="13"/>
                  </a:cubicBezTo>
                  <a:cubicBezTo>
                    <a:pt x="3591" y="4"/>
                    <a:pt x="3574" y="0"/>
                    <a:pt x="3558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3610825" y="1553300"/>
              <a:ext cx="64275" cy="32325"/>
            </a:xfrm>
            <a:custGeom>
              <a:avLst/>
              <a:gdLst/>
              <a:ahLst/>
              <a:cxnLst/>
              <a:rect l="l" t="t" r="r" b="b"/>
              <a:pathLst>
                <a:path w="2571" h="1293" extrusionOk="0">
                  <a:moveTo>
                    <a:pt x="2150" y="549"/>
                  </a:moveTo>
                  <a:cubicBezTo>
                    <a:pt x="2152" y="554"/>
                    <a:pt x="2154" y="558"/>
                    <a:pt x="2155" y="563"/>
                  </a:cubicBezTo>
                  <a:lnTo>
                    <a:pt x="2155" y="563"/>
                  </a:lnTo>
                  <a:lnTo>
                    <a:pt x="2150" y="549"/>
                  </a:lnTo>
                  <a:close/>
                  <a:moveTo>
                    <a:pt x="997" y="561"/>
                  </a:moveTo>
                  <a:lnTo>
                    <a:pt x="999" y="580"/>
                  </a:lnTo>
                  <a:cubicBezTo>
                    <a:pt x="998" y="574"/>
                    <a:pt x="998" y="567"/>
                    <a:pt x="997" y="561"/>
                  </a:cubicBezTo>
                  <a:close/>
                  <a:moveTo>
                    <a:pt x="1213" y="726"/>
                  </a:moveTo>
                  <a:lnTo>
                    <a:pt x="1176" y="755"/>
                  </a:lnTo>
                  <a:lnTo>
                    <a:pt x="1176" y="755"/>
                  </a:lnTo>
                  <a:cubicBezTo>
                    <a:pt x="1189" y="745"/>
                    <a:pt x="1201" y="736"/>
                    <a:pt x="1213" y="726"/>
                  </a:cubicBezTo>
                  <a:close/>
                  <a:moveTo>
                    <a:pt x="1065" y="825"/>
                  </a:moveTo>
                  <a:lnTo>
                    <a:pt x="1069" y="834"/>
                  </a:lnTo>
                  <a:lnTo>
                    <a:pt x="1069" y="834"/>
                  </a:lnTo>
                  <a:cubicBezTo>
                    <a:pt x="1069" y="834"/>
                    <a:pt x="1069" y="834"/>
                    <a:pt x="1069" y="834"/>
                  </a:cubicBezTo>
                  <a:lnTo>
                    <a:pt x="1069" y="834"/>
                  </a:lnTo>
                  <a:cubicBezTo>
                    <a:pt x="1068" y="831"/>
                    <a:pt x="1066" y="828"/>
                    <a:pt x="1065" y="825"/>
                  </a:cubicBezTo>
                  <a:close/>
                  <a:moveTo>
                    <a:pt x="2075" y="1"/>
                  </a:moveTo>
                  <a:cubicBezTo>
                    <a:pt x="2073" y="1"/>
                    <a:pt x="2072" y="1"/>
                    <a:pt x="2070" y="1"/>
                  </a:cubicBezTo>
                  <a:cubicBezTo>
                    <a:pt x="2022" y="3"/>
                    <a:pt x="1977" y="17"/>
                    <a:pt x="1946" y="52"/>
                  </a:cubicBezTo>
                  <a:cubicBezTo>
                    <a:pt x="1764" y="252"/>
                    <a:pt x="1566" y="441"/>
                    <a:pt x="1355" y="611"/>
                  </a:cubicBezTo>
                  <a:cubicBezTo>
                    <a:pt x="1295" y="660"/>
                    <a:pt x="1238" y="708"/>
                    <a:pt x="1176" y="755"/>
                  </a:cubicBezTo>
                  <a:lnTo>
                    <a:pt x="1176" y="755"/>
                  </a:lnTo>
                  <a:lnTo>
                    <a:pt x="1176" y="755"/>
                  </a:lnTo>
                  <a:cubicBezTo>
                    <a:pt x="1141" y="782"/>
                    <a:pt x="1106" y="808"/>
                    <a:pt x="1070" y="834"/>
                  </a:cubicBezTo>
                  <a:lnTo>
                    <a:pt x="1070" y="834"/>
                  </a:lnTo>
                  <a:cubicBezTo>
                    <a:pt x="1034" y="741"/>
                    <a:pt x="1010" y="644"/>
                    <a:pt x="995" y="545"/>
                  </a:cubicBezTo>
                  <a:lnTo>
                    <a:pt x="995" y="545"/>
                  </a:lnTo>
                  <a:cubicBezTo>
                    <a:pt x="990" y="498"/>
                    <a:pt x="987" y="450"/>
                    <a:pt x="987" y="402"/>
                  </a:cubicBezTo>
                  <a:cubicBezTo>
                    <a:pt x="989" y="342"/>
                    <a:pt x="989" y="282"/>
                    <a:pt x="993" y="223"/>
                  </a:cubicBezTo>
                  <a:lnTo>
                    <a:pt x="989" y="180"/>
                  </a:lnTo>
                  <a:cubicBezTo>
                    <a:pt x="983" y="159"/>
                    <a:pt x="975" y="141"/>
                    <a:pt x="960" y="126"/>
                  </a:cubicBezTo>
                  <a:cubicBezTo>
                    <a:pt x="940" y="100"/>
                    <a:pt x="909" y="75"/>
                    <a:pt x="876" y="69"/>
                  </a:cubicBezTo>
                  <a:cubicBezTo>
                    <a:pt x="862" y="65"/>
                    <a:pt x="847" y="63"/>
                    <a:pt x="833" y="63"/>
                  </a:cubicBezTo>
                  <a:cubicBezTo>
                    <a:pt x="819" y="63"/>
                    <a:pt x="804" y="65"/>
                    <a:pt x="790" y="69"/>
                  </a:cubicBezTo>
                  <a:cubicBezTo>
                    <a:pt x="747" y="77"/>
                    <a:pt x="718" y="108"/>
                    <a:pt x="693" y="143"/>
                  </a:cubicBezTo>
                  <a:cubicBezTo>
                    <a:pt x="582" y="293"/>
                    <a:pt x="467" y="438"/>
                    <a:pt x="352" y="586"/>
                  </a:cubicBezTo>
                  <a:lnTo>
                    <a:pt x="375" y="558"/>
                  </a:lnTo>
                  <a:lnTo>
                    <a:pt x="375" y="558"/>
                  </a:lnTo>
                  <a:cubicBezTo>
                    <a:pt x="307" y="644"/>
                    <a:pt x="247" y="732"/>
                    <a:pt x="184" y="821"/>
                  </a:cubicBezTo>
                  <a:cubicBezTo>
                    <a:pt x="169" y="841"/>
                    <a:pt x="153" y="860"/>
                    <a:pt x="141" y="880"/>
                  </a:cubicBezTo>
                  <a:cubicBezTo>
                    <a:pt x="128" y="901"/>
                    <a:pt x="116" y="921"/>
                    <a:pt x="102" y="942"/>
                  </a:cubicBezTo>
                  <a:cubicBezTo>
                    <a:pt x="73" y="983"/>
                    <a:pt x="44" y="1022"/>
                    <a:pt x="17" y="1063"/>
                  </a:cubicBezTo>
                  <a:cubicBezTo>
                    <a:pt x="3" y="1082"/>
                    <a:pt x="1" y="1116"/>
                    <a:pt x="7" y="1137"/>
                  </a:cubicBezTo>
                  <a:cubicBezTo>
                    <a:pt x="13" y="1158"/>
                    <a:pt x="24" y="1174"/>
                    <a:pt x="42" y="1186"/>
                  </a:cubicBezTo>
                  <a:cubicBezTo>
                    <a:pt x="58" y="1200"/>
                    <a:pt x="78" y="1206"/>
                    <a:pt x="99" y="1206"/>
                  </a:cubicBezTo>
                  <a:cubicBezTo>
                    <a:pt x="123" y="1206"/>
                    <a:pt x="148" y="1197"/>
                    <a:pt x="165" y="1178"/>
                  </a:cubicBezTo>
                  <a:cubicBezTo>
                    <a:pt x="192" y="1151"/>
                    <a:pt x="219" y="1125"/>
                    <a:pt x="245" y="1096"/>
                  </a:cubicBezTo>
                  <a:cubicBezTo>
                    <a:pt x="258" y="1084"/>
                    <a:pt x="270" y="1071"/>
                    <a:pt x="280" y="1059"/>
                  </a:cubicBezTo>
                  <a:cubicBezTo>
                    <a:pt x="295" y="1047"/>
                    <a:pt x="309" y="1034"/>
                    <a:pt x="323" y="1022"/>
                  </a:cubicBezTo>
                  <a:cubicBezTo>
                    <a:pt x="352" y="995"/>
                    <a:pt x="377" y="966"/>
                    <a:pt x="402" y="938"/>
                  </a:cubicBezTo>
                  <a:cubicBezTo>
                    <a:pt x="428" y="911"/>
                    <a:pt x="453" y="884"/>
                    <a:pt x="478" y="860"/>
                  </a:cubicBezTo>
                  <a:cubicBezTo>
                    <a:pt x="540" y="792"/>
                    <a:pt x="601" y="724"/>
                    <a:pt x="662" y="656"/>
                  </a:cubicBezTo>
                  <a:lnTo>
                    <a:pt x="662" y="656"/>
                  </a:lnTo>
                  <a:cubicBezTo>
                    <a:pt x="665" y="673"/>
                    <a:pt x="668" y="689"/>
                    <a:pt x="671" y="706"/>
                  </a:cubicBezTo>
                  <a:cubicBezTo>
                    <a:pt x="689" y="812"/>
                    <a:pt x="720" y="915"/>
                    <a:pt x="763" y="1014"/>
                  </a:cubicBezTo>
                  <a:cubicBezTo>
                    <a:pt x="788" y="1073"/>
                    <a:pt x="817" y="1133"/>
                    <a:pt x="849" y="1188"/>
                  </a:cubicBezTo>
                  <a:cubicBezTo>
                    <a:pt x="881" y="1243"/>
                    <a:pt x="945" y="1276"/>
                    <a:pt x="1008" y="1276"/>
                  </a:cubicBezTo>
                  <a:cubicBezTo>
                    <a:pt x="1037" y="1276"/>
                    <a:pt x="1067" y="1269"/>
                    <a:pt x="1094" y="1252"/>
                  </a:cubicBezTo>
                  <a:cubicBezTo>
                    <a:pt x="1262" y="1145"/>
                    <a:pt x="1427" y="1030"/>
                    <a:pt x="1581" y="905"/>
                  </a:cubicBezTo>
                  <a:cubicBezTo>
                    <a:pt x="1723" y="790"/>
                    <a:pt x="1856" y="662"/>
                    <a:pt x="1983" y="531"/>
                  </a:cubicBezTo>
                  <a:cubicBezTo>
                    <a:pt x="2016" y="498"/>
                    <a:pt x="2048" y="464"/>
                    <a:pt x="2079" y="430"/>
                  </a:cubicBezTo>
                  <a:lnTo>
                    <a:pt x="2079" y="430"/>
                  </a:lnTo>
                  <a:cubicBezTo>
                    <a:pt x="2111" y="476"/>
                    <a:pt x="2138" y="525"/>
                    <a:pt x="2161" y="575"/>
                  </a:cubicBezTo>
                  <a:lnTo>
                    <a:pt x="2161" y="575"/>
                  </a:lnTo>
                  <a:cubicBezTo>
                    <a:pt x="2185" y="637"/>
                    <a:pt x="2201" y="702"/>
                    <a:pt x="2212" y="769"/>
                  </a:cubicBezTo>
                  <a:lnTo>
                    <a:pt x="2212" y="769"/>
                  </a:lnTo>
                  <a:cubicBezTo>
                    <a:pt x="2217" y="819"/>
                    <a:pt x="2217" y="868"/>
                    <a:pt x="2212" y="918"/>
                  </a:cubicBezTo>
                  <a:lnTo>
                    <a:pt x="2212" y="918"/>
                  </a:lnTo>
                  <a:cubicBezTo>
                    <a:pt x="2204" y="964"/>
                    <a:pt x="2194" y="1008"/>
                    <a:pt x="2177" y="1051"/>
                  </a:cubicBezTo>
                  <a:cubicBezTo>
                    <a:pt x="2170" y="1077"/>
                    <a:pt x="2168" y="1102"/>
                    <a:pt x="2175" y="1127"/>
                  </a:cubicBezTo>
                  <a:cubicBezTo>
                    <a:pt x="2175" y="1153"/>
                    <a:pt x="2183" y="1176"/>
                    <a:pt x="2197" y="1199"/>
                  </a:cubicBezTo>
                  <a:cubicBezTo>
                    <a:pt x="2220" y="1238"/>
                    <a:pt x="2265" y="1275"/>
                    <a:pt x="2310" y="1285"/>
                  </a:cubicBezTo>
                  <a:cubicBezTo>
                    <a:pt x="2328" y="1289"/>
                    <a:pt x="2347" y="1292"/>
                    <a:pt x="2366" y="1292"/>
                  </a:cubicBezTo>
                  <a:cubicBezTo>
                    <a:pt x="2399" y="1292"/>
                    <a:pt x="2431" y="1285"/>
                    <a:pt x="2458" y="1266"/>
                  </a:cubicBezTo>
                  <a:cubicBezTo>
                    <a:pt x="2497" y="1242"/>
                    <a:pt x="2538" y="1201"/>
                    <a:pt x="2544" y="1153"/>
                  </a:cubicBezTo>
                  <a:cubicBezTo>
                    <a:pt x="2550" y="1123"/>
                    <a:pt x="2555" y="1092"/>
                    <a:pt x="2559" y="1061"/>
                  </a:cubicBezTo>
                  <a:lnTo>
                    <a:pt x="2559" y="1061"/>
                  </a:lnTo>
                  <a:lnTo>
                    <a:pt x="2556" y="1079"/>
                  </a:lnTo>
                  <a:lnTo>
                    <a:pt x="2556" y="1079"/>
                  </a:lnTo>
                  <a:cubicBezTo>
                    <a:pt x="2566" y="1008"/>
                    <a:pt x="2571" y="935"/>
                    <a:pt x="2567" y="864"/>
                  </a:cubicBezTo>
                  <a:cubicBezTo>
                    <a:pt x="2561" y="784"/>
                    <a:pt x="2553" y="706"/>
                    <a:pt x="2534" y="630"/>
                  </a:cubicBezTo>
                  <a:cubicBezTo>
                    <a:pt x="2503" y="492"/>
                    <a:pt x="2440" y="360"/>
                    <a:pt x="2359" y="245"/>
                  </a:cubicBezTo>
                  <a:cubicBezTo>
                    <a:pt x="2312" y="176"/>
                    <a:pt x="2257" y="108"/>
                    <a:pt x="2193" y="52"/>
                  </a:cubicBezTo>
                  <a:cubicBezTo>
                    <a:pt x="2159" y="25"/>
                    <a:pt x="2118" y="1"/>
                    <a:pt x="2075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3712125" y="1464100"/>
              <a:ext cx="62625" cy="139575"/>
            </a:xfrm>
            <a:custGeom>
              <a:avLst/>
              <a:gdLst/>
              <a:ahLst/>
              <a:cxnLst/>
              <a:rect l="l" t="t" r="r" b="b"/>
              <a:pathLst>
                <a:path w="2505" h="5583" extrusionOk="0">
                  <a:moveTo>
                    <a:pt x="2157" y="594"/>
                  </a:moveTo>
                  <a:lnTo>
                    <a:pt x="2157" y="594"/>
                  </a:lnTo>
                  <a:cubicBezTo>
                    <a:pt x="2154" y="599"/>
                    <a:pt x="2150" y="604"/>
                    <a:pt x="2149" y="604"/>
                  </a:cubicBezTo>
                  <a:cubicBezTo>
                    <a:pt x="2152" y="601"/>
                    <a:pt x="2155" y="598"/>
                    <a:pt x="2157" y="594"/>
                  </a:cubicBezTo>
                  <a:close/>
                  <a:moveTo>
                    <a:pt x="451" y="4269"/>
                  </a:moveTo>
                  <a:lnTo>
                    <a:pt x="446" y="4302"/>
                  </a:lnTo>
                  <a:cubicBezTo>
                    <a:pt x="448" y="4291"/>
                    <a:pt x="449" y="4280"/>
                    <a:pt x="451" y="4269"/>
                  </a:cubicBezTo>
                  <a:close/>
                  <a:moveTo>
                    <a:pt x="444" y="4709"/>
                  </a:moveTo>
                  <a:lnTo>
                    <a:pt x="447" y="4727"/>
                  </a:lnTo>
                  <a:lnTo>
                    <a:pt x="447" y="4727"/>
                  </a:lnTo>
                  <a:cubicBezTo>
                    <a:pt x="446" y="4721"/>
                    <a:pt x="445" y="4715"/>
                    <a:pt x="444" y="4709"/>
                  </a:cubicBezTo>
                  <a:close/>
                  <a:moveTo>
                    <a:pt x="504" y="4966"/>
                  </a:moveTo>
                  <a:lnTo>
                    <a:pt x="510" y="4981"/>
                  </a:lnTo>
                  <a:lnTo>
                    <a:pt x="510" y="4981"/>
                  </a:lnTo>
                  <a:cubicBezTo>
                    <a:pt x="508" y="4976"/>
                    <a:pt x="506" y="4971"/>
                    <a:pt x="504" y="4966"/>
                  </a:cubicBezTo>
                  <a:close/>
                  <a:moveTo>
                    <a:pt x="519" y="5003"/>
                  </a:moveTo>
                  <a:lnTo>
                    <a:pt x="524" y="5015"/>
                  </a:lnTo>
                  <a:cubicBezTo>
                    <a:pt x="522" y="5011"/>
                    <a:pt x="521" y="5007"/>
                    <a:pt x="519" y="5003"/>
                  </a:cubicBezTo>
                  <a:close/>
                  <a:moveTo>
                    <a:pt x="576" y="5112"/>
                  </a:moveTo>
                  <a:lnTo>
                    <a:pt x="585" y="5124"/>
                  </a:lnTo>
                  <a:lnTo>
                    <a:pt x="585" y="5124"/>
                  </a:lnTo>
                  <a:cubicBezTo>
                    <a:pt x="582" y="5120"/>
                    <a:pt x="579" y="5116"/>
                    <a:pt x="576" y="5112"/>
                  </a:cubicBezTo>
                  <a:close/>
                  <a:moveTo>
                    <a:pt x="633" y="5178"/>
                  </a:moveTo>
                  <a:lnTo>
                    <a:pt x="650" y="5191"/>
                  </a:lnTo>
                  <a:lnTo>
                    <a:pt x="650" y="5191"/>
                  </a:lnTo>
                  <a:cubicBezTo>
                    <a:pt x="645" y="5187"/>
                    <a:pt x="639" y="5182"/>
                    <a:pt x="633" y="5178"/>
                  </a:cubicBezTo>
                  <a:close/>
                  <a:moveTo>
                    <a:pt x="660" y="5199"/>
                  </a:moveTo>
                  <a:lnTo>
                    <a:pt x="672" y="5208"/>
                  </a:lnTo>
                  <a:cubicBezTo>
                    <a:pt x="668" y="5205"/>
                    <a:pt x="664" y="5202"/>
                    <a:pt x="660" y="5199"/>
                  </a:cubicBezTo>
                  <a:close/>
                  <a:moveTo>
                    <a:pt x="776" y="5288"/>
                  </a:moveTo>
                  <a:cubicBezTo>
                    <a:pt x="776" y="5288"/>
                    <a:pt x="783" y="5291"/>
                    <a:pt x="797" y="5297"/>
                  </a:cubicBezTo>
                  <a:lnTo>
                    <a:pt x="797" y="5297"/>
                  </a:lnTo>
                  <a:cubicBezTo>
                    <a:pt x="783" y="5291"/>
                    <a:pt x="775" y="5288"/>
                    <a:pt x="776" y="5288"/>
                  </a:cubicBezTo>
                  <a:close/>
                  <a:moveTo>
                    <a:pt x="2340" y="1"/>
                  </a:moveTo>
                  <a:cubicBezTo>
                    <a:pt x="2306" y="1"/>
                    <a:pt x="2271" y="13"/>
                    <a:pt x="2246" y="41"/>
                  </a:cubicBezTo>
                  <a:cubicBezTo>
                    <a:pt x="1934" y="385"/>
                    <a:pt x="1648" y="750"/>
                    <a:pt x="1389" y="1134"/>
                  </a:cubicBezTo>
                  <a:cubicBezTo>
                    <a:pt x="1262" y="1323"/>
                    <a:pt x="1132" y="1512"/>
                    <a:pt x="1019" y="1710"/>
                  </a:cubicBezTo>
                  <a:cubicBezTo>
                    <a:pt x="904" y="1907"/>
                    <a:pt x="804" y="2104"/>
                    <a:pt x="707" y="2307"/>
                  </a:cubicBezTo>
                  <a:cubicBezTo>
                    <a:pt x="504" y="2729"/>
                    <a:pt x="331" y="3164"/>
                    <a:pt x="193" y="3610"/>
                  </a:cubicBezTo>
                  <a:cubicBezTo>
                    <a:pt x="134" y="3799"/>
                    <a:pt x="72" y="3992"/>
                    <a:pt x="41" y="4191"/>
                  </a:cubicBezTo>
                  <a:cubicBezTo>
                    <a:pt x="13" y="4368"/>
                    <a:pt x="0" y="4547"/>
                    <a:pt x="21" y="4728"/>
                  </a:cubicBezTo>
                  <a:cubicBezTo>
                    <a:pt x="31" y="4824"/>
                    <a:pt x="45" y="4919"/>
                    <a:pt x="74" y="5011"/>
                  </a:cubicBezTo>
                  <a:cubicBezTo>
                    <a:pt x="85" y="5048"/>
                    <a:pt x="97" y="5083"/>
                    <a:pt x="111" y="5118"/>
                  </a:cubicBezTo>
                  <a:cubicBezTo>
                    <a:pt x="130" y="5165"/>
                    <a:pt x="150" y="5217"/>
                    <a:pt x="177" y="5262"/>
                  </a:cubicBezTo>
                  <a:cubicBezTo>
                    <a:pt x="220" y="5330"/>
                    <a:pt x="274" y="5399"/>
                    <a:pt x="337" y="5451"/>
                  </a:cubicBezTo>
                  <a:cubicBezTo>
                    <a:pt x="374" y="5482"/>
                    <a:pt x="413" y="5512"/>
                    <a:pt x="456" y="5535"/>
                  </a:cubicBezTo>
                  <a:cubicBezTo>
                    <a:pt x="512" y="5566"/>
                    <a:pt x="571" y="5574"/>
                    <a:pt x="635" y="5580"/>
                  </a:cubicBezTo>
                  <a:cubicBezTo>
                    <a:pt x="652" y="5582"/>
                    <a:pt x="669" y="5583"/>
                    <a:pt x="687" y="5583"/>
                  </a:cubicBezTo>
                  <a:cubicBezTo>
                    <a:pt x="710" y="5583"/>
                    <a:pt x="732" y="5581"/>
                    <a:pt x="754" y="5577"/>
                  </a:cubicBezTo>
                  <a:lnTo>
                    <a:pt x="754" y="5577"/>
                  </a:lnTo>
                  <a:cubicBezTo>
                    <a:pt x="776" y="5575"/>
                    <a:pt x="800" y="5569"/>
                    <a:pt x="822" y="5560"/>
                  </a:cubicBezTo>
                  <a:lnTo>
                    <a:pt x="822" y="5560"/>
                  </a:lnTo>
                  <a:cubicBezTo>
                    <a:pt x="877" y="5548"/>
                    <a:pt x="924" y="5493"/>
                    <a:pt x="921" y="5436"/>
                  </a:cubicBezTo>
                  <a:cubicBezTo>
                    <a:pt x="919" y="5389"/>
                    <a:pt x="896" y="5351"/>
                    <a:pt x="859" y="5330"/>
                  </a:cubicBezTo>
                  <a:lnTo>
                    <a:pt x="859" y="5330"/>
                  </a:lnTo>
                  <a:cubicBezTo>
                    <a:pt x="847" y="5321"/>
                    <a:pt x="833" y="5315"/>
                    <a:pt x="820" y="5307"/>
                  </a:cubicBezTo>
                  <a:lnTo>
                    <a:pt x="812" y="5303"/>
                  </a:lnTo>
                  <a:cubicBezTo>
                    <a:pt x="808" y="5301"/>
                    <a:pt x="804" y="5300"/>
                    <a:pt x="801" y="5298"/>
                  </a:cubicBezTo>
                  <a:lnTo>
                    <a:pt x="801" y="5298"/>
                  </a:lnTo>
                  <a:cubicBezTo>
                    <a:pt x="795" y="5295"/>
                    <a:pt x="789" y="5292"/>
                    <a:pt x="783" y="5288"/>
                  </a:cubicBezTo>
                  <a:cubicBezTo>
                    <a:pt x="762" y="5277"/>
                    <a:pt x="743" y="5266"/>
                    <a:pt x="725" y="5252"/>
                  </a:cubicBezTo>
                  <a:lnTo>
                    <a:pt x="725" y="5252"/>
                  </a:lnTo>
                  <a:cubicBezTo>
                    <a:pt x="720" y="5247"/>
                    <a:pt x="714" y="5242"/>
                    <a:pt x="709" y="5237"/>
                  </a:cubicBezTo>
                  <a:cubicBezTo>
                    <a:pt x="692" y="5221"/>
                    <a:pt x="673" y="5208"/>
                    <a:pt x="655" y="5195"/>
                  </a:cubicBezTo>
                  <a:lnTo>
                    <a:pt x="655" y="5195"/>
                  </a:lnTo>
                  <a:cubicBezTo>
                    <a:pt x="636" y="5178"/>
                    <a:pt x="617" y="5160"/>
                    <a:pt x="599" y="5140"/>
                  </a:cubicBezTo>
                  <a:lnTo>
                    <a:pt x="599" y="5140"/>
                  </a:lnTo>
                  <a:cubicBezTo>
                    <a:pt x="565" y="5093"/>
                    <a:pt x="537" y="5043"/>
                    <a:pt x="514" y="4991"/>
                  </a:cubicBezTo>
                  <a:lnTo>
                    <a:pt x="514" y="4991"/>
                  </a:lnTo>
                  <a:cubicBezTo>
                    <a:pt x="484" y="4914"/>
                    <a:pt x="464" y="4832"/>
                    <a:pt x="450" y="4749"/>
                  </a:cubicBezTo>
                  <a:lnTo>
                    <a:pt x="450" y="4749"/>
                  </a:lnTo>
                  <a:cubicBezTo>
                    <a:pt x="430" y="4585"/>
                    <a:pt x="432" y="4418"/>
                    <a:pt x="453" y="4255"/>
                  </a:cubicBezTo>
                  <a:lnTo>
                    <a:pt x="453" y="4255"/>
                  </a:lnTo>
                  <a:cubicBezTo>
                    <a:pt x="484" y="4066"/>
                    <a:pt x="539" y="3880"/>
                    <a:pt x="592" y="3696"/>
                  </a:cubicBezTo>
                  <a:cubicBezTo>
                    <a:pt x="658" y="3470"/>
                    <a:pt x="732" y="3246"/>
                    <a:pt x="814" y="3027"/>
                  </a:cubicBezTo>
                  <a:cubicBezTo>
                    <a:pt x="859" y="2903"/>
                    <a:pt x="908" y="2780"/>
                    <a:pt x="960" y="2659"/>
                  </a:cubicBezTo>
                  <a:lnTo>
                    <a:pt x="960" y="2659"/>
                  </a:lnTo>
                  <a:lnTo>
                    <a:pt x="941" y="2704"/>
                  </a:lnTo>
                  <a:cubicBezTo>
                    <a:pt x="1089" y="2353"/>
                    <a:pt x="1262" y="2012"/>
                    <a:pt x="1445" y="1677"/>
                  </a:cubicBezTo>
                  <a:cubicBezTo>
                    <a:pt x="1625" y="1342"/>
                    <a:pt x="1835" y="1026"/>
                    <a:pt x="2061" y="721"/>
                  </a:cubicBezTo>
                  <a:cubicBezTo>
                    <a:pt x="2092" y="680"/>
                    <a:pt x="2125" y="637"/>
                    <a:pt x="2155" y="596"/>
                  </a:cubicBezTo>
                  <a:cubicBezTo>
                    <a:pt x="2158" y="592"/>
                    <a:pt x="2160" y="590"/>
                    <a:pt x="2161" y="589"/>
                  </a:cubicBezTo>
                  <a:lnTo>
                    <a:pt x="2161" y="589"/>
                  </a:lnTo>
                  <a:cubicBezTo>
                    <a:pt x="2160" y="591"/>
                    <a:pt x="2158" y="593"/>
                    <a:pt x="2157" y="594"/>
                  </a:cubicBezTo>
                  <a:lnTo>
                    <a:pt x="2157" y="594"/>
                  </a:lnTo>
                  <a:cubicBezTo>
                    <a:pt x="2160" y="591"/>
                    <a:pt x="2162" y="588"/>
                    <a:pt x="2162" y="588"/>
                  </a:cubicBezTo>
                  <a:lnTo>
                    <a:pt x="2162" y="588"/>
                  </a:lnTo>
                  <a:cubicBezTo>
                    <a:pt x="2162" y="588"/>
                    <a:pt x="2161" y="589"/>
                    <a:pt x="2161" y="589"/>
                  </a:cubicBezTo>
                  <a:lnTo>
                    <a:pt x="2161" y="589"/>
                  </a:lnTo>
                  <a:cubicBezTo>
                    <a:pt x="2163" y="587"/>
                    <a:pt x="2164" y="585"/>
                    <a:pt x="2166" y="584"/>
                  </a:cubicBezTo>
                  <a:lnTo>
                    <a:pt x="2188" y="555"/>
                  </a:lnTo>
                  <a:cubicBezTo>
                    <a:pt x="2205" y="535"/>
                    <a:pt x="2221" y="512"/>
                    <a:pt x="2240" y="491"/>
                  </a:cubicBezTo>
                  <a:cubicBezTo>
                    <a:pt x="2305" y="407"/>
                    <a:pt x="2375" y="323"/>
                    <a:pt x="2445" y="241"/>
                  </a:cubicBezTo>
                  <a:cubicBezTo>
                    <a:pt x="2494" y="185"/>
                    <a:pt x="2505" y="95"/>
                    <a:pt x="2445" y="41"/>
                  </a:cubicBezTo>
                  <a:cubicBezTo>
                    <a:pt x="2417" y="16"/>
                    <a:pt x="2378" y="1"/>
                    <a:pt x="2340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3760550" y="1515700"/>
              <a:ext cx="70650" cy="77800"/>
            </a:xfrm>
            <a:custGeom>
              <a:avLst/>
              <a:gdLst/>
              <a:ahLst/>
              <a:cxnLst/>
              <a:rect l="l" t="t" r="r" b="b"/>
              <a:pathLst>
                <a:path w="2826" h="3112" extrusionOk="0">
                  <a:moveTo>
                    <a:pt x="2225" y="392"/>
                  </a:moveTo>
                  <a:lnTo>
                    <a:pt x="2182" y="396"/>
                  </a:lnTo>
                  <a:cubicBezTo>
                    <a:pt x="2196" y="394"/>
                    <a:pt x="2211" y="392"/>
                    <a:pt x="2225" y="392"/>
                  </a:cubicBezTo>
                  <a:close/>
                  <a:moveTo>
                    <a:pt x="2094" y="425"/>
                  </a:moveTo>
                  <a:lnTo>
                    <a:pt x="2086" y="428"/>
                  </a:lnTo>
                  <a:cubicBezTo>
                    <a:pt x="2089" y="427"/>
                    <a:pt x="2091" y="426"/>
                    <a:pt x="2094" y="425"/>
                  </a:cubicBezTo>
                  <a:close/>
                  <a:moveTo>
                    <a:pt x="2413" y="428"/>
                  </a:moveTo>
                  <a:cubicBezTo>
                    <a:pt x="2415" y="430"/>
                    <a:pt x="2417" y="431"/>
                    <a:pt x="2419" y="433"/>
                  </a:cubicBezTo>
                  <a:lnTo>
                    <a:pt x="2419" y="433"/>
                  </a:lnTo>
                  <a:lnTo>
                    <a:pt x="2413" y="428"/>
                  </a:lnTo>
                  <a:close/>
                  <a:moveTo>
                    <a:pt x="2438" y="447"/>
                  </a:moveTo>
                  <a:lnTo>
                    <a:pt x="2438" y="447"/>
                  </a:lnTo>
                  <a:cubicBezTo>
                    <a:pt x="2440" y="449"/>
                    <a:pt x="2443" y="451"/>
                    <a:pt x="2445" y="453"/>
                  </a:cubicBezTo>
                  <a:lnTo>
                    <a:pt x="2438" y="447"/>
                  </a:lnTo>
                  <a:close/>
                  <a:moveTo>
                    <a:pt x="2045" y="455"/>
                  </a:moveTo>
                  <a:lnTo>
                    <a:pt x="2042" y="457"/>
                  </a:lnTo>
                  <a:lnTo>
                    <a:pt x="2042" y="457"/>
                  </a:lnTo>
                  <a:cubicBezTo>
                    <a:pt x="2043" y="457"/>
                    <a:pt x="2044" y="456"/>
                    <a:pt x="2045" y="455"/>
                  </a:cubicBezTo>
                  <a:close/>
                  <a:moveTo>
                    <a:pt x="2018" y="475"/>
                  </a:moveTo>
                  <a:lnTo>
                    <a:pt x="2010" y="482"/>
                  </a:lnTo>
                  <a:cubicBezTo>
                    <a:pt x="2013" y="480"/>
                    <a:pt x="2016" y="477"/>
                    <a:pt x="2018" y="475"/>
                  </a:cubicBezTo>
                  <a:close/>
                  <a:moveTo>
                    <a:pt x="2458" y="470"/>
                  </a:moveTo>
                  <a:lnTo>
                    <a:pt x="2458" y="470"/>
                  </a:lnTo>
                  <a:cubicBezTo>
                    <a:pt x="2464" y="476"/>
                    <a:pt x="2469" y="482"/>
                    <a:pt x="2474" y="488"/>
                  </a:cubicBezTo>
                  <a:lnTo>
                    <a:pt x="2458" y="470"/>
                  </a:lnTo>
                  <a:close/>
                  <a:moveTo>
                    <a:pt x="2490" y="529"/>
                  </a:moveTo>
                  <a:cubicBezTo>
                    <a:pt x="2490" y="530"/>
                    <a:pt x="2490" y="530"/>
                    <a:pt x="2491" y="531"/>
                  </a:cubicBezTo>
                  <a:lnTo>
                    <a:pt x="2490" y="529"/>
                  </a:lnTo>
                  <a:close/>
                  <a:moveTo>
                    <a:pt x="305" y="541"/>
                  </a:moveTo>
                  <a:lnTo>
                    <a:pt x="303" y="550"/>
                  </a:lnTo>
                  <a:lnTo>
                    <a:pt x="303" y="550"/>
                  </a:lnTo>
                  <a:cubicBezTo>
                    <a:pt x="304" y="547"/>
                    <a:pt x="304" y="544"/>
                    <a:pt x="305" y="541"/>
                  </a:cubicBezTo>
                  <a:close/>
                  <a:moveTo>
                    <a:pt x="2497" y="552"/>
                  </a:moveTo>
                  <a:cubicBezTo>
                    <a:pt x="2497" y="555"/>
                    <a:pt x="2497" y="559"/>
                    <a:pt x="2498" y="563"/>
                  </a:cubicBezTo>
                  <a:lnTo>
                    <a:pt x="2498" y="563"/>
                  </a:lnTo>
                  <a:lnTo>
                    <a:pt x="2497" y="552"/>
                  </a:lnTo>
                  <a:close/>
                  <a:moveTo>
                    <a:pt x="302" y="564"/>
                  </a:moveTo>
                  <a:lnTo>
                    <a:pt x="301" y="571"/>
                  </a:lnTo>
                  <a:lnTo>
                    <a:pt x="301" y="571"/>
                  </a:lnTo>
                  <a:cubicBezTo>
                    <a:pt x="301" y="571"/>
                    <a:pt x="301" y="571"/>
                    <a:pt x="301" y="571"/>
                  </a:cubicBezTo>
                  <a:lnTo>
                    <a:pt x="301" y="571"/>
                  </a:lnTo>
                  <a:cubicBezTo>
                    <a:pt x="301" y="568"/>
                    <a:pt x="301" y="566"/>
                    <a:pt x="302" y="564"/>
                  </a:cubicBezTo>
                  <a:close/>
                  <a:moveTo>
                    <a:pt x="293" y="644"/>
                  </a:moveTo>
                  <a:cubicBezTo>
                    <a:pt x="293" y="645"/>
                    <a:pt x="293" y="647"/>
                    <a:pt x="292" y="648"/>
                  </a:cubicBezTo>
                  <a:lnTo>
                    <a:pt x="293" y="644"/>
                  </a:lnTo>
                  <a:close/>
                  <a:moveTo>
                    <a:pt x="2430" y="940"/>
                  </a:moveTo>
                  <a:cubicBezTo>
                    <a:pt x="2426" y="951"/>
                    <a:pt x="2421" y="962"/>
                    <a:pt x="2417" y="973"/>
                  </a:cubicBezTo>
                  <a:lnTo>
                    <a:pt x="2430" y="940"/>
                  </a:lnTo>
                  <a:close/>
                  <a:moveTo>
                    <a:pt x="387" y="1211"/>
                  </a:moveTo>
                  <a:lnTo>
                    <a:pt x="393" y="1225"/>
                  </a:lnTo>
                  <a:cubicBezTo>
                    <a:pt x="391" y="1221"/>
                    <a:pt x="389" y="1216"/>
                    <a:pt x="387" y="1211"/>
                  </a:cubicBezTo>
                  <a:close/>
                  <a:moveTo>
                    <a:pt x="905" y="1734"/>
                  </a:moveTo>
                  <a:lnTo>
                    <a:pt x="909" y="1735"/>
                  </a:lnTo>
                  <a:cubicBezTo>
                    <a:pt x="908" y="1735"/>
                    <a:pt x="906" y="1734"/>
                    <a:pt x="905" y="1734"/>
                  </a:cubicBezTo>
                  <a:close/>
                  <a:moveTo>
                    <a:pt x="2254" y="391"/>
                  </a:moveTo>
                  <a:cubicBezTo>
                    <a:pt x="2272" y="391"/>
                    <a:pt x="2289" y="392"/>
                    <a:pt x="2306" y="393"/>
                  </a:cubicBezTo>
                  <a:lnTo>
                    <a:pt x="2306" y="393"/>
                  </a:lnTo>
                  <a:cubicBezTo>
                    <a:pt x="2331" y="398"/>
                    <a:pt x="2355" y="403"/>
                    <a:pt x="2378" y="411"/>
                  </a:cubicBezTo>
                  <a:lnTo>
                    <a:pt x="2378" y="411"/>
                  </a:lnTo>
                  <a:cubicBezTo>
                    <a:pt x="2395" y="420"/>
                    <a:pt x="2412" y="429"/>
                    <a:pt x="2427" y="440"/>
                  </a:cubicBezTo>
                  <a:lnTo>
                    <a:pt x="2427" y="440"/>
                  </a:lnTo>
                  <a:cubicBezTo>
                    <a:pt x="2436" y="447"/>
                    <a:pt x="2444" y="455"/>
                    <a:pt x="2453" y="464"/>
                  </a:cubicBezTo>
                  <a:lnTo>
                    <a:pt x="2453" y="464"/>
                  </a:lnTo>
                  <a:cubicBezTo>
                    <a:pt x="2465" y="479"/>
                    <a:pt x="2475" y="496"/>
                    <a:pt x="2483" y="513"/>
                  </a:cubicBezTo>
                  <a:lnTo>
                    <a:pt x="2483" y="513"/>
                  </a:lnTo>
                  <a:cubicBezTo>
                    <a:pt x="2490" y="536"/>
                    <a:pt x="2496" y="559"/>
                    <a:pt x="2499" y="582"/>
                  </a:cubicBezTo>
                  <a:lnTo>
                    <a:pt x="2499" y="582"/>
                  </a:lnTo>
                  <a:cubicBezTo>
                    <a:pt x="2502" y="624"/>
                    <a:pt x="2500" y="665"/>
                    <a:pt x="2495" y="706"/>
                  </a:cubicBezTo>
                  <a:lnTo>
                    <a:pt x="2495" y="706"/>
                  </a:lnTo>
                  <a:cubicBezTo>
                    <a:pt x="2482" y="785"/>
                    <a:pt x="2460" y="861"/>
                    <a:pt x="2431" y="936"/>
                  </a:cubicBezTo>
                  <a:lnTo>
                    <a:pt x="2431" y="936"/>
                  </a:lnTo>
                  <a:cubicBezTo>
                    <a:pt x="2385" y="1047"/>
                    <a:pt x="2324" y="1149"/>
                    <a:pt x="2253" y="1246"/>
                  </a:cubicBezTo>
                  <a:lnTo>
                    <a:pt x="2253" y="1246"/>
                  </a:lnTo>
                  <a:cubicBezTo>
                    <a:pt x="2172" y="1344"/>
                    <a:pt x="2081" y="1434"/>
                    <a:pt x="1979" y="1513"/>
                  </a:cubicBezTo>
                  <a:lnTo>
                    <a:pt x="2020" y="1482"/>
                  </a:lnTo>
                  <a:lnTo>
                    <a:pt x="2020" y="1482"/>
                  </a:lnTo>
                  <a:cubicBezTo>
                    <a:pt x="1909" y="1568"/>
                    <a:pt x="1789" y="1642"/>
                    <a:pt x="1662" y="1699"/>
                  </a:cubicBezTo>
                  <a:lnTo>
                    <a:pt x="1662" y="1699"/>
                  </a:lnTo>
                  <a:cubicBezTo>
                    <a:pt x="1625" y="1713"/>
                    <a:pt x="1587" y="1727"/>
                    <a:pt x="1549" y="1738"/>
                  </a:cubicBezTo>
                  <a:lnTo>
                    <a:pt x="1549" y="1738"/>
                  </a:lnTo>
                  <a:cubicBezTo>
                    <a:pt x="1586" y="1477"/>
                    <a:pt x="1647" y="1221"/>
                    <a:pt x="1728" y="973"/>
                  </a:cubicBezTo>
                  <a:cubicBezTo>
                    <a:pt x="1746" y="918"/>
                    <a:pt x="1765" y="866"/>
                    <a:pt x="1786" y="815"/>
                  </a:cubicBezTo>
                  <a:lnTo>
                    <a:pt x="1786" y="815"/>
                  </a:lnTo>
                  <a:cubicBezTo>
                    <a:pt x="1823" y="731"/>
                    <a:pt x="1868" y="650"/>
                    <a:pt x="1921" y="576"/>
                  </a:cubicBezTo>
                  <a:lnTo>
                    <a:pt x="1921" y="576"/>
                  </a:lnTo>
                  <a:cubicBezTo>
                    <a:pt x="1954" y="537"/>
                    <a:pt x="1989" y="500"/>
                    <a:pt x="2029" y="467"/>
                  </a:cubicBezTo>
                  <a:lnTo>
                    <a:pt x="2029" y="467"/>
                  </a:lnTo>
                  <a:cubicBezTo>
                    <a:pt x="2056" y="448"/>
                    <a:pt x="2083" y="432"/>
                    <a:pt x="2114" y="418"/>
                  </a:cubicBezTo>
                  <a:lnTo>
                    <a:pt x="2114" y="418"/>
                  </a:lnTo>
                  <a:cubicBezTo>
                    <a:pt x="2150" y="405"/>
                    <a:pt x="2187" y="397"/>
                    <a:pt x="2226" y="392"/>
                  </a:cubicBezTo>
                  <a:lnTo>
                    <a:pt x="2226" y="392"/>
                  </a:lnTo>
                  <a:cubicBezTo>
                    <a:pt x="2236" y="391"/>
                    <a:pt x="2245" y="391"/>
                    <a:pt x="2254" y="391"/>
                  </a:cubicBezTo>
                  <a:close/>
                  <a:moveTo>
                    <a:pt x="1554" y="1694"/>
                  </a:moveTo>
                  <a:lnTo>
                    <a:pt x="1548" y="1738"/>
                  </a:lnTo>
                  <a:lnTo>
                    <a:pt x="1548" y="1738"/>
                  </a:lnTo>
                  <a:cubicBezTo>
                    <a:pt x="1548" y="1738"/>
                    <a:pt x="1548" y="1738"/>
                    <a:pt x="1548" y="1738"/>
                  </a:cubicBezTo>
                  <a:lnTo>
                    <a:pt x="1548" y="1738"/>
                  </a:lnTo>
                  <a:cubicBezTo>
                    <a:pt x="1550" y="1723"/>
                    <a:pt x="1552" y="1709"/>
                    <a:pt x="1554" y="1694"/>
                  </a:cubicBezTo>
                  <a:close/>
                  <a:moveTo>
                    <a:pt x="1067" y="1776"/>
                  </a:moveTo>
                  <a:lnTo>
                    <a:pt x="1108" y="1781"/>
                  </a:lnTo>
                  <a:lnTo>
                    <a:pt x="1108" y="1781"/>
                  </a:lnTo>
                  <a:cubicBezTo>
                    <a:pt x="1094" y="1779"/>
                    <a:pt x="1081" y="1778"/>
                    <a:pt x="1067" y="1776"/>
                  </a:cubicBezTo>
                  <a:close/>
                  <a:moveTo>
                    <a:pt x="485" y="0"/>
                  </a:moveTo>
                  <a:cubicBezTo>
                    <a:pt x="470" y="0"/>
                    <a:pt x="455" y="4"/>
                    <a:pt x="442" y="13"/>
                  </a:cubicBezTo>
                  <a:lnTo>
                    <a:pt x="440" y="13"/>
                  </a:lnTo>
                  <a:cubicBezTo>
                    <a:pt x="319" y="98"/>
                    <a:pt x="216" y="206"/>
                    <a:pt x="146" y="338"/>
                  </a:cubicBezTo>
                  <a:cubicBezTo>
                    <a:pt x="124" y="379"/>
                    <a:pt x="105" y="422"/>
                    <a:pt x="89" y="463"/>
                  </a:cubicBezTo>
                  <a:lnTo>
                    <a:pt x="99" y="437"/>
                  </a:lnTo>
                  <a:lnTo>
                    <a:pt x="99" y="437"/>
                  </a:lnTo>
                  <a:cubicBezTo>
                    <a:pt x="93" y="449"/>
                    <a:pt x="89" y="461"/>
                    <a:pt x="85" y="474"/>
                  </a:cubicBezTo>
                  <a:lnTo>
                    <a:pt x="97" y="447"/>
                  </a:lnTo>
                  <a:lnTo>
                    <a:pt x="97" y="447"/>
                  </a:lnTo>
                  <a:cubicBezTo>
                    <a:pt x="83" y="480"/>
                    <a:pt x="68" y="511"/>
                    <a:pt x="54" y="543"/>
                  </a:cubicBezTo>
                  <a:lnTo>
                    <a:pt x="55" y="541"/>
                  </a:lnTo>
                  <a:lnTo>
                    <a:pt x="55" y="541"/>
                  </a:lnTo>
                  <a:cubicBezTo>
                    <a:pt x="53" y="548"/>
                    <a:pt x="50" y="556"/>
                    <a:pt x="48" y="564"/>
                  </a:cubicBezTo>
                  <a:cubicBezTo>
                    <a:pt x="46" y="572"/>
                    <a:pt x="44" y="580"/>
                    <a:pt x="40" y="591"/>
                  </a:cubicBezTo>
                  <a:cubicBezTo>
                    <a:pt x="36" y="607"/>
                    <a:pt x="31" y="624"/>
                    <a:pt x="29" y="640"/>
                  </a:cubicBezTo>
                  <a:cubicBezTo>
                    <a:pt x="19" y="687"/>
                    <a:pt x="13" y="734"/>
                    <a:pt x="9" y="782"/>
                  </a:cubicBezTo>
                  <a:cubicBezTo>
                    <a:pt x="1" y="854"/>
                    <a:pt x="1" y="930"/>
                    <a:pt x="3" y="1002"/>
                  </a:cubicBezTo>
                  <a:lnTo>
                    <a:pt x="3" y="998"/>
                  </a:lnTo>
                  <a:lnTo>
                    <a:pt x="3" y="998"/>
                  </a:lnTo>
                  <a:cubicBezTo>
                    <a:pt x="3" y="1018"/>
                    <a:pt x="6" y="1039"/>
                    <a:pt x="9" y="1059"/>
                  </a:cubicBezTo>
                  <a:lnTo>
                    <a:pt x="3" y="1016"/>
                  </a:lnTo>
                  <a:lnTo>
                    <a:pt x="3" y="1016"/>
                  </a:lnTo>
                  <a:cubicBezTo>
                    <a:pt x="13" y="1100"/>
                    <a:pt x="27" y="1180"/>
                    <a:pt x="50" y="1260"/>
                  </a:cubicBezTo>
                  <a:cubicBezTo>
                    <a:pt x="73" y="1335"/>
                    <a:pt x="101" y="1410"/>
                    <a:pt x="135" y="1482"/>
                  </a:cubicBezTo>
                  <a:lnTo>
                    <a:pt x="135" y="1482"/>
                  </a:lnTo>
                  <a:cubicBezTo>
                    <a:pt x="171" y="1568"/>
                    <a:pt x="220" y="1648"/>
                    <a:pt x="276" y="1721"/>
                  </a:cubicBezTo>
                  <a:cubicBezTo>
                    <a:pt x="311" y="1768"/>
                    <a:pt x="348" y="1815"/>
                    <a:pt x="389" y="1858"/>
                  </a:cubicBezTo>
                  <a:cubicBezTo>
                    <a:pt x="428" y="1899"/>
                    <a:pt x="477" y="1938"/>
                    <a:pt x="524" y="1975"/>
                  </a:cubicBezTo>
                  <a:cubicBezTo>
                    <a:pt x="698" y="2104"/>
                    <a:pt x="907" y="2172"/>
                    <a:pt x="1120" y="2194"/>
                  </a:cubicBezTo>
                  <a:lnTo>
                    <a:pt x="1120" y="2194"/>
                  </a:lnTo>
                  <a:cubicBezTo>
                    <a:pt x="1119" y="2328"/>
                    <a:pt x="1125" y="2464"/>
                    <a:pt x="1137" y="2600"/>
                  </a:cubicBezTo>
                  <a:cubicBezTo>
                    <a:pt x="1142" y="2679"/>
                    <a:pt x="1148" y="2759"/>
                    <a:pt x="1162" y="2837"/>
                  </a:cubicBezTo>
                  <a:lnTo>
                    <a:pt x="1162" y="2837"/>
                  </a:lnTo>
                  <a:cubicBezTo>
                    <a:pt x="1168" y="2873"/>
                    <a:pt x="1179" y="2909"/>
                    <a:pt x="1193" y="2943"/>
                  </a:cubicBezTo>
                  <a:lnTo>
                    <a:pt x="1193" y="2943"/>
                  </a:lnTo>
                  <a:cubicBezTo>
                    <a:pt x="1196" y="2957"/>
                    <a:pt x="1203" y="2969"/>
                    <a:pt x="1209" y="2982"/>
                  </a:cubicBezTo>
                  <a:cubicBezTo>
                    <a:pt x="1213" y="2988"/>
                    <a:pt x="1215" y="2996"/>
                    <a:pt x="1219" y="3005"/>
                  </a:cubicBezTo>
                  <a:cubicBezTo>
                    <a:pt x="1221" y="3011"/>
                    <a:pt x="1225" y="3018"/>
                    <a:pt x="1228" y="3025"/>
                  </a:cubicBezTo>
                  <a:lnTo>
                    <a:pt x="1228" y="3025"/>
                  </a:lnTo>
                  <a:cubicBezTo>
                    <a:pt x="1233" y="3043"/>
                    <a:pt x="1241" y="3060"/>
                    <a:pt x="1256" y="3074"/>
                  </a:cubicBezTo>
                  <a:cubicBezTo>
                    <a:pt x="1278" y="3095"/>
                    <a:pt x="1313" y="3111"/>
                    <a:pt x="1344" y="3111"/>
                  </a:cubicBezTo>
                  <a:cubicBezTo>
                    <a:pt x="1375" y="3109"/>
                    <a:pt x="1408" y="3099"/>
                    <a:pt x="1430" y="3074"/>
                  </a:cubicBezTo>
                  <a:cubicBezTo>
                    <a:pt x="1451" y="3052"/>
                    <a:pt x="1472" y="3019"/>
                    <a:pt x="1467" y="2988"/>
                  </a:cubicBezTo>
                  <a:lnTo>
                    <a:pt x="1467" y="2988"/>
                  </a:lnTo>
                  <a:lnTo>
                    <a:pt x="1467" y="2988"/>
                  </a:lnTo>
                  <a:cubicBezTo>
                    <a:pt x="1468" y="2984"/>
                    <a:pt x="1468" y="2980"/>
                    <a:pt x="1470" y="2976"/>
                  </a:cubicBezTo>
                  <a:cubicBezTo>
                    <a:pt x="1473" y="2955"/>
                    <a:pt x="1478" y="2933"/>
                    <a:pt x="1479" y="2910"/>
                  </a:cubicBezTo>
                  <a:lnTo>
                    <a:pt x="1479" y="2910"/>
                  </a:lnTo>
                  <a:cubicBezTo>
                    <a:pt x="1482" y="2891"/>
                    <a:pt x="1483" y="2870"/>
                    <a:pt x="1486" y="2851"/>
                  </a:cubicBezTo>
                  <a:cubicBezTo>
                    <a:pt x="1488" y="2832"/>
                    <a:pt x="1490" y="2814"/>
                    <a:pt x="1488" y="2795"/>
                  </a:cubicBezTo>
                  <a:cubicBezTo>
                    <a:pt x="1488" y="2758"/>
                    <a:pt x="1486" y="2723"/>
                    <a:pt x="1486" y="2686"/>
                  </a:cubicBezTo>
                  <a:cubicBezTo>
                    <a:pt x="1484" y="2614"/>
                    <a:pt x="1484" y="2540"/>
                    <a:pt x="1486" y="2468"/>
                  </a:cubicBezTo>
                  <a:cubicBezTo>
                    <a:pt x="1489" y="2370"/>
                    <a:pt x="1495" y="2272"/>
                    <a:pt x="1503" y="2174"/>
                  </a:cubicBezTo>
                  <a:lnTo>
                    <a:pt x="1503" y="2174"/>
                  </a:lnTo>
                  <a:cubicBezTo>
                    <a:pt x="1509" y="2173"/>
                    <a:pt x="1515" y="2172"/>
                    <a:pt x="1521" y="2171"/>
                  </a:cubicBezTo>
                  <a:cubicBezTo>
                    <a:pt x="1642" y="2146"/>
                    <a:pt x="1757" y="2103"/>
                    <a:pt x="1870" y="2051"/>
                  </a:cubicBezTo>
                  <a:cubicBezTo>
                    <a:pt x="2080" y="1953"/>
                    <a:pt x="2269" y="1803"/>
                    <a:pt x="2417" y="1626"/>
                  </a:cubicBezTo>
                  <a:cubicBezTo>
                    <a:pt x="2575" y="1435"/>
                    <a:pt x="2698" y="1219"/>
                    <a:pt x="2764" y="981"/>
                  </a:cubicBezTo>
                  <a:cubicBezTo>
                    <a:pt x="2778" y="928"/>
                    <a:pt x="2791" y="872"/>
                    <a:pt x="2801" y="819"/>
                  </a:cubicBezTo>
                  <a:cubicBezTo>
                    <a:pt x="2815" y="739"/>
                    <a:pt x="2825" y="656"/>
                    <a:pt x="2819" y="574"/>
                  </a:cubicBezTo>
                  <a:cubicBezTo>
                    <a:pt x="2811" y="486"/>
                    <a:pt x="2791" y="400"/>
                    <a:pt x="2743" y="324"/>
                  </a:cubicBezTo>
                  <a:cubicBezTo>
                    <a:pt x="2704" y="260"/>
                    <a:pt x="2655" y="213"/>
                    <a:pt x="2595" y="170"/>
                  </a:cubicBezTo>
                  <a:cubicBezTo>
                    <a:pt x="2548" y="135"/>
                    <a:pt x="2491" y="110"/>
                    <a:pt x="2433" y="91"/>
                  </a:cubicBezTo>
                  <a:cubicBezTo>
                    <a:pt x="2376" y="73"/>
                    <a:pt x="2312" y="65"/>
                    <a:pt x="2250" y="63"/>
                  </a:cubicBezTo>
                  <a:cubicBezTo>
                    <a:pt x="2240" y="62"/>
                    <a:pt x="2230" y="62"/>
                    <a:pt x="2220" y="62"/>
                  </a:cubicBezTo>
                  <a:cubicBezTo>
                    <a:pt x="2102" y="62"/>
                    <a:pt x="1985" y="94"/>
                    <a:pt x="1882" y="151"/>
                  </a:cubicBezTo>
                  <a:cubicBezTo>
                    <a:pt x="1821" y="186"/>
                    <a:pt x="1761" y="233"/>
                    <a:pt x="1710" y="283"/>
                  </a:cubicBezTo>
                  <a:cubicBezTo>
                    <a:pt x="1659" y="332"/>
                    <a:pt x="1611" y="393"/>
                    <a:pt x="1570" y="455"/>
                  </a:cubicBezTo>
                  <a:cubicBezTo>
                    <a:pt x="1494" y="568"/>
                    <a:pt x="1439" y="698"/>
                    <a:pt x="1391" y="825"/>
                  </a:cubicBezTo>
                  <a:cubicBezTo>
                    <a:pt x="1340" y="960"/>
                    <a:pt x="1299" y="1098"/>
                    <a:pt x="1262" y="1238"/>
                  </a:cubicBezTo>
                  <a:cubicBezTo>
                    <a:pt x="1225" y="1378"/>
                    <a:pt x="1192" y="1525"/>
                    <a:pt x="1172" y="1671"/>
                  </a:cubicBezTo>
                  <a:cubicBezTo>
                    <a:pt x="1166" y="1709"/>
                    <a:pt x="1160" y="1746"/>
                    <a:pt x="1155" y="1784"/>
                  </a:cubicBezTo>
                  <a:lnTo>
                    <a:pt x="1155" y="1784"/>
                  </a:lnTo>
                  <a:cubicBezTo>
                    <a:pt x="1141" y="1783"/>
                    <a:pt x="1126" y="1782"/>
                    <a:pt x="1112" y="1781"/>
                  </a:cubicBezTo>
                  <a:lnTo>
                    <a:pt x="1112" y="1781"/>
                  </a:lnTo>
                  <a:cubicBezTo>
                    <a:pt x="1032" y="1771"/>
                    <a:pt x="954" y="1752"/>
                    <a:pt x="881" y="1722"/>
                  </a:cubicBezTo>
                  <a:lnTo>
                    <a:pt x="881" y="1722"/>
                  </a:lnTo>
                  <a:cubicBezTo>
                    <a:pt x="824" y="1696"/>
                    <a:pt x="770" y="1663"/>
                    <a:pt x="717" y="1627"/>
                  </a:cubicBezTo>
                  <a:lnTo>
                    <a:pt x="717" y="1627"/>
                  </a:lnTo>
                  <a:cubicBezTo>
                    <a:pt x="709" y="1620"/>
                    <a:pt x="700" y="1612"/>
                    <a:pt x="692" y="1605"/>
                  </a:cubicBezTo>
                  <a:lnTo>
                    <a:pt x="692" y="1605"/>
                  </a:lnTo>
                  <a:cubicBezTo>
                    <a:pt x="693" y="1606"/>
                    <a:pt x="694" y="1607"/>
                    <a:pt x="695" y="1608"/>
                  </a:cubicBezTo>
                  <a:lnTo>
                    <a:pt x="691" y="1605"/>
                  </a:lnTo>
                  <a:lnTo>
                    <a:pt x="691" y="1605"/>
                  </a:lnTo>
                  <a:cubicBezTo>
                    <a:pt x="691" y="1605"/>
                    <a:pt x="692" y="1605"/>
                    <a:pt x="692" y="1605"/>
                  </a:cubicBezTo>
                  <a:lnTo>
                    <a:pt x="692" y="1605"/>
                  </a:lnTo>
                  <a:cubicBezTo>
                    <a:pt x="689" y="1603"/>
                    <a:pt x="686" y="1601"/>
                    <a:pt x="683" y="1598"/>
                  </a:cubicBezTo>
                  <a:lnTo>
                    <a:pt x="683" y="1598"/>
                  </a:lnTo>
                  <a:lnTo>
                    <a:pt x="691" y="1605"/>
                  </a:lnTo>
                  <a:lnTo>
                    <a:pt x="691" y="1605"/>
                  </a:lnTo>
                  <a:cubicBezTo>
                    <a:pt x="682" y="1597"/>
                    <a:pt x="674" y="1590"/>
                    <a:pt x="665" y="1583"/>
                  </a:cubicBezTo>
                  <a:lnTo>
                    <a:pt x="665" y="1583"/>
                  </a:lnTo>
                  <a:cubicBezTo>
                    <a:pt x="610" y="1537"/>
                    <a:pt x="561" y="1487"/>
                    <a:pt x="517" y="1431"/>
                  </a:cubicBezTo>
                  <a:lnTo>
                    <a:pt x="517" y="1431"/>
                  </a:lnTo>
                  <a:cubicBezTo>
                    <a:pt x="463" y="1360"/>
                    <a:pt x="418" y="1282"/>
                    <a:pt x="383" y="1201"/>
                  </a:cubicBezTo>
                  <a:lnTo>
                    <a:pt x="383" y="1201"/>
                  </a:lnTo>
                  <a:cubicBezTo>
                    <a:pt x="368" y="1165"/>
                    <a:pt x="356" y="1129"/>
                    <a:pt x="346" y="1092"/>
                  </a:cubicBezTo>
                  <a:cubicBezTo>
                    <a:pt x="340" y="1071"/>
                    <a:pt x="333" y="1049"/>
                    <a:pt x="327" y="1026"/>
                  </a:cubicBezTo>
                  <a:cubicBezTo>
                    <a:pt x="322" y="1005"/>
                    <a:pt x="318" y="979"/>
                    <a:pt x="311" y="956"/>
                  </a:cubicBezTo>
                  <a:lnTo>
                    <a:pt x="311" y="956"/>
                  </a:lnTo>
                  <a:lnTo>
                    <a:pt x="313" y="960"/>
                  </a:lnTo>
                  <a:cubicBezTo>
                    <a:pt x="306" y="942"/>
                    <a:pt x="301" y="921"/>
                    <a:pt x="297" y="901"/>
                  </a:cubicBezTo>
                  <a:lnTo>
                    <a:pt x="297" y="901"/>
                  </a:lnTo>
                  <a:cubicBezTo>
                    <a:pt x="295" y="891"/>
                    <a:pt x="293" y="882"/>
                    <a:pt x="292" y="872"/>
                  </a:cubicBezTo>
                  <a:lnTo>
                    <a:pt x="292" y="872"/>
                  </a:lnTo>
                  <a:lnTo>
                    <a:pt x="296" y="911"/>
                  </a:lnTo>
                  <a:cubicBezTo>
                    <a:pt x="284" y="813"/>
                    <a:pt x="282" y="712"/>
                    <a:pt x="296" y="615"/>
                  </a:cubicBezTo>
                  <a:lnTo>
                    <a:pt x="296" y="615"/>
                  </a:lnTo>
                  <a:lnTo>
                    <a:pt x="293" y="644"/>
                  </a:lnTo>
                  <a:lnTo>
                    <a:pt x="293" y="644"/>
                  </a:lnTo>
                  <a:cubicBezTo>
                    <a:pt x="296" y="621"/>
                    <a:pt x="301" y="599"/>
                    <a:pt x="301" y="576"/>
                  </a:cubicBezTo>
                  <a:lnTo>
                    <a:pt x="301" y="576"/>
                  </a:lnTo>
                  <a:cubicBezTo>
                    <a:pt x="302" y="569"/>
                    <a:pt x="302" y="563"/>
                    <a:pt x="303" y="556"/>
                  </a:cubicBezTo>
                  <a:lnTo>
                    <a:pt x="303" y="556"/>
                  </a:lnTo>
                  <a:cubicBezTo>
                    <a:pt x="310" y="514"/>
                    <a:pt x="325" y="475"/>
                    <a:pt x="340" y="436"/>
                  </a:cubicBezTo>
                  <a:lnTo>
                    <a:pt x="340" y="436"/>
                  </a:lnTo>
                  <a:cubicBezTo>
                    <a:pt x="366" y="377"/>
                    <a:pt x="401" y="319"/>
                    <a:pt x="440" y="268"/>
                  </a:cubicBezTo>
                  <a:lnTo>
                    <a:pt x="440" y="268"/>
                  </a:lnTo>
                  <a:lnTo>
                    <a:pt x="424" y="289"/>
                  </a:lnTo>
                  <a:cubicBezTo>
                    <a:pt x="461" y="239"/>
                    <a:pt x="504" y="196"/>
                    <a:pt x="551" y="155"/>
                  </a:cubicBezTo>
                  <a:cubicBezTo>
                    <a:pt x="568" y="143"/>
                    <a:pt x="580" y="112"/>
                    <a:pt x="578" y="91"/>
                  </a:cubicBezTo>
                  <a:cubicBezTo>
                    <a:pt x="578" y="71"/>
                    <a:pt x="572" y="52"/>
                    <a:pt x="559" y="36"/>
                  </a:cubicBezTo>
                  <a:cubicBezTo>
                    <a:pt x="542" y="15"/>
                    <a:pt x="513" y="0"/>
                    <a:pt x="485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3839750" y="1464875"/>
              <a:ext cx="40500" cy="158975"/>
            </a:xfrm>
            <a:custGeom>
              <a:avLst/>
              <a:gdLst/>
              <a:ahLst/>
              <a:cxnLst/>
              <a:rect l="l" t="t" r="r" b="b"/>
              <a:pathLst>
                <a:path w="1620" h="6359" extrusionOk="0">
                  <a:moveTo>
                    <a:pt x="894" y="4697"/>
                  </a:moveTo>
                  <a:lnTo>
                    <a:pt x="893" y="4700"/>
                  </a:lnTo>
                  <a:lnTo>
                    <a:pt x="893" y="4700"/>
                  </a:lnTo>
                  <a:cubicBezTo>
                    <a:pt x="893" y="4699"/>
                    <a:pt x="894" y="4698"/>
                    <a:pt x="894" y="4697"/>
                  </a:cubicBezTo>
                  <a:close/>
                  <a:moveTo>
                    <a:pt x="575" y="0"/>
                  </a:moveTo>
                  <a:cubicBezTo>
                    <a:pt x="554" y="0"/>
                    <a:pt x="533" y="6"/>
                    <a:pt x="512" y="19"/>
                  </a:cubicBezTo>
                  <a:cubicBezTo>
                    <a:pt x="457" y="56"/>
                    <a:pt x="424" y="140"/>
                    <a:pt x="465" y="199"/>
                  </a:cubicBezTo>
                  <a:cubicBezTo>
                    <a:pt x="598" y="388"/>
                    <a:pt x="718" y="590"/>
                    <a:pt x="818" y="797"/>
                  </a:cubicBezTo>
                  <a:cubicBezTo>
                    <a:pt x="845" y="849"/>
                    <a:pt x="868" y="900"/>
                    <a:pt x="892" y="953"/>
                  </a:cubicBezTo>
                  <a:lnTo>
                    <a:pt x="907" y="988"/>
                  </a:lnTo>
                  <a:cubicBezTo>
                    <a:pt x="911" y="997"/>
                    <a:pt x="913" y="1005"/>
                    <a:pt x="917" y="1013"/>
                  </a:cubicBezTo>
                  <a:cubicBezTo>
                    <a:pt x="917" y="1013"/>
                    <a:pt x="917" y="1012"/>
                    <a:pt x="916" y="1011"/>
                  </a:cubicBezTo>
                  <a:lnTo>
                    <a:pt x="916" y="1011"/>
                  </a:lnTo>
                  <a:cubicBezTo>
                    <a:pt x="927" y="1035"/>
                    <a:pt x="937" y="1061"/>
                    <a:pt x="948" y="1085"/>
                  </a:cubicBezTo>
                  <a:cubicBezTo>
                    <a:pt x="989" y="1192"/>
                    <a:pt x="1028" y="1301"/>
                    <a:pt x="1061" y="1410"/>
                  </a:cubicBezTo>
                  <a:cubicBezTo>
                    <a:pt x="1128" y="1631"/>
                    <a:pt x="1180" y="1857"/>
                    <a:pt x="1215" y="2085"/>
                  </a:cubicBezTo>
                  <a:cubicBezTo>
                    <a:pt x="1219" y="2110"/>
                    <a:pt x="1223" y="2137"/>
                    <a:pt x="1225" y="2161"/>
                  </a:cubicBezTo>
                  <a:cubicBezTo>
                    <a:pt x="1226" y="2167"/>
                    <a:pt x="1227" y="2170"/>
                    <a:pt x="1227" y="2170"/>
                  </a:cubicBezTo>
                  <a:lnTo>
                    <a:pt x="1227" y="2170"/>
                  </a:lnTo>
                  <a:lnTo>
                    <a:pt x="1227" y="2172"/>
                  </a:lnTo>
                  <a:cubicBezTo>
                    <a:pt x="1229" y="2188"/>
                    <a:pt x="1231" y="2205"/>
                    <a:pt x="1233" y="2223"/>
                  </a:cubicBezTo>
                  <a:cubicBezTo>
                    <a:pt x="1239" y="2281"/>
                    <a:pt x="1246" y="2336"/>
                    <a:pt x="1250" y="2394"/>
                  </a:cubicBezTo>
                  <a:cubicBezTo>
                    <a:pt x="1260" y="2509"/>
                    <a:pt x="1264" y="2624"/>
                    <a:pt x="1264" y="2739"/>
                  </a:cubicBezTo>
                  <a:cubicBezTo>
                    <a:pt x="1260" y="3000"/>
                    <a:pt x="1252" y="3256"/>
                    <a:pt x="1217" y="3515"/>
                  </a:cubicBezTo>
                  <a:lnTo>
                    <a:pt x="1223" y="3466"/>
                  </a:lnTo>
                  <a:lnTo>
                    <a:pt x="1223" y="3466"/>
                  </a:lnTo>
                  <a:cubicBezTo>
                    <a:pt x="1176" y="3809"/>
                    <a:pt x="1096" y="4146"/>
                    <a:pt x="981" y="4473"/>
                  </a:cubicBezTo>
                  <a:cubicBezTo>
                    <a:pt x="948" y="4563"/>
                    <a:pt x="913" y="4656"/>
                    <a:pt x="874" y="4746"/>
                  </a:cubicBezTo>
                  <a:lnTo>
                    <a:pt x="893" y="4700"/>
                  </a:lnTo>
                  <a:lnTo>
                    <a:pt x="893" y="4700"/>
                  </a:lnTo>
                  <a:cubicBezTo>
                    <a:pt x="807" y="4907"/>
                    <a:pt x="698" y="5100"/>
                    <a:pt x="594" y="5296"/>
                  </a:cubicBezTo>
                  <a:cubicBezTo>
                    <a:pt x="492" y="5496"/>
                    <a:pt x="358" y="5675"/>
                    <a:pt x="231" y="5859"/>
                  </a:cubicBezTo>
                  <a:cubicBezTo>
                    <a:pt x="194" y="5911"/>
                    <a:pt x="155" y="5960"/>
                    <a:pt x="122" y="6011"/>
                  </a:cubicBezTo>
                  <a:cubicBezTo>
                    <a:pt x="105" y="6036"/>
                    <a:pt x="87" y="6061"/>
                    <a:pt x="70" y="6085"/>
                  </a:cubicBezTo>
                  <a:cubicBezTo>
                    <a:pt x="48" y="6120"/>
                    <a:pt x="35" y="6159"/>
                    <a:pt x="19" y="6196"/>
                  </a:cubicBezTo>
                  <a:cubicBezTo>
                    <a:pt x="1" y="6244"/>
                    <a:pt x="29" y="6305"/>
                    <a:pt x="66" y="6332"/>
                  </a:cubicBezTo>
                  <a:cubicBezTo>
                    <a:pt x="89" y="6351"/>
                    <a:pt x="115" y="6359"/>
                    <a:pt x="141" y="6359"/>
                  </a:cubicBezTo>
                  <a:cubicBezTo>
                    <a:pt x="164" y="6359"/>
                    <a:pt x="187" y="6353"/>
                    <a:pt x="210" y="6342"/>
                  </a:cubicBezTo>
                  <a:cubicBezTo>
                    <a:pt x="233" y="6332"/>
                    <a:pt x="255" y="6324"/>
                    <a:pt x="276" y="6309"/>
                  </a:cubicBezTo>
                  <a:cubicBezTo>
                    <a:pt x="309" y="6287"/>
                    <a:pt x="337" y="6260"/>
                    <a:pt x="368" y="6235"/>
                  </a:cubicBezTo>
                  <a:cubicBezTo>
                    <a:pt x="409" y="6200"/>
                    <a:pt x="448" y="6159"/>
                    <a:pt x="485" y="6120"/>
                  </a:cubicBezTo>
                  <a:cubicBezTo>
                    <a:pt x="570" y="6034"/>
                    <a:pt x="646" y="5940"/>
                    <a:pt x="718" y="5841"/>
                  </a:cubicBezTo>
                  <a:cubicBezTo>
                    <a:pt x="847" y="5668"/>
                    <a:pt x="968" y="5485"/>
                    <a:pt x="1065" y="5292"/>
                  </a:cubicBezTo>
                  <a:cubicBezTo>
                    <a:pt x="1264" y="4894"/>
                    <a:pt x="1414" y="4469"/>
                    <a:pt x="1502" y="4031"/>
                  </a:cubicBezTo>
                  <a:cubicBezTo>
                    <a:pt x="1548" y="3803"/>
                    <a:pt x="1580" y="3575"/>
                    <a:pt x="1597" y="3345"/>
                  </a:cubicBezTo>
                  <a:cubicBezTo>
                    <a:pt x="1613" y="3129"/>
                    <a:pt x="1619" y="2911"/>
                    <a:pt x="1603" y="2696"/>
                  </a:cubicBezTo>
                  <a:cubicBezTo>
                    <a:pt x="1568" y="2250"/>
                    <a:pt x="1498" y="1812"/>
                    <a:pt x="1359" y="1385"/>
                  </a:cubicBezTo>
                  <a:cubicBezTo>
                    <a:pt x="1223" y="966"/>
                    <a:pt x="1034" y="563"/>
                    <a:pt x="787" y="197"/>
                  </a:cubicBezTo>
                  <a:cubicBezTo>
                    <a:pt x="757" y="152"/>
                    <a:pt x="726" y="109"/>
                    <a:pt x="693" y="66"/>
                  </a:cubicBezTo>
                  <a:cubicBezTo>
                    <a:pt x="666" y="28"/>
                    <a:pt x="622" y="0"/>
                    <a:pt x="575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097125" y="1529025"/>
              <a:ext cx="59075" cy="109525"/>
            </a:xfrm>
            <a:custGeom>
              <a:avLst/>
              <a:gdLst/>
              <a:ahLst/>
              <a:cxnLst/>
              <a:rect l="l" t="t" r="r" b="b"/>
              <a:pathLst>
                <a:path w="2363" h="4381" extrusionOk="0">
                  <a:moveTo>
                    <a:pt x="1406" y="2897"/>
                  </a:moveTo>
                  <a:lnTo>
                    <a:pt x="1406" y="2897"/>
                  </a:lnTo>
                  <a:cubicBezTo>
                    <a:pt x="1415" y="2898"/>
                    <a:pt x="1424" y="2899"/>
                    <a:pt x="1433" y="2901"/>
                  </a:cubicBezTo>
                  <a:lnTo>
                    <a:pt x="1433" y="2901"/>
                  </a:lnTo>
                  <a:lnTo>
                    <a:pt x="1406" y="2897"/>
                  </a:lnTo>
                  <a:close/>
                  <a:moveTo>
                    <a:pt x="989" y="2968"/>
                  </a:moveTo>
                  <a:lnTo>
                    <a:pt x="989" y="2968"/>
                  </a:lnTo>
                  <a:cubicBezTo>
                    <a:pt x="985" y="2969"/>
                    <a:pt x="980" y="2971"/>
                    <a:pt x="976" y="2973"/>
                  </a:cubicBezTo>
                  <a:lnTo>
                    <a:pt x="989" y="2968"/>
                  </a:lnTo>
                  <a:close/>
                  <a:moveTo>
                    <a:pt x="1807" y="3064"/>
                  </a:moveTo>
                  <a:cubicBezTo>
                    <a:pt x="1812" y="3067"/>
                    <a:pt x="1817" y="3072"/>
                    <a:pt x="1823" y="3076"/>
                  </a:cubicBezTo>
                  <a:lnTo>
                    <a:pt x="1807" y="3064"/>
                  </a:lnTo>
                  <a:close/>
                  <a:moveTo>
                    <a:pt x="756" y="3098"/>
                  </a:moveTo>
                  <a:lnTo>
                    <a:pt x="732" y="3118"/>
                  </a:lnTo>
                  <a:lnTo>
                    <a:pt x="732" y="3118"/>
                  </a:lnTo>
                  <a:cubicBezTo>
                    <a:pt x="740" y="3111"/>
                    <a:pt x="748" y="3105"/>
                    <a:pt x="756" y="3098"/>
                  </a:cubicBezTo>
                  <a:close/>
                  <a:moveTo>
                    <a:pt x="526" y="3322"/>
                  </a:moveTo>
                  <a:lnTo>
                    <a:pt x="520" y="3331"/>
                  </a:lnTo>
                  <a:lnTo>
                    <a:pt x="520" y="3331"/>
                  </a:lnTo>
                  <a:cubicBezTo>
                    <a:pt x="522" y="3328"/>
                    <a:pt x="524" y="3325"/>
                    <a:pt x="526" y="3322"/>
                  </a:cubicBezTo>
                  <a:close/>
                  <a:moveTo>
                    <a:pt x="2088" y="3636"/>
                  </a:moveTo>
                  <a:cubicBezTo>
                    <a:pt x="2086" y="3647"/>
                    <a:pt x="2084" y="3658"/>
                    <a:pt x="2082" y="3668"/>
                  </a:cubicBezTo>
                  <a:lnTo>
                    <a:pt x="2082" y="3668"/>
                  </a:lnTo>
                  <a:lnTo>
                    <a:pt x="2088" y="3636"/>
                  </a:lnTo>
                  <a:close/>
                  <a:moveTo>
                    <a:pt x="1923" y="3943"/>
                  </a:moveTo>
                  <a:cubicBezTo>
                    <a:pt x="1921" y="3945"/>
                    <a:pt x="1918" y="3947"/>
                    <a:pt x="1916" y="3949"/>
                  </a:cubicBezTo>
                  <a:lnTo>
                    <a:pt x="1916" y="3949"/>
                  </a:lnTo>
                  <a:lnTo>
                    <a:pt x="1923" y="3943"/>
                  </a:lnTo>
                  <a:close/>
                  <a:moveTo>
                    <a:pt x="1912" y="3951"/>
                  </a:moveTo>
                  <a:cubicBezTo>
                    <a:pt x="1906" y="3956"/>
                    <a:pt x="1900" y="3961"/>
                    <a:pt x="1895" y="3965"/>
                  </a:cubicBezTo>
                  <a:lnTo>
                    <a:pt x="1912" y="3951"/>
                  </a:lnTo>
                  <a:close/>
                  <a:moveTo>
                    <a:pt x="1215" y="3988"/>
                  </a:moveTo>
                  <a:lnTo>
                    <a:pt x="1239" y="4005"/>
                  </a:lnTo>
                  <a:lnTo>
                    <a:pt x="1239" y="4005"/>
                  </a:lnTo>
                  <a:cubicBezTo>
                    <a:pt x="1230" y="4000"/>
                    <a:pt x="1222" y="3994"/>
                    <a:pt x="1215" y="3988"/>
                  </a:cubicBezTo>
                  <a:close/>
                  <a:moveTo>
                    <a:pt x="1244" y="4009"/>
                  </a:moveTo>
                  <a:lnTo>
                    <a:pt x="1245" y="4010"/>
                  </a:lnTo>
                  <a:cubicBezTo>
                    <a:pt x="1245" y="4010"/>
                    <a:pt x="1244" y="4010"/>
                    <a:pt x="1244" y="4009"/>
                  </a:cubicBezTo>
                  <a:close/>
                  <a:moveTo>
                    <a:pt x="1297" y="4041"/>
                  </a:moveTo>
                  <a:lnTo>
                    <a:pt x="1306" y="4045"/>
                  </a:lnTo>
                  <a:lnTo>
                    <a:pt x="1306" y="4045"/>
                  </a:lnTo>
                  <a:cubicBezTo>
                    <a:pt x="1303" y="4044"/>
                    <a:pt x="1300" y="4042"/>
                    <a:pt x="1297" y="4041"/>
                  </a:cubicBezTo>
                  <a:close/>
                  <a:moveTo>
                    <a:pt x="1323" y="4052"/>
                  </a:moveTo>
                  <a:lnTo>
                    <a:pt x="1332" y="4056"/>
                  </a:lnTo>
                  <a:cubicBezTo>
                    <a:pt x="1329" y="4054"/>
                    <a:pt x="1326" y="4053"/>
                    <a:pt x="1323" y="4052"/>
                  </a:cubicBezTo>
                  <a:close/>
                  <a:moveTo>
                    <a:pt x="1621" y="4078"/>
                  </a:moveTo>
                  <a:lnTo>
                    <a:pt x="1621" y="4078"/>
                  </a:lnTo>
                  <a:cubicBezTo>
                    <a:pt x="1611" y="4079"/>
                    <a:pt x="1601" y="4081"/>
                    <a:pt x="1590" y="4081"/>
                  </a:cubicBezTo>
                  <a:lnTo>
                    <a:pt x="1590" y="4081"/>
                  </a:lnTo>
                  <a:lnTo>
                    <a:pt x="1621" y="4078"/>
                  </a:lnTo>
                  <a:close/>
                  <a:moveTo>
                    <a:pt x="1432" y="4079"/>
                  </a:moveTo>
                  <a:lnTo>
                    <a:pt x="1463" y="4084"/>
                  </a:lnTo>
                  <a:cubicBezTo>
                    <a:pt x="1453" y="4083"/>
                    <a:pt x="1442" y="4081"/>
                    <a:pt x="1432" y="4079"/>
                  </a:cubicBezTo>
                  <a:close/>
                  <a:moveTo>
                    <a:pt x="92" y="0"/>
                  </a:moveTo>
                  <a:cubicBezTo>
                    <a:pt x="91" y="0"/>
                    <a:pt x="90" y="0"/>
                    <a:pt x="89" y="0"/>
                  </a:cubicBezTo>
                  <a:cubicBezTo>
                    <a:pt x="52" y="2"/>
                    <a:pt x="21" y="31"/>
                    <a:pt x="21" y="70"/>
                  </a:cubicBezTo>
                  <a:lnTo>
                    <a:pt x="21" y="70"/>
                  </a:lnTo>
                  <a:cubicBezTo>
                    <a:pt x="21" y="69"/>
                    <a:pt x="21" y="69"/>
                    <a:pt x="21" y="68"/>
                  </a:cubicBezTo>
                  <a:lnTo>
                    <a:pt x="21" y="70"/>
                  </a:lnTo>
                  <a:lnTo>
                    <a:pt x="21" y="70"/>
                  </a:lnTo>
                  <a:cubicBezTo>
                    <a:pt x="21" y="538"/>
                    <a:pt x="23" y="1003"/>
                    <a:pt x="21" y="1471"/>
                  </a:cubicBezTo>
                  <a:cubicBezTo>
                    <a:pt x="17" y="1935"/>
                    <a:pt x="15" y="2400"/>
                    <a:pt x="11" y="2864"/>
                  </a:cubicBezTo>
                  <a:cubicBezTo>
                    <a:pt x="11" y="3127"/>
                    <a:pt x="0" y="3390"/>
                    <a:pt x="7" y="3651"/>
                  </a:cubicBezTo>
                  <a:cubicBezTo>
                    <a:pt x="9" y="3731"/>
                    <a:pt x="66" y="3797"/>
                    <a:pt x="144" y="3809"/>
                  </a:cubicBezTo>
                  <a:cubicBezTo>
                    <a:pt x="152" y="3810"/>
                    <a:pt x="160" y="3810"/>
                    <a:pt x="168" y="3810"/>
                  </a:cubicBezTo>
                  <a:cubicBezTo>
                    <a:pt x="196" y="3810"/>
                    <a:pt x="225" y="3804"/>
                    <a:pt x="247" y="3789"/>
                  </a:cubicBezTo>
                  <a:cubicBezTo>
                    <a:pt x="284" y="3766"/>
                    <a:pt x="306" y="3735"/>
                    <a:pt x="321" y="3694"/>
                  </a:cubicBezTo>
                  <a:cubicBezTo>
                    <a:pt x="329" y="3670"/>
                    <a:pt x="338" y="3646"/>
                    <a:pt x="348" y="3623"/>
                  </a:cubicBezTo>
                  <a:lnTo>
                    <a:pt x="348" y="3623"/>
                  </a:lnTo>
                  <a:lnTo>
                    <a:pt x="337" y="3647"/>
                  </a:lnTo>
                  <a:cubicBezTo>
                    <a:pt x="342" y="3635"/>
                    <a:pt x="347" y="3624"/>
                    <a:pt x="352" y="3612"/>
                  </a:cubicBezTo>
                  <a:lnTo>
                    <a:pt x="352" y="3612"/>
                  </a:lnTo>
                  <a:cubicBezTo>
                    <a:pt x="351" y="3616"/>
                    <a:pt x="349" y="3619"/>
                    <a:pt x="348" y="3623"/>
                  </a:cubicBezTo>
                  <a:lnTo>
                    <a:pt x="348" y="3623"/>
                  </a:lnTo>
                  <a:lnTo>
                    <a:pt x="354" y="3610"/>
                  </a:lnTo>
                  <a:lnTo>
                    <a:pt x="354" y="3610"/>
                  </a:lnTo>
                  <a:cubicBezTo>
                    <a:pt x="353" y="3611"/>
                    <a:pt x="353" y="3612"/>
                    <a:pt x="352" y="3612"/>
                  </a:cubicBezTo>
                  <a:lnTo>
                    <a:pt x="352" y="3612"/>
                  </a:lnTo>
                  <a:cubicBezTo>
                    <a:pt x="353" y="3612"/>
                    <a:pt x="353" y="3611"/>
                    <a:pt x="354" y="3610"/>
                  </a:cubicBezTo>
                  <a:lnTo>
                    <a:pt x="354" y="3610"/>
                  </a:lnTo>
                  <a:lnTo>
                    <a:pt x="354" y="3610"/>
                  </a:lnTo>
                  <a:lnTo>
                    <a:pt x="354" y="3610"/>
                  </a:lnTo>
                  <a:cubicBezTo>
                    <a:pt x="396" y="3517"/>
                    <a:pt x="448" y="3429"/>
                    <a:pt x="509" y="3346"/>
                  </a:cubicBezTo>
                  <a:lnTo>
                    <a:pt x="509" y="3346"/>
                  </a:lnTo>
                  <a:cubicBezTo>
                    <a:pt x="574" y="3262"/>
                    <a:pt x="648" y="3187"/>
                    <a:pt x="728" y="3121"/>
                  </a:cubicBezTo>
                  <a:lnTo>
                    <a:pt x="728" y="3121"/>
                  </a:lnTo>
                  <a:cubicBezTo>
                    <a:pt x="805" y="3062"/>
                    <a:pt x="889" y="3011"/>
                    <a:pt x="979" y="2972"/>
                  </a:cubicBezTo>
                  <a:lnTo>
                    <a:pt x="979" y="2972"/>
                  </a:lnTo>
                  <a:cubicBezTo>
                    <a:pt x="991" y="2967"/>
                    <a:pt x="1003" y="2962"/>
                    <a:pt x="1015" y="2956"/>
                  </a:cubicBezTo>
                  <a:lnTo>
                    <a:pt x="1015" y="2956"/>
                  </a:lnTo>
                  <a:lnTo>
                    <a:pt x="989" y="2968"/>
                  </a:lnTo>
                  <a:lnTo>
                    <a:pt x="989" y="2968"/>
                  </a:lnTo>
                  <a:cubicBezTo>
                    <a:pt x="1063" y="2937"/>
                    <a:pt x="1139" y="2915"/>
                    <a:pt x="1217" y="2901"/>
                  </a:cubicBezTo>
                  <a:lnTo>
                    <a:pt x="1217" y="2901"/>
                  </a:lnTo>
                  <a:cubicBezTo>
                    <a:pt x="1254" y="2897"/>
                    <a:pt x="1292" y="2895"/>
                    <a:pt x="1329" y="2895"/>
                  </a:cubicBezTo>
                  <a:cubicBezTo>
                    <a:pt x="1365" y="2895"/>
                    <a:pt x="1401" y="2897"/>
                    <a:pt x="1436" y="2902"/>
                  </a:cubicBezTo>
                  <a:lnTo>
                    <a:pt x="1436" y="2902"/>
                  </a:lnTo>
                  <a:cubicBezTo>
                    <a:pt x="1497" y="2912"/>
                    <a:pt x="1557" y="2930"/>
                    <a:pt x="1616" y="2952"/>
                  </a:cubicBezTo>
                  <a:lnTo>
                    <a:pt x="1616" y="2952"/>
                  </a:lnTo>
                  <a:cubicBezTo>
                    <a:pt x="1681" y="2982"/>
                    <a:pt x="1744" y="3017"/>
                    <a:pt x="1802" y="3060"/>
                  </a:cubicBezTo>
                  <a:lnTo>
                    <a:pt x="1802" y="3060"/>
                  </a:lnTo>
                  <a:cubicBezTo>
                    <a:pt x="1852" y="3100"/>
                    <a:pt x="1899" y="3143"/>
                    <a:pt x="1940" y="3193"/>
                  </a:cubicBezTo>
                  <a:lnTo>
                    <a:pt x="1940" y="3193"/>
                  </a:lnTo>
                  <a:cubicBezTo>
                    <a:pt x="1982" y="3251"/>
                    <a:pt x="2018" y="3310"/>
                    <a:pt x="2047" y="3376"/>
                  </a:cubicBezTo>
                  <a:lnTo>
                    <a:pt x="2032" y="3345"/>
                  </a:lnTo>
                  <a:lnTo>
                    <a:pt x="2032" y="3345"/>
                  </a:lnTo>
                  <a:cubicBezTo>
                    <a:pt x="2057" y="3401"/>
                    <a:pt x="2074" y="3460"/>
                    <a:pt x="2083" y="3521"/>
                  </a:cubicBezTo>
                  <a:lnTo>
                    <a:pt x="2083" y="3521"/>
                  </a:lnTo>
                  <a:cubicBezTo>
                    <a:pt x="2088" y="3571"/>
                    <a:pt x="2089" y="3621"/>
                    <a:pt x="2082" y="3670"/>
                  </a:cubicBezTo>
                  <a:lnTo>
                    <a:pt x="2082" y="3670"/>
                  </a:lnTo>
                  <a:cubicBezTo>
                    <a:pt x="2074" y="3711"/>
                    <a:pt x="2063" y="3752"/>
                    <a:pt x="2047" y="3791"/>
                  </a:cubicBezTo>
                  <a:lnTo>
                    <a:pt x="2059" y="3758"/>
                  </a:lnTo>
                  <a:lnTo>
                    <a:pt x="2059" y="3758"/>
                  </a:lnTo>
                  <a:cubicBezTo>
                    <a:pt x="2040" y="3801"/>
                    <a:pt x="2016" y="3842"/>
                    <a:pt x="1987" y="3879"/>
                  </a:cubicBezTo>
                  <a:lnTo>
                    <a:pt x="2010" y="3852"/>
                  </a:lnTo>
                  <a:lnTo>
                    <a:pt x="2010" y="3852"/>
                  </a:lnTo>
                  <a:cubicBezTo>
                    <a:pt x="1982" y="3889"/>
                    <a:pt x="1949" y="3921"/>
                    <a:pt x="1913" y="3950"/>
                  </a:cubicBezTo>
                  <a:lnTo>
                    <a:pt x="1913" y="3950"/>
                  </a:lnTo>
                  <a:cubicBezTo>
                    <a:pt x="1870" y="3983"/>
                    <a:pt x="1823" y="4010"/>
                    <a:pt x="1775" y="4033"/>
                  </a:cubicBezTo>
                  <a:lnTo>
                    <a:pt x="1775" y="4033"/>
                  </a:lnTo>
                  <a:cubicBezTo>
                    <a:pt x="1714" y="4056"/>
                    <a:pt x="1651" y="4072"/>
                    <a:pt x="1585" y="4082"/>
                  </a:cubicBezTo>
                  <a:lnTo>
                    <a:pt x="1585" y="4082"/>
                  </a:lnTo>
                  <a:cubicBezTo>
                    <a:pt x="1564" y="4084"/>
                    <a:pt x="1544" y="4084"/>
                    <a:pt x="1523" y="4084"/>
                  </a:cubicBezTo>
                  <a:cubicBezTo>
                    <a:pt x="1491" y="4084"/>
                    <a:pt x="1459" y="4082"/>
                    <a:pt x="1427" y="4079"/>
                  </a:cubicBezTo>
                  <a:lnTo>
                    <a:pt x="1427" y="4079"/>
                  </a:lnTo>
                  <a:cubicBezTo>
                    <a:pt x="1389" y="4072"/>
                    <a:pt x="1351" y="4062"/>
                    <a:pt x="1315" y="4048"/>
                  </a:cubicBezTo>
                  <a:lnTo>
                    <a:pt x="1315" y="4048"/>
                  </a:lnTo>
                  <a:cubicBezTo>
                    <a:pt x="1289" y="4037"/>
                    <a:pt x="1264" y="4023"/>
                    <a:pt x="1240" y="4006"/>
                  </a:cubicBezTo>
                  <a:lnTo>
                    <a:pt x="1240" y="4006"/>
                  </a:lnTo>
                  <a:cubicBezTo>
                    <a:pt x="1219" y="3991"/>
                    <a:pt x="1200" y="3972"/>
                    <a:pt x="1178" y="3961"/>
                  </a:cubicBezTo>
                  <a:cubicBezTo>
                    <a:pt x="1163" y="3955"/>
                    <a:pt x="1151" y="3947"/>
                    <a:pt x="1136" y="3938"/>
                  </a:cubicBezTo>
                  <a:cubicBezTo>
                    <a:pt x="1128" y="3934"/>
                    <a:pt x="1121" y="3929"/>
                    <a:pt x="1113" y="3924"/>
                  </a:cubicBezTo>
                  <a:lnTo>
                    <a:pt x="1113" y="3924"/>
                  </a:lnTo>
                  <a:cubicBezTo>
                    <a:pt x="1110" y="3921"/>
                    <a:pt x="1103" y="3916"/>
                    <a:pt x="1099" y="3914"/>
                  </a:cubicBezTo>
                  <a:cubicBezTo>
                    <a:pt x="1095" y="3910"/>
                    <a:pt x="1093" y="3908"/>
                    <a:pt x="1089" y="3906"/>
                  </a:cubicBezTo>
                  <a:cubicBezTo>
                    <a:pt x="1089" y="3905"/>
                    <a:pt x="1088" y="3905"/>
                    <a:pt x="1088" y="3905"/>
                  </a:cubicBezTo>
                  <a:lnTo>
                    <a:pt x="1088" y="3905"/>
                  </a:lnTo>
                  <a:cubicBezTo>
                    <a:pt x="1071" y="3882"/>
                    <a:pt x="1041" y="3869"/>
                    <a:pt x="1012" y="3869"/>
                  </a:cubicBezTo>
                  <a:cubicBezTo>
                    <a:pt x="996" y="3869"/>
                    <a:pt x="980" y="3874"/>
                    <a:pt x="966" y="3883"/>
                  </a:cubicBezTo>
                  <a:cubicBezTo>
                    <a:pt x="927" y="3908"/>
                    <a:pt x="911" y="3950"/>
                    <a:pt x="923" y="3992"/>
                  </a:cubicBezTo>
                  <a:lnTo>
                    <a:pt x="923" y="3992"/>
                  </a:lnTo>
                  <a:cubicBezTo>
                    <a:pt x="926" y="4023"/>
                    <a:pt x="937" y="4054"/>
                    <a:pt x="947" y="4080"/>
                  </a:cubicBezTo>
                  <a:cubicBezTo>
                    <a:pt x="966" y="4132"/>
                    <a:pt x="986" y="4179"/>
                    <a:pt x="1030" y="4216"/>
                  </a:cubicBezTo>
                  <a:cubicBezTo>
                    <a:pt x="1099" y="4273"/>
                    <a:pt x="1173" y="4314"/>
                    <a:pt x="1260" y="4343"/>
                  </a:cubicBezTo>
                  <a:cubicBezTo>
                    <a:pt x="1336" y="4369"/>
                    <a:pt x="1416" y="4381"/>
                    <a:pt x="1497" y="4381"/>
                  </a:cubicBezTo>
                  <a:cubicBezTo>
                    <a:pt x="1576" y="4381"/>
                    <a:pt x="1656" y="4370"/>
                    <a:pt x="1732" y="4349"/>
                  </a:cubicBezTo>
                  <a:cubicBezTo>
                    <a:pt x="1884" y="4310"/>
                    <a:pt x="2036" y="4230"/>
                    <a:pt x="2147" y="4115"/>
                  </a:cubicBezTo>
                  <a:cubicBezTo>
                    <a:pt x="2203" y="4060"/>
                    <a:pt x="2250" y="3994"/>
                    <a:pt x="2283" y="3924"/>
                  </a:cubicBezTo>
                  <a:cubicBezTo>
                    <a:pt x="2326" y="3832"/>
                    <a:pt x="2349" y="3737"/>
                    <a:pt x="2355" y="3634"/>
                  </a:cubicBezTo>
                  <a:cubicBezTo>
                    <a:pt x="2363" y="3435"/>
                    <a:pt x="2295" y="3232"/>
                    <a:pt x="2178" y="3072"/>
                  </a:cubicBezTo>
                  <a:cubicBezTo>
                    <a:pt x="2160" y="3047"/>
                    <a:pt x="2139" y="3020"/>
                    <a:pt x="2118" y="2996"/>
                  </a:cubicBezTo>
                  <a:lnTo>
                    <a:pt x="2118" y="2996"/>
                  </a:lnTo>
                  <a:lnTo>
                    <a:pt x="2130" y="3011"/>
                  </a:lnTo>
                  <a:lnTo>
                    <a:pt x="2130" y="3011"/>
                  </a:lnTo>
                  <a:cubicBezTo>
                    <a:pt x="1932" y="2757"/>
                    <a:pt x="1621" y="2587"/>
                    <a:pt x="1298" y="2587"/>
                  </a:cubicBezTo>
                  <a:cubicBezTo>
                    <a:pt x="1271" y="2587"/>
                    <a:pt x="1245" y="2588"/>
                    <a:pt x="1219" y="2591"/>
                  </a:cubicBezTo>
                  <a:cubicBezTo>
                    <a:pt x="1036" y="2605"/>
                    <a:pt x="863" y="2659"/>
                    <a:pt x="705" y="2749"/>
                  </a:cubicBezTo>
                  <a:cubicBezTo>
                    <a:pt x="557" y="2835"/>
                    <a:pt x="424" y="2948"/>
                    <a:pt x="315" y="3080"/>
                  </a:cubicBezTo>
                  <a:cubicBezTo>
                    <a:pt x="310" y="3086"/>
                    <a:pt x="305" y="3091"/>
                    <a:pt x="300" y="3097"/>
                  </a:cubicBezTo>
                  <a:lnTo>
                    <a:pt x="300" y="3097"/>
                  </a:lnTo>
                  <a:cubicBezTo>
                    <a:pt x="297" y="3048"/>
                    <a:pt x="295" y="2999"/>
                    <a:pt x="292" y="2950"/>
                  </a:cubicBezTo>
                  <a:cubicBezTo>
                    <a:pt x="280" y="2718"/>
                    <a:pt x="269" y="2484"/>
                    <a:pt x="257" y="2250"/>
                  </a:cubicBezTo>
                  <a:cubicBezTo>
                    <a:pt x="235" y="1785"/>
                    <a:pt x="210" y="1321"/>
                    <a:pt x="189" y="857"/>
                  </a:cubicBezTo>
                  <a:cubicBezTo>
                    <a:pt x="179" y="594"/>
                    <a:pt x="169" y="331"/>
                    <a:pt x="159" y="70"/>
                  </a:cubicBezTo>
                  <a:cubicBezTo>
                    <a:pt x="157" y="34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5"/>
            <p:cNvSpPr/>
            <p:nvPr/>
          </p:nvSpPr>
          <p:spPr>
            <a:xfrm>
              <a:off x="4172375" y="1513150"/>
              <a:ext cx="43625" cy="45475"/>
            </a:xfrm>
            <a:custGeom>
              <a:avLst/>
              <a:gdLst/>
              <a:ahLst/>
              <a:cxnLst/>
              <a:rect l="l" t="t" r="r" b="b"/>
              <a:pathLst>
                <a:path w="1745" h="1819" extrusionOk="0">
                  <a:moveTo>
                    <a:pt x="978" y="315"/>
                  </a:moveTo>
                  <a:lnTo>
                    <a:pt x="955" y="318"/>
                  </a:lnTo>
                  <a:lnTo>
                    <a:pt x="955" y="318"/>
                  </a:lnTo>
                  <a:cubicBezTo>
                    <a:pt x="962" y="317"/>
                    <a:pt x="970" y="316"/>
                    <a:pt x="978" y="315"/>
                  </a:cubicBezTo>
                  <a:close/>
                  <a:moveTo>
                    <a:pt x="697" y="387"/>
                  </a:moveTo>
                  <a:lnTo>
                    <a:pt x="671" y="398"/>
                  </a:lnTo>
                  <a:lnTo>
                    <a:pt x="671" y="398"/>
                  </a:lnTo>
                  <a:cubicBezTo>
                    <a:pt x="679" y="394"/>
                    <a:pt x="688" y="390"/>
                    <a:pt x="697" y="387"/>
                  </a:cubicBezTo>
                  <a:close/>
                  <a:moveTo>
                    <a:pt x="475" y="510"/>
                  </a:moveTo>
                  <a:lnTo>
                    <a:pt x="461" y="521"/>
                  </a:lnTo>
                  <a:lnTo>
                    <a:pt x="461" y="521"/>
                  </a:lnTo>
                  <a:cubicBezTo>
                    <a:pt x="465" y="517"/>
                    <a:pt x="470" y="513"/>
                    <a:pt x="475" y="510"/>
                  </a:cubicBezTo>
                  <a:close/>
                  <a:moveTo>
                    <a:pt x="251" y="734"/>
                  </a:moveTo>
                  <a:lnTo>
                    <a:pt x="241" y="746"/>
                  </a:lnTo>
                  <a:lnTo>
                    <a:pt x="241" y="746"/>
                  </a:lnTo>
                  <a:cubicBezTo>
                    <a:pt x="245" y="742"/>
                    <a:pt x="248" y="738"/>
                    <a:pt x="251" y="734"/>
                  </a:cubicBezTo>
                  <a:close/>
                  <a:moveTo>
                    <a:pt x="240" y="747"/>
                  </a:moveTo>
                  <a:cubicBezTo>
                    <a:pt x="239" y="748"/>
                    <a:pt x="238" y="749"/>
                    <a:pt x="237" y="751"/>
                  </a:cubicBezTo>
                  <a:lnTo>
                    <a:pt x="237" y="751"/>
                  </a:lnTo>
                  <a:lnTo>
                    <a:pt x="236" y="750"/>
                  </a:lnTo>
                  <a:cubicBezTo>
                    <a:pt x="238" y="749"/>
                    <a:pt x="239" y="748"/>
                    <a:pt x="240" y="747"/>
                  </a:cubicBezTo>
                  <a:close/>
                  <a:moveTo>
                    <a:pt x="1590" y="1545"/>
                  </a:moveTo>
                  <a:lnTo>
                    <a:pt x="1590" y="1545"/>
                  </a:lnTo>
                  <a:cubicBezTo>
                    <a:pt x="1594" y="1546"/>
                    <a:pt x="1598" y="1547"/>
                    <a:pt x="1602" y="1547"/>
                  </a:cubicBezTo>
                  <a:lnTo>
                    <a:pt x="1602" y="1547"/>
                  </a:lnTo>
                  <a:lnTo>
                    <a:pt x="1590" y="1545"/>
                  </a:lnTo>
                  <a:close/>
                  <a:moveTo>
                    <a:pt x="1086" y="0"/>
                  </a:moveTo>
                  <a:cubicBezTo>
                    <a:pt x="997" y="0"/>
                    <a:pt x="908" y="12"/>
                    <a:pt x="822" y="29"/>
                  </a:cubicBezTo>
                  <a:cubicBezTo>
                    <a:pt x="633" y="68"/>
                    <a:pt x="460" y="156"/>
                    <a:pt x="310" y="274"/>
                  </a:cubicBezTo>
                  <a:cubicBezTo>
                    <a:pt x="226" y="339"/>
                    <a:pt x="154" y="415"/>
                    <a:pt x="91" y="500"/>
                  </a:cubicBezTo>
                  <a:lnTo>
                    <a:pt x="113" y="471"/>
                  </a:lnTo>
                  <a:lnTo>
                    <a:pt x="113" y="471"/>
                  </a:lnTo>
                  <a:cubicBezTo>
                    <a:pt x="76" y="520"/>
                    <a:pt x="47" y="571"/>
                    <a:pt x="23" y="627"/>
                  </a:cubicBezTo>
                  <a:cubicBezTo>
                    <a:pt x="8" y="658"/>
                    <a:pt x="0" y="689"/>
                    <a:pt x="10" y="723"/>
                  </a:cubicBezTo>
                  <a:cubicBezTo>
                    <a:pt x="19" y="752"/>
                    <a:pt x="41" y="783"/>
                    <a:pt x="68" y="797"/>
                  </a:cubicBezTo>
                  <a:cubicBezTo>
                    <a:pt x="88" y="807"/>
                    <a:pt x="111" y="814"/>
                    <a:pt x="133" y="814"/>
                  </a:cubicBezTo>
                  <a:cubicBezTo>
                    <a:pt x="143" y="814"/>
                    <a:pt x="153" y="813"/>
                    <a:pt x="162" y="810"/>
                  </a:cubicBezTo>
                  <a:lnTo>
                    <a:pt x="193" y="797"/>
                  </a:lnTo>
                  <a:cubicBezTo>
                    <a:pt x="212" y="787"/>
                    <a:pt x="226" y="771"/>
                    <a:pt x="238" y="752"/>
                  </a:cubicBezTo>
                  <a:lnTo>
                    <a:pt x="237" y="751"/>
                  </a:lnTo>
                  <a:lnTo>
                    <a:pt x="230" y="758"/>
                  </a:lnTo>
                  <a:cubicBezTo>
                    <a:pt x="232" y="756"/>
                    <a:pt x="235" y="753"/>
                    <a:pt x="237" y="751"/>
                  </a:cubicBezTo>
                  <a:lnTo>
                    <a:pt x="237" y="751"/>
                  </a:lnTo>
                  <a:lnTo>
                    <a:pt x="237" y="751"/>
                  </a:lnTo>
                  <a:lnTo>
                    <a:pt x="241" y="746"/>
                  </a:lnTo>
                  <a:lnTo>
                    <a:pt x="241" y="746"/>
                  </a:lnTo>
                  <a:cubicBezTo>
                    <a:pt x="240" y="746"/>
                    <a:pt x="240" y="747"/>
                    <a:pt x="240" y="747"/>
                  </a:cubicBezTo>
                  <a:lnTo>
                    <a:pt x="240" y="747"/>
                  </a:lnTo>
                  <a:cubicBezTo>
                    <a:pt x="255" y="728"/>
                    <a:pt x="271" y="710"/>
                    <a:pt x="288" y="693"/>
                  </a:cubicBezTo>
                  <a:cubicBezTo>
                    <a:pt x="306" y="670"/>
                    <a:pt x="325" y="650"/>
                    <a:pt x="345" y="627"/>
                  </a:cubicBezTo>
                  <a:cubicBezTo>
                    <a:pt x="380" y="591"/>
                    <a:pt x="415" y="558"/>
                    <a:pt x="452" y="528"/>
                  </a:cubicBezTo>
                  <a:lnTo>
                    <a:pt x="452" y="528"/>
                  </a:lnTo>
                  <a:cubicBezTo>
                    <a:pt x="519" y="477"/>
                    <a:pt x="589" y="436"/>
                    <a:pt x="665" y="401"/>
                  </a:cubicBezTo>
                  <a:lnTo>
                    <a:pt x="665" y="401"/>
                  </a:lnTo>
                  <a:cubicBezTo>
                    <a:pt x="754" y="363"/>
                    <a:pt x="849" y="335"/>
                    <a:pt x="945" y="319"/>
                  </a:cubicBezTo>
                  <a:lnTo>
                    <a:pt x="945" y="319"/>
                  </a:lnTo>
                  <a:cubicBezTo>
                    <a:pt x="993" y="313"/>
                    <a:pt x="1040" y="310"/>
                    <a:pt x="1088" y="310"/>
                  </a:cubicBezTo>
                  <a:cubicBezTo>
                    <a:pt x="1093" y="310"/>
                    <a:pt x="1097" y="310"/>
                    <a:pt x="1102" y="310"/>
                  </a:cubicBezTo>
                  <a:lnTo>
                    <a:pt x="1102" y="310"/>
                  </a:lnTo>
                  <a:cubicBezTo>
                    <a:pt x="1060" y="371"/>
                    <a:pt x="1015" y="432"/>
                    <a:pt x="970" y="491"/>
                  </a:cubicBezTo>
                  <a:lnTo>
                    <a:pt x="992" y="463"/>
                  </a:lnTo>
                  <a:lnTo>
                    <a:pt x="992" y="463"/>
                  </a:lnTo>
                  <a:cubicBezTo>
                    <a:pt x="810" y="699"/>
                    <a:pt x="602" y="919"/>
                    <a:pt x="376" y="1116"/>
                  </a:cubicBezTo>
                  <a:cubicBezTo>
                    <a:pt x="315" y="1171"/>
                    <a:pt x="253" y="1222"/>
                    <a:pt x="190" y="1271"/>
                  </a:cubicBezTo>
                  <a:lnTo>
                    <a:pt x="190" y="1271"/>
                  </a:lnTo>
                  <a:cubicBezTo>
                    <a:pt x="153" y="1299"/>
                    <a:pt x="115" y="1328"/>
                    <a:pt x="76" y="1356"/>
                  </a:cubicBezTo>
                  <a:cubicBezTo>
                    <a:pt x="37" y="1385"/>
                    <a:pt x="8" y="1422"/>
                    <a:pt x="8" y="1473"/>
                  </a:cubicBezTo>
                  <a:cubicBezTo>
                    <a:pt x="8" y="1517"/>
                    <a:pt x="33" y="1570"/>
                    <a:pt x="76" y="1588"/>
                  </a:cubicBezTo>
                  <a:cubicBezTo>
                    <a:pt x="273" y="1677"/>
                    <a:pt x="477" y="1740"/>
                    <a:pt x="688" y="1777"/>
                  </a:cubicBezTo>
                  <a:cubicBezTo>
                    <a:pt x="799" y="1796"/>
                    <a:pt x="912" y="1810"/>
                    <a:pt x="1025" y="1814"/>
                  </a:cubicBezTo>
                  <a:cubicBezTo>
                    <a:pt x="1070" y="1817"/>
                    <a:pt x="1115" y="1819"/>
                    <a:pt x="1160" y="1819"/>
                  </a:cubicBezTo>
                  <a:cubicBezTo>
                    <a:pt x="1217" y="1819"/>
                    <a:pt x="1275" y="1816"/>
                    <a:pt x="1331" y="1810"/>
                  </a:cubicBezTo>
                  <a:cubicBezTo>
                    <a:pt x="1370" y="1806"/>
                    <a:pt x="1409" y="1800"/>
                    <a:pt x="1446" y="1796"/>
                  </a:cubicBezTo>
                  <a:cubicBezTo>
                    <a:pt x="1475" y="1792"/>
                    <a:pt x="1504" y="1788"/>
                    <a:pt x="1531" y="1777"/>
                  </a:cubicBezTo>
                  <a:cubicBezTo>
                    <a:pt x="1590" y="1755"/>
                    <a:pt x="1646" y="1724"/>
                    <a:pt x="1701" y="1691"/>
                  </a:cubicBezTo>
                  <a:cubicBezTo>
                    <a:pt x="1728" y="1677"/>
                    <a:pt x="1744" y="1640"/>
                    <a:pt x="1734" y="1609"/>
                  </a:cubicBezTo>
                  <a:cubicBezTo>
                    <a:pt x="1724" y="1576"/>
                    <a:pt x="1697" y="1558"/>
                    <a:pt x="1664" y="1553"/>
                  </a:cubicBezTo>
                  <a:cubicBezTo>
                    <a:pt x="1644" y="1552"/>
                    <a:pt x="1623" y="1550"/>
                    <a:pt x="1602" y="1547"/>
                  </a:cubicBezTo>
                  <a:lnTo>
                    <a:pt x="1602" y="1547"/>
                  </a:lnTo>
                  <a:lnTo>
                    <a:pt x="1617" y="1549"/>
                  </a:lnTo>
                  <a:cubicBezTo>
                    <a:pt x="1584" y="1545"/>
                    <a:pt x="1553" y="1539"/>
                    <a:pt x="1520" y="1535"/>
                  </a:cubicBezTo>
                  <a:cubicBezTo>
                    <a:pt x="1508" y="1535"/>
                    <a:pt x="1496" y="1533"/>
                    <a:pt x="1483" y="1533"/>
                  </a:cubicBezTo>
                  <a:cubicBezTo>
                    <a:pt x="1471" y="1533"/>
                    <a:pt x="1459" y="1533"/>
                    <a:pt x="1446" y="1535"/>
                  </a:cubicBezTo>
                  <a:cubicBezTo>
                    <a:pt x="1395" y="1539"/>
                    <a:pt x="1344" y="1541"/>
                    <a:pt x="1292" y="1543"/>
                  </a:cubicBezTo>
                  <a:cubicBezTo>
                    <a:pt x="1237" y="1545"/>
                    <a:pt x="1182" y="1547"/>
                    <a:pt x="1126" y="1547"/>
                  </a:cubicBezTo>
                  <a:cubicBezTo>
                    <a:pt x="1081" y="1547"/>
                    <a:pt x="1035" y="1546"/>
                    <a:pt x="988" y="1543"/>
                  </a:cubicBezTo>
                  <a:cubicBezTo>
                    <a:pt x="938" y="1540"/>
                    <a:pt x="888" y="1534"/>
                    <a:pt x="837" y="1529"/>
                  </a:cubicBezTo>
                  <a:lnTo>
                    <a:pt x="837" y="1529"/>
                  </a:lnTo>
                  <a:cubicBezTo>
                    <a:pt x="696" y="1510"/>
                    <a:pt x="556" y="1478"/>
                    <a:pt x="420" y="1434"/>
                  </a:cubicBezTo>
                  <a:lnTo>
                    <a:pt x="420" y="1434"/>
                  </a:lnTo>
                  <a:cubicBezTo>
                    <a:pt x="541" y="1338"/>
                    <a:pt x="658" y="1236"/>
                    <a:pt x="771" y="1128"/>
                  </a:cubicBezTo>
                  <a:cubicBezTo>
                    <a:pt x="943" y="962"/>
                    <a:pt x="1103" y="777"/>
                    <a:pt x="1251" y="584"/>
                  </a:cubicBezTo>
                  <a:cubicBezTo>
                    <a:pt x="1331" y="481"/>
                    <a:pt x="1405" y="374"/>
                    <a:pt x="1475" y="263"/>
                  </a:cubicBezTo>
                  <a:cubicBezTo>
                    <a:pt x="1527" y="185"/>
                    <a:pt x="1477" y="78"/>
                    <a:pt x="1391" y="54"/>
                  </a:cubicBezTo>
                  <a:cubicBezTo>
                    <a:pt x="1350" y="43"/>
                    <a:pt x="1311" y="31"/>
                    <a:pt x="1270" y="21"/>
                  </a:cubicBezTo>
                  <a:cubicBezTo>
                    <a:pt x="1216" y="9"/>
                    <a:pt x="1163" y="2"/>
                    <a:pt x="1107" y="0"/>
                  </a:cubicBezTo>
                  <a:cubicBezTo>
                    <a:pt x="1100" y="0"/>
                    <a:pt x="1093" y="0"/>
                    <a:pt x="1086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5"/>
            <p:cNvSpPr/>
            <p:nvPr/>
          </p:nvSpPr>
          <p:spPr>
            <a:xfrm>
              <a:off x="4240225" y="1622550"/>
              <a:ext cx="42600" cy="6100"/>
            </a:xfrm>
            <a:custGeom>
              <a:avLst/>
              <a:gdLst/>
              <a:ahLst/>
              <a:cxnLst/>
              <a:rect l="l" t="t" r="r" b="b"/>
              <a:pathLst>
                <a:path w="1704" h="244" extrusionOk="0">
                  <a:moveTo>
                    <a:pt x="1013" y="0"/>
                  </a:moveTo>
                  <a:cubicBezTo>
                    <a:pt x="914" y="0"/>
                    <a:pt x="816" y="4"/>
                    <a:pt x="717" y="8"/>
                  </a:cubicBezTo>
                  <a:cubicBezTo>
                    <a:pt x="620" y="11"/>
                    <a:pt x="526" y="13"/>
                    <a:pt x="429" y="17"/>
                  </a:cubicBezTo>
                  <a:cubicBezTo>
                    <a:pt x="318" y="19"/>
                    <a:pt x="208" y="23"/>
                    <a:pt x="97" y="27"/>
                  </a:cubicBezTo>
                  <a:cubicBezTo>
                    <a:pt x="47" y="27"/>
                    <a:pt x="0" y="68"/>
                    <a:pt x="2" y="121"/>
                  </a:cubicBezTo>
                  <a:cubicBezTo>
                    <a:pt x="4" y="173"/>
                    <a:pt x="43" y="216"/>
                    <a:pt x="97" y="216"/>
                  </a:cubicBezTo>
                  <a:cubicBezTo>
                    <a:pt x="294" y="222"/>
                    <a:pt x="489" y="228"/>
                    <a:pt x="686" y="234"/>
                  </a:cubicBezTo>
                  <a:lnTo>
                    <a:pt x="980" y="243"/>
                  </a:lnTo>
                  <a:cubicBezTo>
                    <a:pt x="1013" y="243"/>
                    <a:pt x="1045" y="244"/>
                    <a:pt x="1077" y="244"/>
                  </a:cubicBezTo>
                  <a:cubicBezTo>
                    <a:pt x="1142" y="244"/>
                    <a:pt x="1205" y="243"/>
                    <a:pt x="1268" y="243"/>
                  </a:cubicBezTo>
                  <a:lnTo>
                    <a:pt x="1434" y="243"/>
                  </a:lnTo>
                  <a:cubicBezTo>
                    <a:pt x="1463" y="243"/>
                    <a:pt x="1489" y="241"/>
                    <a:pt x="1518" y="237"/>
                  </a:cubicBezTo>
                  <a:cubicBezTo>
                    <a:pt x="1559" y="230"/>
                    <a:pt x="1602" y="230"/>
                    <a:pt x="1639" y="208"/>
                  </a:cubicBezTo>
                  <a:cubicBezTo>
                    <a:pt x="1703" y="171"/>
                    <a:pt x="1703" y="72"/>
                    <a:pt x="1639" y="35"/>
                  </a:cubicBezTo>
                  <a:cubicBezTo>
                    <a:pt x="1627" y="27"/>
                    <a:pt x="1617" y="23"/>
                    <a:pt x="1605" y="19"/>
                  </a:cubicBezTo>
                  <a:cubicBezTo>
                    <a:pt x="1590" y="15"/>
                    <a:pt x="1576" y="15"/>
                    <a:pt x="1561" y="13"/>
                  </a:cubicBezTo>
                  <a:lnTo>
                    <a:pt x="1531" y="8"/>
                  </a:lnTo>
                  <a:cubicBezTo>
                    <a:pt x="1504" y="4"/>
                    <a:pt x="1479" y="0"/>
                    <a:pt x="1453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5"/>
            <p:cNvSpPr/>
            <p:nvPr/>
          </p:nvSpPr>
          <p:spPr>
            <a:xfrm>
              <a:off x="4236200" y="1598850"/>
              <a:ext cx="41775" cy="9825"/>
            </a:xfrm>
            <a:custGeom>
              <a:avLst/>
              <a:gdLst/>
              <a:ahLst/>
              <a:cxnLst/>
              <a:rect l="l" t="t" r="r" b="b"/>
              <a:pathLst>
                <a:path w="1671" h="393" extrusionOk="0">
                  <a:moveTo>
                    <a:pt x="1522" y="155"/>
                  </a:moveTo>
                  <a:cubicBezTo>
                    <a:pt x="1523" y="155"/>
                    <a:pt x="1526" y="157"/>
                    <a:pt x="1527" y="158"/>
                  </a:cubicBezTo>
                  <a:lnTo>
                    <a:pt x="1527" y="158"/>
                  </a:lnTo>
                  <a:cubicBezTo>
                    <a:pt x="1527" y="158"/>
                    <a:pt x="1526" y="158"/>
                    <a:pt x="1525" y="157"/>
                  </a:cubicBezTo>
                  <a:cubicBezTo>
                    <a:pt x="1523" y="156"/>
                    <a:pt x="1522" y="155"/>
                    <a:pt x="1522" y="155"/>
                  </a:cubicBezTo>
                  <a:close/>
                  <a:moveTo>
                    <a:pt x="646" y="205"/>
                  </a:moveTo>
                  <a:cubicBezTo>
                    <a:pt x="646" y="205"/>
                    <a:pt x="646" y="205"/>
                    <a:pt x="646" y="205"/>
                  </a:cubicBezTo>
                  <a:lnTo>
                    <a:pt x="646" y="205"/>
                  </a:lnTo>
                  <a:cubicBezTo>
                    <a:pt x="646" y="205"/>
                    <a:pt x="646" y="205"/>
                    <a:pt x="646" y="205"/>
                  </a:cubicBezTo>
                  <a:lnTo>
                    <a:pt x="646" y="205"/>
                  </a:lnTo>
                  <a:cubicBezTo>
                    <a:pt x="646" y="205"/>
                    <a:pt x="646" y="205"/>
                    <a:pt x="646" y="205"/>
                  </a:cubicBezTo>
                  <a:close/>
                  <a:moveTo>
                    <a:pt x="646" y="205"/>
                  </a:moveTo>
                  <a:cubicBezTo>
                    <a:pt x="636" y="206"/>
                    <a:pt x="633" y="206"/>
                    <a:pt x="633" y="206"/>
                  </a:cubicBezTo>
                  <a:cubicBezTo>
                    <a:pt x="634" y="206"/>
                    <a:pt x="640" y="206"/>
                    <a:pt x="646" y="205"/>
                  </a:cubicBezTo>
                  <a:close/>
                  <a:moveTo>
                    <a:pt x="929" y="0"/>
                  </a:moveTo>
                  <a:cubicBezTo>
                    <a:pt x="846" y="0"/>
                    <a:pt x="765" y="8"/>
                    <a:pt x="683" y="22"/>
                  </a:cubicBezTo>
                  <a:cubicBezTo>
                    <a:pt x="578" y="38"/>
                    <a:pt x="475" y="63"/>
                    <a:pt x="377" y="100"/>
                  </a:cubicBezTo>
                  <a:cubicBezTo>
                    <a:pt x="260" y="143"/>
                    <a:pt x="147" y="200"/>
                    <a:pt x="44" y="270"/>
                  </a:cubicBezTo>
                  <a:cubicBezTo>
                    <a:pt x="15" y="289"/>
                    <a:pt x="1" y="328"/>
                    <a:pt x="21" y="361"/>
                  </a:cubicBezTo>
                  <a:cubicBezTo>
                    <a:pt x="35" y="381"/>
                    <a:pt x="56" y="393"/>
                    <a:pt x="78" y="393"/>
                  </a:cubicBezTo>
                  <a:cubicBezTo>
                    <a:pt x="89" y="393"/>
                    <a:pt x="101" y="390"/>
                    <a:pt x="112" y="383"/>
                  </a:cubicBezTo>
                  <a:cubicBezTo>
                    <a:pt x="140" y="367"/>
                    <a:pt x="171" y="350"/>
                    <a:pt x="202" y="336"/>
                  </a:cubicBezTo>
                  <a:cubicBezTo>
                    <a:pt x="216" y="328"/>
                    <a:pt x="233" y="322"/>
                    <a:pt x="247" y="313"/>
                  </a:cubicBezTo>
                  <a:cubicBezTo>
                    <a:pt x="254" y="312"/>
                    <a:pt x="260" y="308"/>
                    <a:pt x="265" y="306"/>
                  </a:cubicBezTo>
                  <a:lnTo>
                    <a:pt x="265" y="306"/>
                  </a:lnTo>
                  <a:cubicBezTo>
                    <a:pt x="266" y="306"/>
                    <a:pt x="267" y="306"/>
                    <a:pt x="268" y="305"/>
                  </a:cubicBezTo>
                  <a:lnTo>
                    <a:pt x="268" y="305"/>
                  </a:lnTo>
                  <a:cubicBezTo>
                    <a:pt x="268" y="305"/>
                    <a:pt x="268" y="305"/>
                    <a:pt x="268" y="305"/>
                  </a:cubicBezTo>
                  <a:cubicBezTo>
                    <a:pt x="270" y="305"/>
                    <a:pt x="270" y="304"/>
                    <a:pt x="270" y="304"/>
                  </a:cubicBezTo>
                  <a:lnTo>
                    <a:pt x="270" y="304"/>
                  </a:lnTo>
                  <a:cubicBezTo>
                    <a:pt x="270" y="304"/>
                    <a:pt x="270" y="304"/>
                    <a:pt x="269" y="305"/>
                  </a:cubicBezTo>
                  <a:lnTo>
                    <a:pt x="269" y="305"/>
                  </a:lnTo>
                  <a:cubicBezTo>
                    <a:pt x="273" y="303"/>
                    <a:pt x="277" y="301"/>
                    <a:pt x="282" y="299"/>
                  </a:cubicBezTo>
                  <a:cubicBezTo>
                    <a:pt x="344" y="274"/>
                    <a:pt x="410" y="254"/>
                    <a:pt x="475" y="237"/>
                  </a:cubicBezTo>
                  <a:cubicBezTo>
                    <a:pt x="508" y="229"/>
                    <a:pt x="541" y="221"/>
                    <a:pt x="574" y="215"/>
                  </a:cubicBezTo>
                  <a:cubicBezTo>
                    <a:pt x="590" y="213"/>
                    <a:pt x="607" y="211"/>
                    <a:pt x="621" y="207"/>
                  </a:cubicBezTo>
                  <a:cubicBezTo>
                    <a:pt x="629" y="207"/>
                    <a:pt x="638" y="205"/>
                    <a:pt x="646" y="205"/>
                  </a:cubicBezTo>
                  <a:lnTo>
                    <a:pt x="646" y="205"/>
                  </a:lnTo>
                  <a:cubicBezTo>
                    <a:pt x="650" y="204"/>
                    <a:pt x="654" y="203"/>
                    <a:pt x="656" y="203"/>
                  </a:cubicBezTo>
                  <a:cubicBezTo>
                    <a:pt x="708" y="196"/>
                    <a:pt x="760" y="194"/>
                    <a:pt x="812" y="194"/>
                  </a:cubicBezTo>
                  <a:cubicBezTo>
                    <a:pt x="828" y="194"/>
                    <a:pt x="844" y="194"/>
                    <a:pt x="860" y="194"/>
                  </a:cubicBezTo>
                  <a:cubicBezTo>
                    <a:pt x="936" y="194"/>
                    <a:pt x="1014" y="200"/>
                    <a:pt x="1090" y="209"/>
                  </a:cubicBezTo>
                  <a:lnTo>
                    <a:pt x="1063" y="207"/>
                  </a:lnTo>
                  <a:lnTo>
                    <a:pt x="1063" y="207"/>
                  </a:lnTo>
                  <a:cubicBezTo>
                    <a:pt x="1096" y="211"/>
                    <a:pt x="1131" y="215"/>
                    <a:pt x="1164" y="219"/>
                  </a:cubicBezTo>
                  <a:lnTo>
                    <a:pt x="1139" y="215"/>
                  </a:lnTo>
                  <a:lnTo>
                    <a:pt x="1139" y="215"/>
                  </a:lnTo>
                  <a:cubicBezTo>
                    <a:pt x="1217" y="227"/>
                    <a:pt x="1295" y="242"/>
                    <a:pt x="1369" y="266"/>
                  </a:cubicBezTo>
                  <a:cubicBezTo>
                    <a:pt x="1388" y="270"/>
                    <a:pt x="1406" y="279"/>
                    <a:pt x="1425" y="283"/>
                  </a:cubicBezTo>
                  <a:cubicBezTo>
                    <a:pt x="1433" y="285"/>
                    <a:pt x="1443" y="286"/>
                    <a:pt x="1452" y="286"/>
                  </a:cubicBezTo>
                  <a:cubicBezTo>
                    <a:pt x="1459" y="286"/>
                    <a:pt x="1465" y="286"/>
                    <a:pt x="1471" y="285"/>
                  </a:cubicBezTo>
                  <a:lnTo>
                    <a:pt x="1471" y="285"/>
                  </a:lnTo>
                  <a:cubicBezTo>
                    <a:pt x="1475" y="285"/>
                    <a:pt x="1480" y="287"/>
                    <a:pt x="1484" y="287"/>
                  </a:cubicBezTo>
                  <a:cubicBezTo>
                    <a:pt x="1523" y="295"/>
                    <a:pt x="1560" y="307"/>
                    <a:pt x="1599" y="316"/>
                  </a:cubicBezTo>
                  <a:cubicBezTo>
                    <a:pt x="1603" y="316"/>
                    <a:pt x="1606" y="317"/>
                    <a:pt x="1609" y="317"/>
                  </a:cubicBezTo>
                  <a:cubicBezTo>
                    <a:pt x="1644" y="317"/>
                    <a:pt x="1670" y="272"/>
                    <a:pt x="1640" y="244"/>
                  </a:cubicBezTo>
                  <a:cubicBezTo>
                    <a:pt x="1618" y="225"/>
                    <a:pt x="1595" y="207"/>
                    <a:pt x="1572" y="188"/>
                  </a:cubicBezTo>
                  <a:cubicBezTo>
                    <a:pt x="1562" y="182"/>
                    <a:pt x="1552" y="176"/>
                    <a:pt x="1542" y="168"/>
                  </a:cubicBezTo>
                  <a:cubicBezTo>
                    <a:pt x="1538" y="164"/>
                    <a:pt x="1534" y="161"/>
                    <a:pt x="1529" y="159"/>
                  </a:cubicBezTo>
                  <a:lnTo>
                    <a:pt x="1529" y="159"/>
                  </a:lnTo>
                  <a:cubicBezTo>
                    <a:pt x="1527" y="157"/>
                    <a:pt x="1521" y="151"/>
                    <a:pt x="1521" y="149"/>
                  </a:cubicBezTo>
                  <a:cubicBezTo>
                    <a:pt x="1494" y="122"/>
                    <a:pt x="1459" y="110"/>
                    <a:pt x="1425" y="98"/>
                  </a:cubicBezTo>
                  <a:cubicBezTo>
                    <a:pt x="1400" y="87"/>
                    <a:pt x="1375" y="77"/>
                    <a:pt x="1348" y="69"/>
                  </a:cubicBezTo>
                  <a:cubicBezTo>
                    <a:pt x="1299" y="53"/>
                    <a:pt x="1248" y="38"/>
                    <a:pt x="1194" y="28"/>
                  </a:cubicBezTo>
                  <a:cubicBezTo>
                    <a:pt x="1137" y="14"/>
                    <a:pt x="1077" y="7"/>
                    <a:pt x="1018" y="3"/>
                  </a:cubicBezTo>
                  <a:cubicBezTo>
                    <a:pt x="988" y="1"/>
                    <a:pt x="958" y="0"/>
                    <a:pt x="929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5"/>
            <p:cNvSpPr/>
            <p:nvPr/>
          </p:nvSpPr>
          <p:spPr>
            <a:xfrm>
              <a:off x="4318900" y="1504950"/>
              <a:ext cx="39425" cy="158750"/>
            </a:xfrm>
            <a:custGeom>
              <a:avLst/>
              <a:gdLst/>
              <a:ahLst/>
              <a:cxnLst/>
              <a:rect l="l" t="t" r="r" b="b"/>
              <a:pathLst>
                <a:path w="1577" h="6350" extrusionOk="0">
                  <a:moveTo>
                    <a:pt x="874" y="1268"/>
                  </a:moveTo>
                  <a:lnTo>
                    <a:pt x="874" y="1268"/>
                  </a:lnTo>
                  <a:cubicBezTo>
                    <a:pt x="873" y="1270"/>
                    <a:pt x="872" y="1272"/>
                    <a:pt x="871" y="1274"/>
                  </a:cubicBezTo>
                  <a:lnTo>
                    <a:pt x="871" y="1274"/>
                  </a:lnTo>
                  <a:cubicBezTo>
                    <a:pt x="871" y="1274"/>
                    <a:pt x="871" y="1274"/>
                    <a:pt x="872" y="1273"/>
                  </a:cubicBezTo>
                  <a:cubicBezTo>
                    <a:pt x="873" y="1271"/>
                    <a:pt x="873" y="1269"/>
                    <a:pt x="874" y="1268"/>
                  </a:cubicBezTo>
                  <a:close/>
                  <a:moveTo>
                    <a:pt x="1499" y="0"/>
                  </a:moveTo>
                  <a:cubicBezTo>
                    <a:pt x="1482" y="0"/>
                    <a:pt x="1465" y="6"/>
                    <a:pt x="1453" y="20"/>
                  </a:cubicBezTo>
                  <a:cubicBezTo>
                    <a:pt x="1381" y="100"/>
                    <a:pt x="1313" y="182"/>
                    <a:pt x="1245" y="269"/>
                  </a:cubicBezTo>
                  <a:cubicBezTo>
                    <a:pt x="1210" y="314"/>
                    <a:pt x="1176" y="359"/>
                    <a:pt x="1143" y="406"/>
                  </a:cubicBezTo>
                  <a:cubicBezTo>
                    <a:pt x="1114" y="443"/>
                    <a:pt x="1079" y="478"/>
                    <a:pt x="1046" y="519"/>
                  </a:cubicBezTo>
                  <a:cubicBezTo>
                    <a:pt x="911" y="694"/>
                    <a:pt x="798" y="885"/>
                    <a:pt x="693" y="1080"/>
                  </a:cubicBezTo>
                  <a:cubicBezTo>
                    <a:pt x="643" y="1173"/>
                    <a:pt x="588" y="1263"/>
                    <a:pt x="545" y="1360"/>
                  </a:cubicBezTo>
                  <a:cubicBezTo>
                    <a:pt x="498" y="1466"/>
                    <a:pt x="452" y="1575"/>
                    <a:pt x="409" y="1684"/>
                  </a:cubicBezTo>
                  <a:cubicBezTo>
                    <a:pt x="331" y="1884"/>
                    <a:pt x="268" y="2089"/>
                    <a:pt x="206" y="2294"/>
                  </a:cubicBezTo>
                  <a:cubicBezTo>
                    <a:pt x="144" y="2500"/>
                    <a:pt x="107" y="2716"/>
                    <a:pt x="74" y="2927"/>
                  </a:cubicBezTo>
                  <a:cubicBezTo>
                    <a:pt x="42" y="3155"/>
                    <a:pt x="17" y="3383"/>
                    <a:pt x="11" y="3613"/>
                  </a:cubicBezTo>
                  <a:cubicBezTo>
                    <a:pt x="0" y="4057"/>
                    <a:pt x="39" y="4501"/>
                    <a:pt x="126" y="4936"/>
                  </a:cubicBezTo>
                  <a:cubicBezTo>
                    <a:pt x="167" y="5148"/>
                    <a:pt x="222" y="5358"/>
                    <a:pt x="288" y="5561"/>
                  </a:cubicBezTo>
                  <a:cubicBezTo>
                    <a:pt x="327" y="5678"/>
                    <a:pt x="374" y="5793"/>
                    <a:pt x="422" y="5906"/>
                  </a:cubicBezTo>
                  <a:cubicBezTo>
                    <a:pt x="444" y="5953"/>
                    <a:pt x="467" y="6001"/>
                    <a:pt x="491" y="6046"/>
                  </a:cubicBezTo>
                  <a:cubicBezTo>
                    <a:pt x="510" y="6083"/>
                    <a:pt x="533" y="6118"/>
                    <a:pt x="561" y="6146"/>
                  </a:cubicBezTo>
                  <a:cubicBezTo>
                    <a:pt x="563" y="6149"/>
                    <a:pt x="586" y="6171"/>
                    <a:pt x="586" y="6171"/>
                  </a:cubicBezTo>
                  <a:cubicBezTo>
                    <a:pt x="586" y="6171"/>
                    <a:pt x="570" y="6149"/>
                    <a:pt x="570" y="6149"/>
                  </a:cubicBezTo>
                  <a:lnTo>
                    <a:pt x="570" y="6149"/>
                  </a:lnTo>
                  <a:cubicBezTo>
                    <a:pt x="570" y="6149"/>
                    <a:pt x="572" y="6151"/>
                    <a:pt x="576" y="6157"/>
                  </a:cubicBezTo>
                  <a:cubicBezTo>
                    <a:pt x="588" y="6173"/>
                    <a:pt x="600" y="6190"/>
                    <a:pt x="615" y="6206"/>
                  </a:cubicBezTo>
                  <a:cubicBezTo>
                    <a:pt x="629" y="6225"/>
                    <a:pt x="643" y="6243"/>
                    <a:pt x="658" y="6262"/>
                  </a:cubicBezTo>
                  <a:cubicBezTo>
                    <a:pt x="674" y="6282"/>
                    <a:pt x="695" y="6299"/>
                    <a:pt x="715" y="6315"/>
                  </a:cubicBezTo>
                  <a:cubicBezTo>
                    <a:pt x="741" y="6337"/>
                    <a:pt x="771" y="6350"/>
                    <a:pt x="802" y="6350"/>
                  </a:cubicBezTo>
                  <a:cubicBezTo>
                    <a:pt x="817" y="6350"/>
                    <a:pt x="833" y="6346"/>
                    <a:pt x="849" y="6340"/>
                  </a:cubicBezTo>
                  <a:cubicBezTo>
                    <a:pt x="890" y="6323"/>
                    <a:pt x="929" y="6276"/>
                    <a:pt x="925" y="6229"/>
                  </a:cubicBezTo>
                  <a:cubicBezTo>
                    <a:pt x="921" y="6186"/>
                    <a:pt x="919" y="6144"/>
                    <a:pt x="908" y="6105"/>
                  </a:cubicBezTo>
                  <a:cubicBezTo>
                    <a:pt x="902" y="6078"/>
                    <a:pt x="895" y="6050"/>
                    <a:pt x="888" y="6022"/>
                  </a:cubicBezTo>
                  <a:lnTo>
                    <a:pt x="888" y="6022"/>
                  </a:lnTo>
                  <a:cubicBezTo>
                    <a:pt x="886" y="5992"/>
                    <a:pt x="885" y="5962"/>
                    <a:pt x="876" y="5933"/>
                  </a:cubicBezTo>
                  <a:cubicBezTo>
                    <a:pt x="869" y="5906"/>
                    <a:pt x="859" y="5881"/>
                    <a:pt x="849" y="5855"/>
                  </a:cubicBezTo>
                  <a:cubicBezTo>
                    <a:pt x="830" y="5801"/>
                    <a:pt x="810" y="5748"/>
                    <a:pt x="789" y="5697"/>
                  </a:cubicBezTo>
                  <a:cubicBezTo>
                    <a:pt x="752" y="5592"/>
                    <a:pt x="713" y="5487"/>
                    <a:pt x="678" y="5382"/>
                  </a:cubicBezTo>
                  <a:cubicBezTo>
                    <a:pt x="606" y="5171"/>
                    <a:pt x="549" y="4955"/>
                    <a:pt x="506" y="4735"/>
                  </a:cubicBezTo>
                  <a:cubicBezTo>
                    <a:pt x="479" y="4612"/>
                    <a:pt x="459" y="4489"/>
                    <a:pt x="442" y="4363"/>
                  </a:cubicBezTo>
                  <a:lnTo>
                    <a:pt x="442" y="4363"/>
                  </a:lnTo>
                  <a:lnTo>
                    <a:pt x="448" y="4417"/>
                  </a:lnTo>
                  <a:cubicBezTo>
                    <a:pt x="393" y="4000"/>
                    <a:pt x="385" y="3576"/>
                    <a:pt x="415" y="3155"/>
                  </a:cubicBezTo>
                  <a:cubicBezTo>
                    <a:pt x="424" y="3038"/>
                    <a:pt x="436" y="2919"/>
                    <a:pt x="452" y="2802"/>
                  </a:cubicBezTo>
                  <a:lnTo>
                    <a:pt x="452" y="2802"/>
                  </a:lnTo>
                  <a:lnTo>
                    <a:pt x="444" y="2849"/>
                  </a:lnTo>
                  <a:cubicBezTo>
                    <a:pt x="498" y="2461"/>
                    <a:pt x="582" y="2077"/>
                    <a:pt x="709" y="1705"/>
                  </a:cubicBezTo>
                  <a:cubicBezTo>
                    <a:pt x="742" y="1612"/>
                    <a:pt x="779" y="1522"/>
                    <a:pt x="814" y="1430"/>
                  </a:cubicBezTo>
                  <a:cubicBezTo>
                    <a:pt x="830" y="1382"/>
                    <a:pt x="847" y="1337"/>
                    <a:pt x="863" y="1292"/>
                  </a:cubicBezTo>
                  <a:cubicBezTo>
                    <a:pt x="867" y="1287"/>
                    <a:pt x="869" y="1282"/>
                    <a:pt x="870" y="1277"/>
                  </a:cubicBezTo>
                  <a:lnTo>
                    <a:pt x="870" y="1277"/>
                  </a:lnTo>
                  <a:cubicBezTo>
                    <a:pt x="870" y="1277"/>
                    <a:pt x="870" y="1277"/>
                    <a:pt x="869" y="1277"/>
                  </a:cubicBezTo>
                  <a:cubicBezTo>
                    <a:pt x="870" y="1277"/>
                    <a:pt x="871" y="1276"/>
                    <a:pt x="871" y="1274"/>
                  </a:cubicBezTo>
                  <a:lnTo>
                    <a:pt x="871" y="1274"/>
                  </a:lnTo>
                  <a:cubicBezTo>
                    <a:pt x="871" y="1275"/>
                    <a:pt x="871" y="1276"/>
                    <a:pt x="870" y="1277"/>
                  </a:cubicBezTo>
                  <a:lnTo>
                    <a:pt x="870" y="1277"/>
                  </a:lnTo>
                  <a:cubicBezTo>
                    <a:pt x="873" y="1274"/>
                    <a:pt x="875" y="1267"/>
                    <a:pt x="875" y="1267"/>
                  </a:cubicBezTo>
                  <a:lnTo>
                    <a:pt x="875" y="1267"/>
                  </a:lnTo>
                  <a:cubicBezTo>
                    <a:pt x="874" y="1267"/>
                    <a:pt x="874" y="1267"/>
                    <a:pt x="874" y="1268"/>
                  </a:cubicBezTo>
                  <a:lnTo>
                    <a:pt x="874" y="1268"/>
                  </a:lnTo>
                  <a:cubicBezTo>
                    <a:pt x="877" y="1260"/>
                    <a:pt x="881" y="1250"/>
                    <a:pt x="882" y="1249"/>
                  </a:cubicBezTo>
                  <a:cubicBezTo>
                    <a:pt x="892" y="1224"/>
                    <a:pt x="902" y="1199"/>
                    <a:pt x="915" y="1177"/>
                  </a:cubicBezTo>
                  <a:cubicBezTo>
                    <a:pt x="997" y="998"/>
                    <a:pt x="1093" y="828"/>
                    <a:pt x="1186" y="655"/>
                  </a:cubicBezTo>
                  <a:cubicBezTo>
                    <a:pt x="1198" y="632"/>
                    <a:pt x="1210" y="610"/>
                    <a:pt x="1223" y="585"/>
                  </a:cubicBezTo>
                  <a:cubicBezTo>
                    <a:pt x="1235" y="560"/>
                    <a:pt x="1245" y="536"/>
                    <a:pt x="1260" y="511"/>
                  </a:cubicBezTo>
                  <a:cubicBezTo>
                    <a:pt x="1289" y="464"/>
                    <a:pt x="1321" y="419"/>
                    <a:pt x="1352" y="374"/>
                  </a:cubicBezTo>
                  <a:cubicBezTo>
                    <a:pt x="1416" y="285"/>
                    <a:pt x="1480" y="199"/>
                    <a:pt x="1549" y="115"/>
                  </a:cubicBezTo>
                  <a:cubicBezTo>
                    <a:pt x="1572" y="86"/>
                    <a:pt x="1576" y="47"/>
                    <a:pt x="1549" y="20"/>
                  </a:cubicBezTo>
                  <a:cubicBezTo>
                    <a:pt x="1537" y="7"/>
                    <a:pt x="1518" y="0"/>
                    <a:pt x="1499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5"/>
            <p:cNvSpPr/>
            <p:nvPr/>
          </p:nvSpPr>
          <p:spPr>
            <a:xfrm>
              <a:off x="4392650" y="1576775"/>
              <a:ext cx="52525" cy="47700"/>
            </a:xfrm>
            <a:custGeom>
              <a:avLst/>
              <a:gdLst/>
              <a:ahLst/>
              <a:cxnLst/>
              <a:rect l="l" t="t" r="r" b="b"/>
              <a:pathLst>
                <a:path w="2101" h="1908" extrusionOk="0">
                  <a:moveTo>
                    <a:pt x="1344" y="173"/>
                  </a:moveTo>
                  <a:lnTo>
                    <a:pt x="1344" y="173"/>
                  </a:lnTo>
                  <a:cubicBezTo>
                    <a:pt x="1344" y="173"/>
                    <a:pt x="1344" y="173"/>
                    <a:pt x="1344" y="173"/>
                  </a:cubicBezTo>
                  <a:lnTo>
                    <a:pt x="1344" y="173"/>
                  </a:lnTo>
                  <a:cubicBezTo>
                    <a:pt x="1344" y="173"/>
                    <a:pt x="1344" y="173"/>
                    <a:pt x="1344" y="173"/>
                  </a:cubicBezTo>
                  <a:cubicBezTo>
                    <a:pt x="1344" y="173"/>
                    <a:pt x="1344" y="173"/>
                    <a:pt x="1344" y="173"/>
                  </a:cubicBezTo>
                  <a:close/>
                  <a:moveTo>
                    <a:pt x="482" y="665"/>
                  </a:moveTo>
                  <a:lnTo>
                    <a:pt x="477" y="671"/>
                  </a:lnTo>
                  <a:cubicBezTo>
                    <a:pt x="479" y="669"/>
                    <a:pt x="480" y="667"/>
                    <a:pt x="482" y="665"/>
                  </a:cubicBezTo>
                  <a:close/>
                  <a:moveTo>
                    <a:pt x="1383" y="698"/>
                  </a:moveTo>
                  <a:lnTo>
                    <a:pt x="1383" y="698"/>
                  </a:lnTo>
                  <a:cubicBezTo>
                    <a:pt x="1382" y="699"/>
                    <a:pt x="1382" y="700"/>
                    <a:pt x="1381" y="701"/>
                  </a:cubicBezTo>
                  <a:lnTo>
                    <a:pt x="1383" y="698"/>
                  </a:lnTo>
                  <a:close/>
                  <a:moveTo>
                    <a:pt x="397" y="872"/>
                  </a:moveTo>
                  <a:lnTo>
                    <a:pt x="395" y="890"/>
                  </a:lnTo>
                  <a:lnTo>
                    <a:pt x="395" y="890"/>
                  </a:lnTo>
                  <a:cubicBezTo>
                    <a:pt x="396" y="884"/>
                    <a:pt x="396" y="878"/>
                    <a:pt x="397" y="872"/>
                  </a:cubicBezTo>
                  <a:close/>
                  <a:moveTo>
                    <a:pt x="1834" y="898"/>
                  </a:moveTo>
                  <a:lnTo>
                    <a:pt x="1837" y="927"/>
                  </a:lnTo>
                  <a:cubicBezTo>
                    <a:pt x="1836" y="918"/>
                    <a:pt x="1835" y="908"/>
                    <a:pt x="1834" y="898"/>
                  </a:cubicBezTo>
                  <a:close/>
                  <a:moveTo>
                    <a:pt x="391" y="1046"/>
                  </a:moveTo>
                  <a:lnTo>
                    <a:pt x="394" y="1064"/>
                  </a:lnTo>
                  <a:lnTo>
                    <a:pt x="394" y="1064"/>
                  </a:lnTo>
                  <a:cubicBezTo>
                    <a:pt x="393" y="1058"/>
                    <a:pt x="392" y="1052"/>
                    <a:pt x="391" y="1046"/>
                  </a:cubicBezTo>
                  <a:close/>
                  <a:moveTo>
                    <a:pt x="416" y="1162"/>
                  </a:moveTo>
                  <a:lnTo>
                    <a:pt x="427" y="1187"/>
                  </a:lnTo>
                  <a:lnTo>
                    <a:pt x="427" y="1187"/>
                  </a:lnTo>
                  <a:cubicBezTo>
                    <a:pt x="423" y="1178"/>
                    <a:pt x="419" y="1170"/>
                    <a:pt x="416" y="1162"/>
                  </a:cubicBezTo>
                  <a:close/>
                  <a:moveTo>
                    <a:pt x="434" y="1205"/>
                  </a:moveTo>
                  <a:lnTo>
                    <a:pt x="436" y="1209"/>
                  </a:lnTo>
                  <a:cubicBezTo>
                    <a:pt x="436" y="1207"/>
                    <a:pt x="435" y="1206"/>
                    <a:pt x="434" y="1205"/>
                  </a:cubicBezTo>
                  <a:close/>
                  <a:moveTo>
                    <a:pt x="490" y="1285"/>
                  </a:moveTo>
                  <a:lnTo>
                    <a:pt x="503" y="1296"/>
                  </a:lnTo>
                  <a:lnTo>
                    <a:pt x="503" y="1296"/>
                  </a:lnTo>
                  <a:cubicBezTo>
                    <a:pt x="499" y="1292"/>
                    <a:pt x="494" y="1289"/>
                    <a:pt x="490" y="1285"/>
                  </a:cubicBezTo>
                  <a:close/>
                  <a:moveTo>
                    <a:pt x="841" y="1307"/>
                  </a:moveTo>
                  <a:cubicBezTo>
                    <a:pt x="839" y="1308"/>
                    <a:pt x="838" y="1309"/>
                    <a:pt x="836" y="1309"/>
                  </a:cubicBezTo>
                  <a:lnTo>
                    <a:pt x="836" y="1309"/>
                  </a:lnTo>
                  <a:lnTo>
                    <a:pt x="841" y="1307"/>
                  </a:lnTo>
                  <a:close/>
                  <a:moveTo>
                    <a:pt x="797" y="1327"/>
                  </a:moveTo>
                  <a:cubicBezTo>
                    <a:pt x="796" y="1327"/>
                    <a:pt x="795" y="1327"/>
                    <a:pt x="794" y="1328"/>
                  </a:cubicBezTo>
                  <a:lnTo>
                    <a:pt x="797" y="1327"/>
                  </a:lnTo>
                  <a:close/>
                  <a:moveTo>
                    <a:pt x="539" y="1324"/>
                  </a:moveTo>
                  <a:lnTo>
                    <a:pt x="551" y="1328"/>
                  </a:lnTo>
                  <a:lnTo>
                    <a:pt x="551" y="1328"/>
                  </a:lnTo>
                  <a:cubicBezTo>
                    <a:pt x="547" y="1327"/>
                    <a:pt x="543" y="1325"/>
                    <a:pt x="539" y="1324"/>
                  </a:cubicBezTo>
                  <a:close/>
                  <a:moveTo>
                    <a:pt x="734" y="1346"/>
                  </a:moveTo>
                  <a:lnTo>
                    <a:pt x="734" y="1346"/>
                  </a:lnTo>
                  <a:cubicBezTo>
                    <a:pt x="727" y="1347"/>
                    <a:pt x="720" y="1348"/>
                    <a:pt x="713" y="1349"/>
                  </a:cubicBezTo>
                  <a:lnTo>
                    <a:pt x="713" y="1349"/>
                  </a:lnTo>
                  <a:lnTo>
                    <a:pt x="734" y="1346"/>
                  </a:lnTo>
                  <a:close/>
                  <a:moveTo>
                    <a:pt x="1956" y="1363"/>
                  </a:moveTo>
                  <a:lnTo>
                    <a:pt x="1966" y="1385"/>
                  </a:lnTo>
                  <a:lnTo>
                    <a:pt x="1966" y="1385"/>
                  </a:lnTo>
                  <a:cubicBezTo>
                    <a:pt x="1963" y="1378"/>
                    <a:pt x="1960" y="1370"/>
                    <a:pt x="1956" y="1363"/>
                  </a:cubicBezTo>
                  <a:close/>
                  <a:moveTo>
                    <a:pt x="1424" y="1"/>
                  </a:moveTo>
                  <a:cubicBezTo>
                    <a:pt x="1423" y="1"/>
                    <a:pt x="1421" y="1"/>
                    <a:pt x="1420" y="1"/>
                  </a:cubicBezTo>
                  <a:cubicBezTo>
                    <a:pt x="1385" y="1"/>
                    <a:pt x="1350" y="5"/>
                    <a:pt x="1313" y="5"/>
                  </a:cubicBezTo>
                  <a:cubicBezTo>
                    <a:pt x="1309" y="5"/>
                    <a:pt x="1304" y="5"/>
                    <a:pt x="1299" y="5"/>
                  </a:cubicBezTo>
                  <a:cubicBezTo>
                    <a:pt x="1291" y="5"/>
                    <a:pt x="1283" y="5"/>
                    <a:pt x="1275" y="5"/>
                  </a:cubicBezTo>
                  <a:cubicBezTo>
                    <a:pt x="1267" y="5"/>
                    <a:pt x="1259" y="5"/>
                    <a:pt x="1252" y="7"/>
                  </a:cubicBezTo>
                  <a:cubicBezTo>
                    <a:pt x="1231" y="9"/>
                    <a:pt x="1209" y="13"/>
                    <a:pt x="1186" y="17"/>
                  </a:cubicBezTo>
                  <a:cubicBezTo>
                    <a:pt x="1116" y="27"/>
                    <a:pt x="1043" y="40"/>
                    <a:pt x="973" y="56"/>
                  </a:cubicBezTo>
                  <a:lnTo>
                    <a:pt x="973" y="56"/>
                  </a:lnTo>
                  <a:cubicBezTo>
                    <a:pt x="967" y="57"/>
                    <a:pt x="962" y="58"/>
                    <a:pt x="956" y="58"/>
                  </a:cubicBezTo>
                  <a:cubicBezTo>
                    <a:pt x="929" y="60"/>
                    <a:pt x="907" y="67"/>
                    <a:pt x="882" y="73"/>
                  </a:cubicBezTo>
                  <a:cubicBezTo>
                    <a:pt x="851" y="81"/>
                    <a:pt x="820" y="91"/>
                    <a:pt x="790" y="101"/>
                  </a:cubicBezTo>
                  <a:cubicBezTo>
                    <a:pt x="726" y="124"/>
                    <a:pt x="662" y="148"/>
                    <a:pt x="602" y="177"/>
                  </a:cubicBezTo>
                  <a:lnTo>
                    <a:pt x="602" y="177"/>
                  </a:lnTo>
                  <a:cubicBezTo>
                    <a:pt x="576" y="185"/>
                    <a:pt x="550" y="194"/>
                    <a:pt x="527" y="206"/>
                  </a:cubicBezTo>
                  <a:cubicBezTo>
                    <a:pt x="508" y="219"/>
                    <a:pt x="490" y="229"/>
                    <a:pt x="471" y="239"/>
                  </a:cubicBezTo>
                  <a:cubicBezTo>
                    <a:pt x="424" y="270"/>
                    <a:pt x="381" y="303"/>
                    <a:pt x="335" y="338"/>
                  </a:cubicBezTo>
                  <a:cubicBezTo>
                    <a:pt x="266" y="393"/>
                    <a:pt x="204" y="459"/>
                    <a:pt x="153" y="535"/>
                  </a:cubicBezTo>
                  <a:cubicBezTo>
                    <a:pt x="129" y="568"/>
                    <a:pt x="111" y="602"/>
                    <a:pt x="95" y="638"/>
                  </a:cubicBezTo>
                  <a:lnTo>
                    <a:pt x="95" y="638"/>
                  </a:lnTo>
                  <a:lnTo>
                    <a:pt x="99" y="629"/>
                  </a:lnTo>
                  <a:lnTo>
                    <a:pt x="99" y="629"/>
                  </a:lnTo>
                  <a:cubicBezTo>
                    <a:pt x="62" y="710"/>
                    <a:pt x="31" y="792"/>
                    <a:pt x="17" y="878"/>
                  </a:cubicBezTo>
                  <a:cubicBezTo>
                    <a:pt x="11" y="929"/>
                    <a:pt x="1" y="983"/>
                    <a:pt x="3" y="1034"/>
                  </a:cubicBezTo>
                  <a:cubicBezTo>
                    <a:pt x="3" y="1086"/>
                    <a:pt x="11" y="1139"/>
                    <a:pt x="19" y="1188"/>
                  </a:cubicBezTo>
                  <a:cubicBezTo>
                    <a:pt x="31" y="1272"/>
                    <a:pt x="62" y="1355"/>
                    <a:pt x="101" y="1427"/>
                  </a:cubicBezTo>
                  <a:cubicBezTo>
                    <a:pt x="126" y="1470"/>
                    <a:pt x="155" y="1511"/>
                    <a:pt x="188" y="1548"/>
                  </a:cubicBezTo>
                  <a:cubicBezTo>
                    <a:pt x="218" y="1585"/>
                    <a:pt x="257" y="1616"/>
                    <a:pt x="296" y="1644"/>
                  </a:cubicBezTo>
                  <a:cubicBezTo>
                    <a:pt x="335" y="1673"/>
                    <a:pt x="383" y="1694"/>
                    <a:pt x="432" y="1714"/>
                  </a:cubicBezTo>
                  <a:cubicBezTo>
                    <a:pt x="488" y="1735"/>
                    <a:pt x="545" y="1745"/>
                    <a:pt x="605" y="1751"/>
                  </a:cubicBezTo>
                  <a:cubicBezTo>
                    <a:pt x="620" y="1753"/>
                    <a:pt x="635" y="1753"/>
                    <a:pt x="650" y="1753"/>
                  </a:cubicBezTo>
                  <a:cubicBezTo>
                    <a:pt x="699" y="1753"/>
                    <a:pt x="747" y="1747"/>
                    <a:pt x="796" y="1739"/>
                  </a:cubicBezTo>
                  <a:cubicBezTo>
                    <a:pt x="845" y="1731"/>
                    <a:pt x="892" y="1716"/>
                    <a:pt x="937" y="1698"/>
                  </a:cubicBezTo>
                  <a:cubicBezTo>
                    <a:pt x="999" y="1671"/>
                    <a:pt x="1059" y="1644"/>
                    <a:pt x="1114" y="1607"/>
                  </a:cubicBezTo>
                  <a:cubicBezTo>
                    <a:pt x="1170" y="1572"/>
                    <a:pt x="1221" y="1531"/>
                    <a:pt x="1272" y="1488"/>
                  </a:cubicBezTo>
                  <a:cubicBezTo>
                    <a:pt x="1359" y="1410"/>
                    <a:pt x="1435" y="1318"/>
                    <a:pt x="1502" y="1225"/>
                  </a:cubicBezTo>
                  <a:cubicBezTo>
                    <a:pt x="1508" y="1217"/>
                    <a:pt x="1514" y="1210"/>
                    <a:pt x="1520" y="1202"/>
                  </a:cubicBezTo>
                  <a:lnTo>
                    <a:pt x="1520" y="1202"/>
                  </a:lnTo>
                  <a:cubicBezTo>
                    <a:pt x="1557" y="1346"/>
                    <a:pt x="1608" y="1484"/>
                    <a:pt x="1671" y="1618"/>
                  </a:cubicBezTo>
                  <a:cubicBezTo>
                    <a:pt x="1681" y="1640"/>
                    <a:pt x="1691" y="1663"/>
                    <a:pt x="1704" y="1683"/>
                  </a:cubicBezTo>
                  <a:cubicBezTo>
                    <a:pt x="1716" y="1706"/>
                    <a:pt x="1735" y="1724"/>
                    <a:pt x="1751" y="1745"/>
                  </a:cubicBezTo>
                  <a:cubicBezTo>
                    <a:pt x="1759" y="1755"/>
                    <a:pt x="1767" y="1766"/>
                    <a:pt x="1776" y="1774"/>
                  </a:cubicBezTo>
                  <a:cubicBezTo>
                    <a:pt x="1790" y="1792"/>
                    <a:pt x="1804" y="1809"/>
                    <a:pt x="1821" y="1827"/>
                  </a:cubicBezTo>
                  <a:cubicBezTo>
                    <a:pt x="1843" y="1852"/>
                    <a:pt x="1874" y="1872"/>
                    <a:pt x="1903" y="1891"/>
                  </a:cubicBezTo>
                  <a:cubicBezTo>
                    <a:pt x="1922" y="1903"/>
                    <a:pt x="1948" y="1907"/>
                    <a:pt x="1969" y="1907"/>
                  </a:cubicBezTo>
                  <a:cubicBezTo>
                    <a:pt x="1998" y="1907"/>
                    <a:pt x="2026" y="1897"/>
                    <a:pt x="2049" y="1881"/>
                  </a:cubicBezTo>
                  <a:cubicBezTo>
                    <a:pt x="2067" y="1866"/>
                    <a:pt x="2080" y="1850"/>
                    <a:pt x="2088" y="1827"/>
                  </a:cubicBezTo>
                  <a:cubicBezTo>
                    <a:pt x="2100" y="1798"/>
                    <a:pt x="2100" y="1774"/>
                    <a:pt x="2096" y="1743"/>
                  </a:cubicBezTo>
                  <a:cubicBezTo>
                    <a:pt x="2092" y="1729"/>
                    <a:pt x="2092" y="1712"/>
                    <a:pt x="2088" y="1698"/>
                  </a:cubicBezTo>
                  <a:cubicBezTo>
                    <a:pt x="2086" y="1683"/>
                    <a:pt x="2080" y="1671"/>
                    <a:pt x="2076" y="1657"/>
                  </a:cubicBezTo>
                  <a:cubicBezTo>
                    <a:pt x="2065" y="1628"/>
                    <a:pt x="2055" y="1599"/>
                    <a:pt x="2047" y="1570"/>
                  </a:cubicBezTo>
                  <a:cubicBezTo>
                    <a:pt x="2027" y="1508"/>
                    <a:pt x="1995" y="1451"/>
                    <a:pt x="1969" y="1391"/>
                  </a:cubicBezTo>
                  <a:lnTo>
                    <a:pt x="1969" y="1391"/>
                  </a:lnTo>
                  <a:cubicBezTo>
                    <a:pt x="1901" y="1230"/>
                    <a:pt x="1857" y="1059"/>
                    <a:pt x="1832" y="887"/>
                  </a:cubicBezTo>
                  <a:lnTo>
                    <a:pt x="1832" y="887"/>
                  </a:lnTo>
                  <a:cubicBezTo>
                    <a:pt x="1818" y="760"/>
                    <a:pt x="1816" y="632"/>
                    <a:pt x="1825" y="506"/>
                  </a:cubicBezTo>
                  <a:cubicBezTo>
                    <a:pt x="1825" y="482"/>
                    <a:pt x="1819" y="457"/>
                    <a:pt x="1809" y="436"/>
                  </a:cubicBezTo>
                  <a:cubicBezTo>
                    <a:pt x="1800" y="412"/>
                    <a:pt x="1788" y="393"/>
                    <a:pt x="1769" y="377"/>
                  </a:cubicBezTo>
                  <a:lnTo>
                    <a:pt x="1732" y="348"/>
                  </a:lnTo>
                  <a:cubicBezTo>
                    <a:pt x="1712" y="334"/>
                    <a:pt x="1689" y="327"/>
                    <a:pt x="1665" y="325"/>
                  </a:cubicBezTo>
                  <a:cubicBezTo>
                    <a:pt x="1655" y="324"/>
                    <a:pt x="1646" y="323"/>
                    <a:pt x="1636" y="323"/>
                  </a:cubicBezTo>
                  <a:cubicBezTo>
                    <a:pt x="1605" y="323"/>
                    <a:pt x="1573" y="331"/>
                    <a:pt x="1548" y="348"/>
                  </a:cubicBezTo>
                  <a:cubicBezTo>
                    <a:pt x="1507" y="373"/>
                    <a:pt x="1474" y="410"/>
                    <a:pt x="1463" y="457"/>
                  </a:cubicBezTo>
                  <a:cubicBezTo>
                    <a:pt x="1444" y="530"/>
                    <a:pt x="1421" y="601"/>
                    <a:pt x="1393" y="671"/>
                  </a:cubicBezTo>
                  <a:lnTo>
                    <a:pt x="1393" y="671"/>
                  </a:lnTo>
                  <a:cubicBezTo>
                    <a:pt x="1341" y="793"/>
                    <a:pt x="1269" y="905"/>
                    <a:pt x="1190" y="1009"/>
                  </a:cubicBezTo>
                  <a:lnTo>
                    <a:pt x="1219" y="970"/>
                  </a:lnTo>
                  <a:lnTo>
                    <a:pt x="1219" y="970"/>
                  </a:lnTo>
                  <a:cubicBezTo>
                    <a:pt x="1151" y="1059"/>
                    <a:pt x="1075" y="1141"/>
                    <a:pt x="989" y="1211"/>
                  </a:cubicBezTo>
                  <a:lnTo>
                    <a:pt x="989" y="1211"/>
                  </a:lnTo>
                  <a:lnTo>
                    <a:pt x="1003" y="1201"/>
                  </a:lnTo>
                  <a:lnTo>
                    <a:pt x="1003" y="1201"/>
                  </a:lnTo>
                  <a:cubicBezTo>
                    <a:pt x="998" y="1204"/>
                    <a:pt x="993" y="1208"/>
                    <a:pt x="989" y="1212"/>
                  </a:cubicBezTo>
                  <a:lnTo>
                    <a:pt x="989" y="1212"/>
                  </a:lnTo>
                  <a:cubicBezTo>
                    <a:pt x="989" y="1212"/>
                    <a:pt x="989" y="1212"/>
                    <a:pt x="989" y="1211"/>
                  </a:cubicBezTo>
                  <a:lnTo>
                    <a:pt x="989" y="1211"/>
                  </a:lnTo>
                  <a:lnTo>
                    <a:pt x="987" y="1213"/>
                  </a:lnTo>
                  <a:lnTo>
                    <a:pt x="987" y="1213"/>
                  </a:lnTo>
                  <a:cubicBezTo>
                    <a:pt x="988" y="1213"/>
                    <a:pt x="988" y="1212"/>
                    <a:pt x="989" y="1212"/>
                  </a:cubicBezTo>
                  <a:lnTo>
                    <a:pt x="989" y="1212"/>
                  </a:lnTo>
                  <a:cubicBezTo>
                    <a:pt x="980" y="1219"/>
                    <a:pt x="972" y="1225"/>
                    <a:pt x="964" y="1231"/>
                  </a:cubicBezTo>
                  <a:lnTo>
                    <a:pt x="987" y="1213"/>
                  </a:lnTo>
                  <a:lnTo>
                    <a:pt x="987" y="1213"/>
                  </a:lnTo>
                  <a:cubicBezTo>
                    <a:pt x="935" y="1253"/>
                    <a:pt x="879" y="1288"/>
                    <a:pt x="819" y="1316"/>
                  </a:cubicBezTo>
                  <a:lnTo>
                    <a:pt x="819" y="1316"/>
                  </a:lnTo>
                  <a:cubicBezTo>
                    <a:pt x="779" y="1332"/>
                    <a:pt x="738" y="1343"/>
                    <a:pt x="696" y="1350"/>
                  </a:cubicBezTo>
                  <a:lnTo>
                    <a:pt x="696" y="1350"/>
                  </a:lnTo>
                  <a:cubicBezTo>
                    <a:pt x="686" y="1351"/>
                    <a:pt x="676" y="1351"/>
                    <a:pt x="666" y="1351"/>
                  </a:cubicBezTo>
                  <a:cubicBezTo>
                    <a:pt x="652" y="1351"/>
                    <a:pt x="638" y="1350"/>
                    <a:pt x="624" y="1349"/>
                  </a:cubicBezTo>
                  <a:lnTo>
                    <a:pt x="624" y="1349"/>
                  </a:lnTo>
                  <a:cubicBezTo>
                    <a:pt x="607" y="1346"/>
                    <a:pt x="590" y="1341"/>
                    <a:pt x="573" y="1336"/>
                  </a:cubicBezTo>
                  <a:lnTo>
                    <a:pt x="573" y="1336"/>
                  </a:lnTo>
                  <a:cubicBezTo>
                    <a:pt x="552" y="1326"/>
                    <a:pt x="531" y="1315"/>
                    <a:pt x="512" y="1302"/>
                  </a:cubicBezTo>
                  <a:lnTo>
                    <a:pt x="512" y="1302"/>
                  </a:lnTo>
                  <a:cubicBezTo>
                    <a:pt x="495" y="1287"/>
                    <a:pt x="479" y="1272"/>
                    <a:pt x="465" y="1255"/>
                  </a:cubicBezTo>
                  <a:lnTo>
                    <a:pt x="465" y="1255"/>
                  </a:lnTo>
                  <a:cubicBezTo>
                    <a:pt x="452" y="1235"/>
                    <a:pt x="440" y="1214"/>
                    <a:pt x="429" y="1192"/>
                  </a:cubicBezTo>
                  <a:lnTo>
                    <a:pt x="429" y="1192"/>
                  </a:lnTo>
                  <a:cubicBezTo>
                    <a:pt x="415" y="1157"/>
                    <a:pt x="405" y="1120"/>
                    <a:pt x="397" y="1082"/>
                  </a:cubicBezTo>
                  <a:lnTo>
                    <a:pt x="397" y="1082"/>
                  </a:lnTo>
                  <a:cubicBezTo>
                    <a:pt x="390" y="1023"/>
                    <a:pt x="388" y="962"/>
                    <a:pt x="394" y="903"/>
                  </a:cubicBezTo>
                  <a:lnTo>
                    <a:pt x="394" y="903"/>
                  </a:lnTo>
                  <a:cubicBezTo>
                    <a:pt x="402" y="850"/>
                    <a:pt x="415" y="798"/>
                    <a:pt x="434" y="749"/>
                  </a:cubicBezTo>
                  <a:lnTo>
                    <a:pt x="434" y="749"/>
                  </a:lnTo>
                  <a:cubicBezTo>
                    <a:pt x="452" y="714"/>
                    <a:pt x="471" y="681"/>
                    <a:pt x="493" y="650"/>
                  </a:cubicBezTo>
                  <a:lnTo>
                    <a:pt x="493" y="650"/>
                  </a:lnTo>
                  <a:cubicBezTo>
                    <a:pt x="537" y="595"/>
                    <a:pt x="588" y="546"/>
                    <a:pt x="643" y="502"/>
                  </a:cubicBezTo>
                  <a:lnTo>
                    <a:pt x="643" y="502"/>
                  </a:lnTo>
                  <a:lnTo>
                    <a:pt x="627" y="514"/>
                  </a:lnTo>
                  <a:cubicBezTo>
                    <a:pt x="633" y="509"/>
                    <a:pt x="640" y="504"/>
                    <a:pt x="646" y="499"/>
                  </a:cubicBezTo>
                  <a:lnTo>
                    <a:pt x="646" y="499"/>
                  </a:lnTo>
                  <a:cubicBezTo>
                    <a:pt x="645" y="500"/>
                    <a:pt x="644" y="501"/>
                    <a:pt x="643" y="502"/>
                  </a:cubicBezTo>
                  <a:lnTo>
                    <a:pt x="643" y="502"/>
                  </a:lnTo>
                  <a:lnTo>
                    <a:pt x="647" y="499"/>
                  </a:lnTo>
                  <a:lnTo>
                    <a:pt x="647" y="499"/>
                  </a:lnTo>
                  <a:cubicBezTo>
                    <a:pt x="647" y="499"/>
                    <a:pt x="646" y="499"/>
                    <a:pt x="646" y="499"/>
                  </a:cubicBezTo>
                  <a:lnTo>
                    <a:pt x="646" y="499"/>
                  </a:lnTo>
                  <a:cubicBezTo>
                    <a:pt x="650" y="496"/>
                    <a:pt x="654" y="493"/>
                    <a:pt x="658" y="490"/>
                  </a:cubicBezTo>
                  <a:lnTo>
                    <a:pt x="658" y="490"/>
                  </a:lnTo>
                  <a:lnTo>
                    <a:pt x="647" y="499"/>
                  </a:lnTo>
                  <a:lnTo>
                    <a:pt x="647" y="499"/>
                  </a:lnTo>
                  <a:cubicBezTo>
                    <a:pt x="658" y="491"/>
                    <a:pt x="669" y="483"/>
                    <a:pt x="681" y="475"/>
                  </a:cubicBezTo>
                  <a:cubicBezTo>
                    <a:pt x="702" y="462"/>
                    <a:pt x="721" y="446"/>
                    <a:pt x="740" y="431"/>
                  </a:cubicBezTo>
                  <a:lnTo>
                    <a:pt x="740" y="431"/>
                  </a:lnTo>
                  <a:cubicBezTo>
                    <a:pt x="808" y="390"/>
                    <a:pt x="879" y="353"/>
                    <a:pt x="952" y="323"/>
                  </a:cubicBezTo>
                  <a:lnTo>
                    <a:pt x="952" y="323"/>
                  </a:lnTo>
                  <a:lnTo>
                    <a:pt x="921" y="336"/>
                  </a:lnTo>
                  <a:cubicBezTo>
                    <a:pt x="942" y="327"/>
                    <a:pt x="960" y="319"/>
                    <a:pt x="981" y="313"/>
                  </a:cubicBezTo>
                  <a:cubicBezTo>
                    <a:pt x="1006" y="302"/>
                    <a:pt x="1031" y="289"/>
                    <a:pt x="1055" y="276"/>
                  </a:cubicBezTo>
                  <a:lnTo>
                    <a:pt x="1055" y="276"/>
                  </a:lnTo>
                  <a:cubicBezTo>
                    <a:pt x="1117" y="253"/>
                    <a:pt x="1179" y="232"/>
                    <a:pt x="1244" y="212"/>
                  </a:cubicBezTo>
                  <a:cubicBezTo>
                    <a:pt x="1260" y="208"/>
                    <a:pt x="1276" y="204"/>
                    <a:pt x="1291" y="198"/>
                  </a:cubicBezTo>
                  <a:cubicBezTo>
                    <a:pt x="1307" y="194"/>
                    <a:pt x="1320" y="186"/>
                    <a:pt x="1334" y="180"/>
                  </a:cubicBezTo>
                  <a:cubicBezTo>
                    <a:pt x="1338" y="178"/>
                    <a:pt x="1342" y="176"/>
                    <a:pt x="1344" y="174"/>
                  </a:cubicBezTo>
                  <a:lnTo>
                    <a:pt x="1344" y="174"/>
                  </a:lnTo>
                  <a:cubicBezTo>
                    <a:pt x="1344" y="174"/>
                    <a:pt x="1345" y="173"/>
                    <a:pt x="1345" y="173"/>
                  </a:cubicBezTo>
                  <a:lnTo>
                    <a:pt x="1345" y="173"/>
                  </a:lnTo>
                  <a:cubicBezTo>
                    <a:pt x="1348" y="172"/>
                    <a:pt x="1354" y="169"/>
                    <a:pt x="1354" y="169"/>
                  </a:cubicBezTo>
                  <a:lnTo>
                    <a:pt x="1354" y="169"/>
                  </a:lnTo>
                  <a:cubicBezTo>
                    <a:pt x="1357" y="168"/>
                    <a:pt x="1359" y="167"/>
                    <a:pt x="1363" y="165"/>
                  </a:cubicBezTo>
                  <a:lnTo>
                    <a:pt x="1363" y="165"/>
                  </a:lnTo>
                  <a:lnTo>
                    <a:pt x="1350" y="171"/>
                  </a:lnTo>
                  <a:cubicBezTo>
                    <a:pt x="1357" y="169"/>
                    <a:pt x="1361" y="167"/>
                    <a:pt x="1365" y="165"/>
                  </a:cubicBezTo>
                  <a:cubicBezTo>
                    <a:pt x="1373" y="163"/>
                    <a:pt x="1381" y="159"/>
                    <a:pt x="1387" y="157"/>
                  </a:cubicBezTo>
                  <a:lnTo>
                    <a:pt x="1439" y="136"/>
                  </a:lnTo>
                  <a:cubicBezTo>
                    <a:pt x="1472" y="124"/>
                    <a:pt x="1494" y="97"/>
                    <a:pt x="1488" y="60"/>
                  </a:cubicBezTo>
                  <a:cubicBezTo>
                    <a:pt x="1484" y="29"/>
                    <a:pt x="1457" y="1"/>
                    <a:pt x="1424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5"/>
            <p:cNvSpPr/>
            <p:nvPr/>
          </p:nvSpPr>
          <p:spPr>
            <a:xfrm>
              <a:off x="4483250" y="1598725"/>
              <a:ext cx="56675" cy="11650"/>
            </a:xfrm>
            <a:custGeom>
              <a:avLst/>
              <a:gdLst/>
              <a:ahLst/>
              <a:cxnLst/>
              <a:rect l="l" t="t" r="r" b="b"/>
              <a:pathLst>
                <a:path w="2267" h="466" extrusionOk="0">
                  <a:moveTo>
                    <a:pt x="2108" y="0"/>
                  </a:moveTo>
                  <a:cubicBezTo>
                    <a:pt x="2097" y="0"/>
                    <a:pt x="2086" y="1"/>
                    <a:pt x="2074" y="2"/>
                  </a:cubicBezTo>
                  <a:cubicBezTo>
                    <a:pt x="2041" y="4"/>
                    <a:pt x="2010" y="8"/>
                    <a:pt x="1977" y="10"/>
                  </a:cubicBezTo>
                  <a:cubicBezTo>
                    <a:pt x="1961" y="10"/>
                    <a:pt x="1946" y="8"/>
                    <a:pt x="1930" y="6"/>
                  </a:cubicBezTo>
                  <a:cubicBezTo>
                    <a:pt x="1927" y="6"/>
                    <a:pt x="1925" y="6"/>
                    <a:pt x="1922" y="6"/>
                  </a:cubicBezTo>
                  <a:cubicBezTo>
                    <a:pt x="1896" y="6"/>
                    <a:pt x="1868" y="15"/>
                    <a:pt x="1843" y="19"/>
                  </a:cubicBezTo>
                  <a:cubicBezTo>
                    <a:pt x="1809" y="27"/>
                    <a:pt x="1776" y="33"/>
                    <a:pt x="1741" y="39"/>
                  </a:cubicBezTo>
                  <a:cubicBezTo>
                    <a:pt x="1609" y="64"/>
                    <a:pt x="1478" y="95"/>
                    <a:pt x="1346" y="119"/>
                  </a:cubicBezTo>
                  <a:cubicBezTo>
                    <a:pt x="1270" y="131"/>
                    <a:pt x="1194" y="144"/>
                    <a:pt x="1118" y="154"/>
                  </a:cubicBezTo>
                  <a:lnTo>
                    <a:pt x="1157" y="148"/>
                  </a:lnTo>
                  <a:lnTo>
                    <a:pt x="1157" y="148"/>
                  </a:lnTo>
                  <a:cubicBezTo>
                    <a:pt x="954" y="177"/>
                    <a:pt x="748" y="193"/>
                    <a:pt x="545" y="199"/>
                  </a:cubicBezTo>
                  <a:cubicBezTo>
                    <a:pt x="516" y="201"/>
                    <a:pt x="488" y="201"/>
                    <a:pt x="459" y="201"/>
                  </a:cubicBezTo>
                  <a:cubicBezTo>
                    <a:pt x="444" y="201"/>
                    <a:pt x="430" y="203"/>
                    <a:pt x="416" y="203"/>
                  </a:cubicBezTo>
                  <a:cubicBezTo>
                    <a:pt x="399" y="203"/>
                    <a:pt x="383" y="203"/>
                    <a:pt x="366" y="208"/>
                  </a:cubicBezTo>
                  <a:cubicBezTo>
                    <a:pt x="360" y="209"/>
                    <a:pt x="354" y="211"/>
                    <a:pt x="348" y="212"/>
                  </a:cubicBezTo>
                  <a:lnTo>
                    <a:pt x="348" y="212"/>
                  </a:lnTo>
                  <a:cubicBezTo>
                    <a:pt x="322" y="215"/>
                    <a:pt x="295" y="216"/>
                    <a:pt x="270" y="218"/>
                  </a:cubicBezTo>
                  <a:cubicBezTo>
                    <a:pt x="251" y="220"/>
                    <a:pt x="235" y="220"/>
                    <a:pt x="218" y="222"/>
                  </a:cubicBezTo>
                  <a:cubicBezTo>
                    <a:pt x="193" y="224"/>
                    <a:pt x="171" y="228"/>
                    <a:pt x="148" y="233"/>
                  </a:cubicBezTo>
                  <a:lnTo>
                    <a:pt x="148" y="233"/>
                  </a:lnTo>
                  <a:cubicBezTo>
                    <a:pt x="126" y="234"/>
                    <a:pt x="105" y="235"/>
                    <a:pt x="83" y="236"/>
                  </a:cubicBezTo>
                  <a:cubicBezTo>
                    <a:pt x="44" y="236"/>
                    <a:pt x="11" y="265"/>
                    <a:pt x="5" y="304"/>
                  </a:cubicBezTo>
                  <a:cubicBezTo>
                    <a:pt x="1" y="341"/>
                    <a:pt x="23" y="384"/>
                    <a:pt x="62" y="392"/>
                  </a:cubicBezTo>
                  <a:cubicBezTo>
                    <a:pt x="95" y="399"/>
                    <a:pt x="130" y="403"/>
                    <a:pt x="161" y="415"/>
                  </a:cubicBezTo>
                  <a:cubicBezTo>
                    <a:pt x="194" y="425"/>
                    <a:pt x="229" y="429"/>
                    <a:pt x="262" y="433"/>
                  </a:cubicBezTo>
                  <a:cubicBezTo>
                    <a:pt x="294" y="440"/>
                    <a:pt x="329" y="442"/>
                    <a:pt x="360" y="452"/>
                  </a:cubicBezTo>
                  <a:cubicBezTo>
                    <a:pt x="385" y="460"/>
                    <a:pt x="414" y="458"/>
                    <a:pt x="440" y="460"/>
                  </a:cubicBezTo>
                  <a:cubicBezTo>
                    <a:pt x="457" y="460"/>
                    <a:pt x="475" y="462"/>
                    <a:pt x="492" y="462"/>
                  </a:cubicBezTo>
                  <a:cubicBezTo>
                    <a:pt x="561" y="464"/>
                    <a:pt x="631" y="465"/>
                    <a:pt x="700" y="465"/>
                  </a:cubicBezTo>
                  <a:cubicBezTo>
                    <a:pt x="769" y="465"/>
                    <a:pt x="838" y="464"/>
                    <a:pt x="907" y="462"/>
                  </a:cubicBezTo>
                  <a:cubicBezTo>
                    <a:pt x="1046" y="456"/>
                    <a:pt x="1184" y="446"/>
                    <a:pt x="1322" y="429"/>
                  </a:cubicBezTo>
                  <a:cubicBezTo>
                    <a:pt x="1402" y="421"/>
                    <a:pt x="1482" y="411"/>
                    <a:pt x="1562" y="399"/>
                  </a:cubicBezTo>
                  <a:cubicBezTo>
                    <a:pt x="1630" y="388"/>
                    <a:pt x="1700" y="380"/>
                    <a:pt x="1767" y="364"/>
                  </a:cubicBezTo>
                  <a:cubicBezTo>
                    <a:pt x="1806" y="355"/>
                    <a:pt x="1843" y="345"/>
                    <a:pt x="1883" y="335"/>
                  </a:cubicBezTo>
                  <a:cubicBezTo>
                    <a:pt x="1930" y="321"/>
                    <a:pt x="1981" y="310"/>
                    <a:pt x="2020" y="281"/>
                  </a:cubicBezTo>
                  <a:cubicBezTo>
                    <a:pt x="2051" y="261"/>
                    <a:pt x="2088" y="247"/>
                    <a:pt x="2121" y="232"/>
                  </a:cubicBezTo>
                  <a:cubicBezTo>
                    <a:pt x="2145" y="220"/>
                    <a:pt x="2170" y="210"/>
                    <a:pt x="2189" y="191"/>
                  </a:cubicBezTo>
                  <a:cubicBezTo>
                    <a:pt x="2201" y="179"/>
                    <a:pt x="2213" y="166"/>
                    <a:pt x="2226" y="152"/>
                  </a:cubicBezTo>
                  <a:cubicBezTo>
                    <a:pt x="2267" y="109"/>
                    <a:pt x="2250" y="33"/>
                    <a:pt x="2189" y="16"/>
                  </a:cubicBezTo>
                  <a:cubicBezTo>
                    <a:pt x="2176" y="12"/>
                    <a:pt x="2162" y="10"/>
                    <a:pt x="2150" y="6"/>
                  </a:cubicBezTo>
                  <a:cubicBezTo>
                    <a:pt x="2135" y="2"/>
                    <a:pt x="2121" y="0"/>
                    <a:pt x="2108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"/>
            <p:cNvSpPr/>
            <p:nvPr/>
          </p:nvSpPr>
          <p:spPr>
            <a:xfrm>
              <a:off x="4504675" y="1570625"/>
              <a:ext cx="8850" cy="62675"/>
            </a:xfrm>
            <a:custGeom>
              <a:avLst/>
              <a:gdLst/>
              <a:ahLst/>
              <a:cxnLst/>
              <a:rect l="l" t="t" r="r" b="b"/>
              <a:pathLst>
                <a:path w="354" h="2507" extrusionOk="0">
                  <a:moveTo>
                    <a:pt x="183" y="0"/>
                  </a:moveTo>
                  <a:cubicBezTo>
                    <a:pt x="181" y="0"/>
                    <a:pt x="179" y="0"/>
                    <a:pt x="177" y="0"/>
                  </a:cubicBezTo>
                  <a:cubicBezTo>
                    <a:pt x="115" y="2"/>
                    <a:pt x="68" y="47"/>
                    <a:pt x="66" y="111"/>
                  </a:cubicBezTo>
                  <a:lnTo>
                    <a:pt x="68" y="111"/>
                  </a:lnTo>
                  <a:cubicBezTo>
                    <a:pt x="60" y="386"/>
                    <a:pt x="52" y="662"/>
                    <a:pt x="39" y="935"/>
                  </a:cubicBezTo>
                  <a:cubicBezTo>
                    <a:pt x="33" y="1073"/>
                    <a:pt x="23" y="1208"/>
                    <a:pt x="19" y="1346"/>
                  </a:cubicBezTo>
                  <a:cubicBezTo>
                    <a:pt x="15" y="1481"/>
                    <a:pt x="11" y="1619"/>
                    <a:pt x="6" y="1757"/>
                  </a:cubicBezTo>
                  <a:cubicBezTo>
                    <a:pt x="4" y="1833"/>
                    <a:pt x="0" y="1911"/>
                    <a:pt x="0" y="1987"/>
                  </a:cubicBezTo>
                  <a:lnTo>
                    <a:pt x="0" y="2159"/>
                  </a:lnTo>
                  <a:cubicBezTo>
                    <a:pt x="0" y="2182"/>
                    <a:pt x="0" y="2207"/>
                    <a:pt x="6" y="2229"/>
                  </a:cubicBezTo>
                  <a:cubicBezTo>
                    <a:pt x="10" y="2240"/>
                    <a:pt x="16" y="2255"/>
                    <a:pt x="23" y="2266"/>
                  </a:cubicBezTo>
                  <a:lnTo>
                    <a:pt x="23" y="2266"/>
                  </a:lnTo>
                  <a:lnTo>
                    <a:pt x="35" y="2353"/>
                  </a:lnTo>
                  <a:cubicBezTo>
                    <a:pt x="39" y="2375"/>
                    <a:pt x="41" y="2396"/>
                    <a:pt x="50" y="2416"/>
                  </a:cubicBezTo>
                  <a:cubicBezTo>
                    <a:pt x="64" y="2451"/>
                    <a:pt x="89" y="2478"/>
                    <a:pt x="126" y="2492"/>
                  </a:cubicBezTo>
                  <a:cubicBezTo>
                    <a:pt x="144" y="2500"/>
                    <a:pt x="154" y="2507"/>
                    <a:pt x="177" y="2507"/>
                  </a:cubicBezTo>
                  <a:cubicBezTo>
                    <a:pt x="226" y="2503"/>
                    <a:pt x="274" y="2476"/>
                    <a:pt x="298" y="2433"/>
                  </a:cubicBezTo>
                  <a:cubicBezTo>
                    <a:pt x="313" y="2408"/>
                    <a:pt x="315" y="2383"/>
                    <a:pt x="319" y="2357"/>
                  </a:cubicBezTo>
                  <a:lnTo>
                    <a:pt x="333" y="2264"/>
                  </a:lnTo>
                  <a:lnTo>
                    <a:pt x="333" y="2264"/>
                  </a:lnTo>
                  <a:cubicBezTo>
                    <a:pt x="350" y="2236"/>
                    <a:pt x="354" y="2202"/>
                    <a:pt x="354" y="2170"/>
                  </a:cubicBezTo>
                  <a:lnTo>
                    <a:pt x="354" y="2016"/>
                  </a:lnTo>
                  <a:cubicBezTo>
                    <a:pt x="354" y="1948"/>
                    <a:pt x="352" y="1878"/>
                    <a:pt x="350" y="1810"/>
                  </a:cubicBezTo>
                  <a:cubicBezTo>
                    <a:pt x="345" y="1673"/>
                    <a:pt x="341" y="1535"/>
                    <a:pt x="337" y="1397"/>
                  </a:cubicBezTo>
                  <a:cubicBezTo>
                    <a:pt x="329" y="1122"/>
                    <a:pt x="311" y="849"/>
                    <a:pt x="302" y="575"/>
                  </a:cubicBezTo>
                  <a:cubicBezTo>
                    <a:pt x="296" y="421"/>
                    <a:pt x="292" y="265"/>
                    <a:pt x="288" y="111"/>
                  </a:cubicBezTo>
                  <a:cubicBezTo>
                    <a:pt x="286" y="56"/>
                    <a:pt x="242" y="0"/>
                    <a:pt x="183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5"/>
            <p:cNvSpPr/>
            <p:nvPr/>
          </p:nvSpPr>
          <p:spPr>
            <a:xfrm>
              <a:off x="4580725" y="1528900"/>
              <a:ext cx="66400" cy="91350"/>
            </a:xfrm>
            <a:custGeom>
              <a:avLst/>
              <a:gdLst/>
              <a:ahLst/>
              <a:cxnLst/>
              <a:rect l="l" t="t" r="r" b="b"/>
              <a:pathLst>
                <a:path w="2656" h="3654" extrusionOk="0">
                  <a:moveTo>
                    <a:pt x="1907" y="2429"/>
                  </a:moveTo>
                  <a:lnTo>
                    <a:pt x="1907" y="2429"/>
                  </a:lnTo>
                  <a:cubicBezTo>
                    <a:pt x="1916" y="2431"/>
                    <a:pt x="1924" y="2432"/>
                    <a:pt x="1932" y="2433"/>
                  </a:cubicBezTo>
                  <a:lnTo>
                    <a:pt x="1932" y="2433"/>
                  </a:lnTo>
                  <a:lnTo>
                    <a:pt x="1907" y="2429"/>
                  </a:lnTo>
                  <a:close/>
                  <a:moveTo>
                    <a:pt x="1675" y="2429"/>
                  </a:moveTo>
                  <a:lnTo>
                    <a:pt x="1645" y="2434"/>
                  </a:lnTo>
                  <a:lnTo>
                    <a:pt x="1645" y="2434"/>
                  </a:lnTo>
                  <a:cubicBezTo>
                    <a:pt x="1655" y="2432"/>
                    <a:pt x="1665" y="2431"/>
                    <a:pt x="1675" y="2429"/>
                  </a:cubicBezTo>
                  <a:close/>
                  <a:moveTo>
                    <a:pt x="2117" y="2479"/>
                  </a:moveTo>
                  <a:cubicBezTo>
                    <a:pt x="2117" y="2479"/>
                    <a:pt x="2117" y="2479"/>
                    <a:pt x="2117" y="2479"/>
                  </a:cubicBezTo>
                  <a:lnTo>
                    <a:pt x="2117" y="2479"/>
                  </a:lnTo>
                  <a:cubicBezTo>
                    <a:pt x="2117" y="2479"/>
                    <a:pt x="2117" y="2479"/>
                    <a:pt x="2117" y="2479"/>
                  </a:cubicBezTo>
                  <a:lnTo>
                    <a:pt x="2117" y="2479"/>
                  </a:lnTo>
                  <a:lnTo>
                    <a:pt x="2117" y="2479"/>
                  </a:lnTo>
                  <a:close/>
                  <a:moveTo>
                    <a:pt x="2129" y="2484"/>
                  </a:moveTo>
                  <a:cubicBezTo>
                    <a:pt x="2129" y="2484"/>
                    <a:pt x="2129" y="2484"/>
                    <a:pt x="2129" y="2484"/>
                  </a:cubicBezTo>
                  <a:lnTo>
                    <a:pt x="2129" y="2484"/>
                  </a:lnTo>
                  <a:cubicBezTo>
                    <a:pt x="2130" y="2484"/>
                    <a:pt x="2130" y="2484"/>
                    <a:pt x="2130" y="2484"/>
                  </a:cubicBezTo>
                  <a:lnTo>
                    <a:pt x="2130" y="2484"/>
                  </a:lnTo>
                  <a:lnTo>
                    <a:pt x="2129" y="2484"/>
                  </a:lnTo>
                  <a:close/>
                  <a:moveTo>
                    <a:pt x="2139" y="2488"/>
                  </a:moveTo>
                  <a:lnTo>
                    <a:pt x="2139" y="2488"/>
                  </a:lnTo>
                  <a:cubicBezTo>
                    <a:pt x="2145" y="2490"/>
                    <a:pt x="2150" y="2493"/>
                    <a:pt x="2156" y="2495"/>
                  </a:cubicBezTo>
                  <a:lnTo>
                    <a:pt x="2139" y="2488"/>
                  </a:lnTo>
                  <a:close/>
                  <a:moveTo>
                    <a:pt x="2310" y="2608"/>
                  </a:moveTo>
                  <a:cubicBezTo>
                    <a:pt x="2314" y="2614"/>
                    <a:pt x="2318" y="2619"/>
                    <a:pt x="2322" y="2625"/>
                  </a:cubicBezTo>
                  <a:lnTo>
                    <a:pt x="2322" y="2625"/>
                  </a:lnTo>
                  <a:lnTo>
                    <a:pt x="2310" y="2608"/>
                  </a:lnTo>
                  <a:close/>
                  <a:moveTo>
                    <a:pt x="2326" y="2630"/>
                  </a:moveTo>
                  <a:cubicBezTo>
                    <a:pt x="2327" y="2632"/>
                    <a:pt x="2329" y="2635"/>
                    <a:pt x="2331" y="2637"/>
                  </a:cubicBezTo>
                  <a:lnTo>
                    <a:pt x="2326" y="2630"/>
                  </a:lnTo>
                  <a:close/>
                  <a:moveTo>
                    <a:pt x="1162" y="2641"/>
                  </a:moveTo>
                  <a:lnTo>
                    <a:pt x="1123" y="2672"/>
                  </a:lnTo>
                  <a:lnTo>
                    <a:pt x="1123" y="2672"/>
                  </a:lnTo>
                  <a:cubicBezTo>
                    <a:pt x="1136" y="2661"/>
                    <a:pt x="1149" y="2651"/>
                    <a:pt x="1162" y="2641"/>
                  </a:cubicBezTo>
                  <a:close/>
                  <a:moveTo>
                    <a:pt x="2359" y="2684"/>
                  </a:moveTo>
                  <a:cubicBezTo>
                    <a:pt x="2362" y="2691"/>
                    <a:pt x="2365" y="2698"/>
                    <a:pt x="2368" y="2705"/>
                  </a:cubicBezTo>
                  <a:lnTo>
                    <a:pt x="2368" y="2705"/>
                  </a:lnTo>
                  <a:lnTo>
                    <a:pt x="2359" y="2684"/>
                  </a:lnTo>
                  <a:close/>
                  <a:moveTo>
                    <a:pt x="2392" y="2787"/>
                  </a:moveTo>
                  <a:cubicBezTo>
                    <a:pt x="2392" y="2788"/>
                    <a:pt x="2393" y="2788"/>
                    <a:pt x="2393" y="2789"/>
                  </a:cubicBezTo>
                  <a:lnTo>
                    <a:pt x="2393" y="2789"/>
                  </a:lnTo>
                  <a:lnTo>
                    <a:pt x="2392" y="2787"/>
                  </a:lnTo>
                  <a:close/>
                  <a:moveTo>
                    <a:pt x="2362" y="3050"/>
                  </a:moveTo>
                  <a:cubicBezTo>
                    <a:pt x="2359" y="3057"/>
                    <a:pt x="2356" y="3064"/>
                    <a:pt x="2352" y="3071"/>
                  </a:cubicBezTo>
                  <a:lnTo>
                    <a:pt x="2352" y="3071"/>
                  </a:lnTo>
                  <a:lnTo>
                    <a:pt x="2362" y="3050"/>
                  </a:lnTo>
                  <a:close/>
                  <a:moveTo>
                    <a:pt x="2138" y="3317"/>
                  </a:moveTo>
                  <a:lnTo>
                    <a:pt x="2138" y="3317"/>
                  </a:lnTo>
                  <a:cubicBezTo>
                    <a:pt x="2130" y="3320"/>
                    <a:pt x="2122" y="3324"/>
                    <a:pt x="2113" y="3327"/>
                  </a:cubicBezTo>
                  <a:lnTo>
                    <a:pt x="2113" y="3327"/>
                  </a:lnTo>
                  <a:lnTo>
                    <a:pt x="2138" y="3317"/>
                  </a:lnTo>
                  <a:close/>
                  <a:moveTo>
                    <a:pt x="2037" y="3345"/>
                  </a:moveTo>
                  <a:lnTo>
                    <a:pt x="2037" y="3345"/>
                  </a:lnTo>
                  <a:cubicBezTo>
                    <a:pt x="2036" y="3345"/>
                    <a:pt x="2034" y="3345"/>
                    <a:pt x="2033" y="3346"/>
                  </a:cubicBezTo>
                  <a:lnTo>
                    <a:pt x="2037" y="3345"/>
                  </a:lnTo>
                  <a:close/>
                  <a:moveTo>
                    <a:pt x="113" y="0"/>
                  </a:moveTo>
                  <a:cubicBezTo>
                    <a:pt x="110" y="0"/>
                    <a:pt x="107" y="1"/>
                    <a:pt x="104" y="1"/>
                  </a:cubicBezTo>
                  <a:cubicBezTo>
                    <a:pt x="67" y="7"/>
                    <a:pt x="44" y="36"/>
                    <a:pt x="42" y="73"/>
                  </a:cubicBezTo>
                  <a:lnTo>
                    <a:pt x="40" y="73"/>
                  </a:lnTo>
                  <a:cubicBezTo>
                    <a:pt x="38" y="114"/>
                    <a:pt x="34" y="157"/>
                    <a:pt x="32" y="200"/>
                  </a:cubicBezTo>
                  <a:cubicBezTo>
                    <a:pt x="32" y="201"/>
                    <a:pt x="32" y="202"/>
                    <a:pt x="32" y="204"/>
                  </a:cubicBezTo>
                  <a:lnTo>
                    <a:pt x="32" y="204"/>
                  </a:lnTo>
                  <a:cubicBezTo>
                    <a:pt x="32" y="203"/>
                    <a:pt x="31" y="203"/>
                    <a:pt x="31" y="203"/>
                  </a:cubicBezTo>
                  <a:cubicBezTo>
                    <a:pt x="31" y="203"/>
                    <a:pt x="30" y="210"/>
                    <a:pt x="30" y="213"/>
                  </a:cubicBezTo>
                  <a:cubicBezTo>
                    <a:pt x="28" y="223"/>
                    <a:pt x="26" y="233"/>
                    <a:pt x="24" y="243"/>
                  </a:cubicBezTo>
                  <a:cubicBezTo>
                    <a:pt x="15" y="272"/>
                    <a:pt x="13" y="299"/>
                    <a:pt x="13" y="330"/>
                  </a:cubicBezTo>
                  <a:cubicBezTo>
                    <a:pt x="9" y="414"/>
                    <a:pt x="7" y="500"/>
                    <a:pt x="1" y="587"/>
                  </a:cubicBezTo>
                  <a:lnTo>
                    <a:pt x="4" y="570"/>
                  </a:lnTo>
                  <a:lnTo>
                    <a:pt x="4" y="570"/>
                  </a:lnTo>
                  <a:cubicBezTo>
                    <a:pt x="2" y="584"/>
                    <a:pt x="1" y="598"/>
                    <a:pt x="1" y="613"/>
                  </a:cubicBezTo>
                  <a:cubicBezTo>
                    <a:pt x="1" y="624"/>
                    <a:pt x="1" y="636"/>
                    <a:pt x="1" y="646"/>
                  </a:cubicBezTo>
                  <a:cubicBezTo>
                    <a:pt x="3" y="671"/>
                    <a:pt x="3" y="695"/>
                    <a:pt x="3" y="722"/>
                  </a:cubicBezTo>
                  <a:cubicBezTo>
                    <a:pt x="5" y="767"/>
                    <a:pt x="5" y="817"/>
                    <a:pt x="7" y="864"/>
                  </a:cubicBezTo>
                  <a:cubicBezTo>
                    <a:pt x="9" y="956"/>
                    <a:pt x="11" y="1049"/>
                    <a:pt x="11" y="1141"/>
                  </a:cubicBezTo>
                  <a:cubicBezTo>
                    <a:pt x="11" y="1328"/>
                    <a:pt x="19" y="1515"/>
                    <a:pt x="24" y="1702"/>
                  </a:cubicBezTo>
                  <a:cubicBezTo>
                    <a:pt x="34" y="2076"/>
                    <a:pt x="46" y="2450"/>
                    <a:pt x="56" y="2826"/>
                  </a:cubicBezTo>
                  <a:cubicBezTo>
                    <a:pt x="63" y="3035"/>
                    <a:pt x="67" y="3245"/>
                    <a:pt x="77" y="3455"/>
                  </a:cubicBezTo>
                  <a:cubicBezTo>
                    <a:pt x="79" y="3500"/>
                    <a:pt x="91" y="3539"/>
                    <a:pt x="120" y="3576"/>
                  </a:cubicBezTo>
                  <a:cubicBezTo>
                    <a:pt x="145" y="3609"/>
                    <a:pt x="182" y="3637"/>
                    <a:pt x="225" y="3648"/>
                  </a:cubicBezTo>
                  <a:cubicBezTo>
                    <a:pt x="242" y="3652"/>
                    <a:pt x="260" y="3654"/>
                    <a:pt x="277" y="3654"/>
                  </a:cubicBezTo>
                  <a:cubicBezTo>
                    <a:pt x="295" y="3654"/>
                    <a:pt x="312" y="3652"/>
                    <a:pt x="330" y="3648"/>
                  </a:cubicBezTo>
                  <a:cubicBezTo>
                    <a:pt x="379" y="3637"/>
                    <a:pt x="426" y="3596"/>
                    <a:pt x="451" y="3555"/>
                  </a:cubicBezTo>
                  <a:cubicBezTo>
                    <a:pt x="570" y="3356"/>
                    <a:pt x="689" y="3157"/>
                    <a:pt x="831" y="2972"/>
                  </a:cubicBezTo>
                  <a:lnTo>
                    <a:pt x="831" y="2972"/>
                  </a:lnTo>
                  <a:lnTo>
                    <a:pt x="800" y="3013"/>
                  </a:lnTo>
                  <a:cubicBezTo>
                    <a:pt x="895" y="2889"/>
                    <a:pt x="1001" y="2773"/>
                    <a:pt x="1122" y="2673"/>
                  </a:cubicBezTo>
                  <a:lnTo>
                    <a:pt x="1122" y="2673"/>
                  </a:lnTo>
                  <a:cubicBezTo>
                    <a:pt x="1209" y="2606"/>
                    <a:pt x="1304" y="2546"/>
                    <a:pt x="1405" y="2500"/>
                  </a:cubicBezTo>
                  <a:lnTo>
                    <a:pt x="1405" y="2500"/>
                  </a:lnTo>
                  <a:cubicBezTo>
                    <a:pt x="1479" y="2471"/>
                    <a:pt x="1557" y="2450"/>
                    <a:pt x="1635" y="2436"/>
                  </a:cubicBezTo>
                  <a:lnTo>
                    <a:pt x="1635" y="2436"/>
                  </a:lnTo>
                  <a:cubicBezTo>
                    <a:pt x="1677" y="2430"/>
                    <a:pt x="1720" y="2427"/>
                    <a:pt x="1763" y="2427"/>
                  </a:cubicBezTo>
                  <a:cubicBezTo>
                    <a:pt x="1773" y="2427"/>
                    <a:pt x="1783" y="2427"/>
                    <a:pt x="1792" y="2427"/>
                  </a:cubicBezTo>
                  <a:cubicBezTo>
                    <a:pt x="1844" y="2427"/>
                    <a:pt x="1895" y="2429"/>
                    <a:pt x="1947" y="2436"/>
                  </a:cubicBezTo>
                  <a:lnTo>
                    <a:pt x="1947" y="2436"/>
                  </a:lnTo>
                  <a:cubicBezTo>
                    <a:pt x="1975" y="2441"/>
                    <a:pt x="2002" y="2447"/>
                    <a:pt x="2029" y="2454"/>
                  </a:cubicBezTo>
                  <a:cubicBezTo>
                    <a:pt x="2062" y="2463"/>
                    <a:pt x="2095" y="2475"/>
                    <a:pt x="2129" y="2484"/>
                  </a:cubicBezTo>
                  <a:lnTo>
                    <a:pt x="2129" y="2484"/>
                  </a:lnTo>
                  <a:cubicBezTo>
                    <a:pt x="2130" y="2484"/>
                    <a:pt x="2132" y="2485"/>
                    <a:pt x="2134" y="2486"/>
                  </a:cubicBezTo>
                  <a:lnTo>
                    <a:pt x="2134" y="2486"/>
                  </a:lnTo>
                  <a:cubicBezTo>
                    <a:pt x="2176" y="2505"/>
                    <a:pt x="2216" y="2528"/>
                    <a:pt x="2255" y="2554"/>
                  </a:cubicBezTo>
                  <a:lnTo>
                    <a:pt x="2255" y="2554"/>
                  </a:lnTo>
                  <a:cubicBezTo>
                    <a:pt x="2263" y="2561"/>
                    <a:pt x="2272" y="2568"/>
                    <a:pt x="2280" y="2574"/>
                  </a:cubicBezTo>
                  <a:lnTo>
                    <a:pt x="2280" y="2574"/>
                  </a:lnTo>
                  <a:lnTo>
                    <a:pt x="2267" y="2565"/>
                  </a:lnTo>
                  <a:lnTo>
                    <a:pt x="2267" y="2565"/>
                  </a:lnTo>
                  <a:cubicBezTo>
                    <a:pt x="2287" y="2585"/>
                    <a:pt x="2307" y="2605"/>
                    <a:pt x="2324" y="2627"/>
                  </a:cubicBezTo>
                  <a:lnTo>
                    <a:pt x="2324" y="2627"/>
                  </a:lnTo>
                  <a:cubicBezTo>
                    <a:pt x="2342" y="2654"/>
                    <a:pt x="2357" y="2682"/>
                    <a:pt x="2370" y="2711"/>
                  </a:cubicBezTo>
                  <a:lnTo>
                    <a:pt x="2370" y="2711"/>
                  </a:lnTo>
                  <a:cubicBezTo>
                    <a:pt x="2381" y="2742"/>
                    <a:pt x="2389" y="2775"/>
                    <a:pt x="2394" y="2807"/>
                  </a:cubicBezTo>
                  <a:lnTo>
                    <a:pt x="2394" y="2807"/>
                  </a:lnTo>
                  <a:cubicBezTo>
                    <a:pt x="2398" y="2847"/>
                    <a:pt x="2396" y="2888"/>
                    <a:pt x="2395" y="2929"/>
                  </a:cubicBezTo>
                  <a:lnTo>
                    <a:pt x="2395" y="2929"/>
                  </a:lnTo>
                  <a:cubicBezTo>
                    <a:pt x="2385" y="2978"/>
                    <a:pt x="2370" y="3027"/>
                    <a:pt x="2351" y="3073"/>
                  </a:cubicBezTo>
                  <a:lnTo>
                    <a:pt x="2351" y="3073"/>
                  </a:lnTo>
                  <a:cubicBezTo>
                    <a:pt x="2330" y="3120"/>
                    <a:pt x="2303" y="3165"/>
                    <a:pt x="2271" y="3206"/>
                  </a:cubicBezTo>
                  <a:lnTo>
                    <a:pt x="2292" y="3181"/>
                  </a:lnTo>
                  <a:lnTo>
                    <a:pt x="2292" y="3181"/>
                  </a:lnTo>
                  <a:cubicBezTo>
                    <a:pt x="2263" y="3217"/>
                    <a:pt x="2231" y="3250"/>
                    <a:pt x="2195" y="3279"/>
                  </a:cubicBezTo>
                  <a:lnTo>
                    <a:pt x="2195" y="3279"/>
                  </a:lnTo>
                  <a:cubicBezTo>
                    <a:pt x="2168" y="3298"/>
                    <a:pt x="2140" y="3314"/>
                    <a:pt x="2110" y="3328"/>
                  </a:cubicBezTo>
                  <a:lnTo>
                    <a:pt x="2110" y="3328"/>
                  </a:lnTo>
                  <a:cubicBezTo>
                    <a:pt x="2089" y="3335"/>
                    <a:pt x="2067" y="3341"/>
                    <a:pt x="2045" y="3344"/>
                  </a:cubicBezTo>
                  <a:lnTo>
                    <a:pt x="2045" y="3344"/>
                  </a:lnTo>
                  <a:cubicBezTo>
                    <a:pt x="2034" y="3345"/>
                    <a:pt x="2023" y="3346"/>
                    <a:pt x="2012" y="3348"/>
                  </a:cubicBezTo>
                  <a:lnTo>
                    <a:pt x="2047" y="3344"/>
                  </a:lnTo>
                  <a:lnTo>
                    <a:pt x="2047" y="3344"/>
                  </a:lnTo>
                  <a:cubicBezTo>
                    <a:pt x="2030" y="3346"/>
                    <a:pt x="2012" y="3347"/>
                    <a:pt x="1995" y="3347"/>
                  </a:cubicBezTo>
                  <a:cubicBezTo>
                    <a:pt x="1984" y="3347"/>
                    <a:pt x="1973" y="3346"/>
                    <a:pt x="1962" y="3345"/>
                  </a:cubicBezTo>
                  <a:lnTo>
                    <a:pt x="1962" y="3345"/>
                  </a:lnTo>
                  <a:cubicBezTo>
                    <a:pt x="1953" y="3344"/>
                    <a:pt x="1944" y="3343"/>
                    <a:pt x="1936" y="3342"/>
                  </a:cubicBezTo>
                  <a:cubicBezTo>
                    <a:pt x="1926" y="3338"/>
                    <a:pt x="1914" y="3337"/>
                    <a:pt x="1903" y="3337"/>
                  </a:cubicBezTo>
                  <a:cubicBezTo>
                    <a:pt x="1849" y="3337"/>
                    <a:pt x="1794" y="3373"/>
                    <a:pt x="1782" y="3428"/>
                  </a:cubicBezTo>
                  <a:cubicBezTo>
                    <a:pt x="1768" y="3494"/>
                    <a:pt x="1803" y="3561"/>
                    <a:pt x="1868" y="3580"/>
                  </a:cubicBezTo>
                  <a:cubicBezTo>
                    <a:pt x="1919" y="3595"/>
                    <a:pt x="1970" y="3605"/>
                    <a:pt x="2022" y="3605"/>
                  </a:cubicBezTo>
                  <a:cubicBezTo>
                    <a:pt x="2027" y="3605"/>
                    <a:pt x="2032" y="3605"/>
                    <a:pt x="2037" y="3605"/>
                  </a:cubicBezTo>
                  <a:cubicBezTo>
                    <a:pt x="2094" y="3605"/>
                    <a:pt x="2148" y="3592"/>
                    <a:pt x="2199" y="3572"/>
                  </a:cubicBezTo>
                  <a:cubicBezTo>
                    <a:pt x="2228" y="3559"/>
                    <a:pt x="2259" y="3545"/>
                    <a:pt x="2285" y="3528"/>
                  </a:cubicBezTo>
                  <a:cubicBezTo>
                    <a:pt x="2314" y="3512"/>
                    <a:pt x="2339" y="3494"/>
                    <a:pt x="2364" y="3473"/>
                  </a:cubicBezTo>
                  <a:cubicBezTo>
                    <a:pt x="2401" y="3444"/>
                    <a:pt x="2433" y="3409"/>
                    <a:pt x="2462" y="3372"/>
                  </a:cubicBezTo>
                  <a:cubicBezTo>
                    <a:pt x="2534" y="3282"/>
                    <a:pt x="2590" y="3179"/>
                    <a:pt x="2620" y="3066"/>
                  </a:cubicBezTo>
                  <a:cubicBezTo>
                    <a:pt x="2635" y="3011"/>
                    <a:pt x="2645" y="2951"/>
                    <a:pt x="2651" y="2894"/>
                  </a:cubicBezTo>
                  <a:cubicBezTo>
                    <a:pt x="2655" y="2846"/>
                    <a:pt x="2655" y="2797"/>
                    <a:pt x="2649" y="2750"/>
                  </a:cubicBezTo>
                  <a:cubicBezTo>
                    <a:pt x="2645" y="2713"/>
                    <a:pt x="2639" y="2676"/>
                    <a:pt x="2629" y="2639"/>
                  </a:cubicBezTo>
                  <a:cubicBezTo>
                    <a:pt x="2618" y="2602"/>
                    <a:pt x="2604" y="2567"/>
                    <a:pt x="2588" y="2534"/>
                  </a:cubicBezTo>
                  <a:cubicBezTo>
                    <a:pt x="2559" y="2470"/>
                    <a:pt x="2516" y="2413"/>
                    <a:pt x="2470" y="2362"/>
                  </a:cubicBezTo>
                  <a:lnTo>
                    <a:pt x="2470" y="2362"/>
                  </a:lnTo>
                  <a:lnTo>
                    <a:pt x="2476" y="2370"/>
                  </a:lnTo>
                  <a:lnTo>
                    <a:pt x="2476" y="2370"/>
                  </a:lnTo>
                  <a:cubicBezTo>
                    <a:pt x="2452" y="2336"/>
                    <a:pt x="2423" y="2306"/>
                    <a:pt x="2392" y="2277"/>
                  </a:cubicBezTo>
                  <a:cubicBezTo>
                    <a:pt x="2378" y="2265"/>
                    <a:pt x="2364" y="2253"/>
                    <a:pt x="2347" y="2242"/>
                  </a:cubicBezTo>
                  <a:cubicBezTo>
                    <a:pt x="2327" y="2226"/>
                    <a:pt x="2307" y="2208"/>
                    <a:pt x="2285" y="2194"/>
                  </a:cubicBezTo>
                  <a:lnTo>
                    <a:pt x="2285" y="2194"/>
                  </a:lnTo>
                  <a:cubicBezTo>
                    <a:pt x="2271" y="2183"/>
                    <a:pt x="2254" y="2172"/>
                    <a:pt x="2238" y="2162"/>
                  </a:cubicBezTo>
                  <a:cubicBezTo>
                    <a:pt x="2216" y="2148"/>
                    <a:pt x="2191" y="2138"/>
                    <a:pt x="2166" y="2127"/>
                  </a:cubicBezTo>
                  <a:lnTo>
                    <a:pt x="2166" y="2127"/>
                  </a:lnTo>
                  <a:lnTo>
                    <a:pt x="2207" y="2144"/>
                  </a:lnTo>
                  <a:cubicBezTo>
                    <a:pt x="2181" y="2129"/>
                    <a:pt x="2148" y="2117"/>
                    <a:pt x="2121" y="2107"/>
                  </a:cubicBezTo>
                  <a:cubicBezTo>
                    <a:pt x="2105" y="2099"/>
                    <a:pt x="2088" y="2092"/>
                    <a:pt x="2072" y="2088"/>
                  </a:cubicBezTo>
                  <a:cubicBezTo>
                    <a:pt x="2041" y="2076"/>
                    <a:pt x="2008" y="2068"/>
                    <a:pt x="1975" y="2060"/>
                  </a:cubicBezTo>
                  <a:cubicBezTo>
                    <a:pt x="1899" y="2041"/>
                    <a:pt x="1822" y="2033"/>
                    <a:pt x="1744" y="2033"/>
                  </a:cubicBezTo>
                  <a:cubicBezTo>
                    <a:pt x="1736" y="2033"/>
                    <a:pt x="1727" y="2033"/>
                    <a:pt x="1718" y="2033"/>
                  </a:cubicBezTo>
                  <a:cubicBezTo>
                    <a:pt x="1632" y="2035"/>
                    <a:pt x="1542" y="2045"/>
                    <a:pt x="1456" y="2064"/>
                  </a:cubicBezTo>
                  <a:cubicBezTo>
                    <a:pt x="1386" y="2078"/>
                    <a:pt x="1316" y="2097"/>
                    <a:pt x="1250" y="2125"/>
                  </a:cubicBezTo>
                  <a:cubicBezTo>
                    <a:pt x="1164" y="2158"/>
                    <a:pt x="1084" y="2197"/>
                    <a:pt x="1008" y="2249"/>
                  </a:cubicBezTo>
                  <a:cubicBezTo>
                    <a:pt x="925" y="2304"/>
                    <a:pt x="845" y="2366"/>
                    <a:pt x="771" y="2433"/>
                  </a:cubicBezTo>
                  <a:cubicBezTo>
                    <a:pt x="647" y="2550"/>
                    <a:pt x="538" y="2683"/>
                    <a:pt x="439" y="2821"/>
                  </a:cubicBezTo>
                  <a:lnTo>
                    <a:pt x="439" y="2821"/>
                  </a:lnTo>
                  <a:cubicBezTo>
                    <a:pt x="427" y="2650"/>
                    <a:pt x="415" y="2479"/>
                    <a:pt x="404" y="2308"/>
                  </a:cubicBezTo>
                  <a:cubicBezTo>
                    <a:pt x="389" y="2117"/>
                    <a:pt x="377" y="1926"/>
                    <a:pt x="365" y="1737"/>
                  </a:cubicBezTo>
                  <a:cubicBezTo>
                    <a:pt x="350" y="1546"/>
                    <a:pt x="340" y="1353"/>
                    <a:pt x="321" y="1162"/>
                  </a:cubicBezTo>
                  <a:cubicBezTo>
                    <a:pt x="311" y="1055"/>
                    <a:pt x="305" y="948"/>
                    <a:pt x="297" y="843"/>
                  </a:cubicBezTo>
                  <a:cubicBezTo>
                    <a:pt x="293" y="790"/>
                    <a:pt x="289" y="734"/>
                    <a:pt x="284" y="681"/>
                  </a:cubicBezTo>
                  <a:cubicBezTo>
                    <a:pt x="282" y="654"/>
                    <a:pt x="280" y="628"/>
                    <a:pt x="278" y="599"/>
                  </a:cubicBezTo>
                  <a:cubicBezTo>
                    <a:pt x="276" y="564"/>
                    <a:pt x="268" y="527"/>
                    <a:pt x="262" y="490"/>
                  </a:cubicBezTo>
                  <a:lnTo>
                    <a:pt x="262" y="490"/>
                  </a:lnTo>
                  <a:lnTo>
                    <a:pt x="266" y="525"/>
                  </a:lnTo>
                  <a:cubicBezTo>
                    <a:pt x="264" y="508"/>
                    <a:pt x="262" y="494"/>
                    <a:pt x="260" y="478"/>
                  </a:cubicBezTo>
                  <a:lnTo>
                    <a:pt x="260" y="478"/>
                  </a:lnTo>
                  <a:lnTo>
                    <a:pt x="264" y="513"/>
                  </a:lnTo>
                  <a:lnTo>
                    <a:pt x="250" y="400"/>
                  </a:lnTo>
                  <a:cubicBezTo>
                    <a:pt x="247" y="383"/>
                    <a:pt x="245" y="365"/>
                    <a:pt x="241" y="346"/>
                  </a:cubicBezTo>
                  <a:cubicBezTo>
                    <a:pt x="241" y="338"/>
                    <a:pt x="239" y="328"/>
                    <a:pt x="239" y="319"/>
                  </a:cubicBezTo>
                  <a:cubicBezTo>
                    <a:pt x="237" y="303"/>
                    <a:pt x="237" y="280"/>
                    <a:pt x="231" y="266"/>
                  </a:cubicBezTo>
                  <a:cubicBezTo>
                    <a:pt x="221" y="231"/>
                    <a:pt x="208" y="200"/>
                    <a:pt x="202" y="163"/>
                  </a:cubicBezTo>
                  <a:cubicBezTo>
                    <a:pt x="196" y="128"/>
                    <a:pt x="190" y="89"/>
                    <a:pt x="184" y="52"/>
                  </a:cubicBezTo>
                  <a:cubicBezTo>
                    <a:pt x="178" y="19"/>
                    <a:pt x="144" y="0"/>
                    <a:pt x="113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5"/>
            <p:cNvSpPr/>
            <p:nvPr/>
          </p:nvSpPr>
          <p:spPr>
            <a:xfrm>
              <a:off x="4657275" y="1514975"/>
              <a:ext cx="34725" cy="141225"/>
            </a:xfrm>
            <a:custGeom>
              <a:avLst/>
              <a:gdLst/>
              <a:ahLst/>
              <a:cxnLst/>
              <a:rect l="l" t="t" r="r" b="b"/>
              <a:pathLst>
                <a:path w="1389" h="5649" extrusionOk="0">
                  <a:moveTo>
                    <a:pt x="296" y="474"/>
                  </a:moveTo>
                  <a:cubicBezTo>
                    <a:pt x="297" y="476"/>
                    <a:pt x="299" y="477"/>
                    <a:pt x="300" y="479"/>
                  </a:cubicBezTo>
                  <a:lnTo>
                    <a:pt x="300" y="479"/>
                  </a:lnTo>
                  <a:cubicBezTo>
                    <a:pt x="299" y="478"/>
                    <a:pt x="298" y="476"/>
                    <a:pt x="296" y="474"/>
                  </a:cubicBezTo>
                  <a:close/>
                  <a:moveTo>
                    <a:pt x="746" y="4445"/>
                  </a:moveTo>
                  <a:lnTo>
                    <a:pt x="746" y="4445"/>
                  </a:lnTo>
                  <a:cubicBezTo>
                    <a:pt x="745" y="4448"/>
                    <a:pt x="743" y="4453"/>
                    <a:pt x="741" y="4457"/>
                  </a:cubicBezTo>
                  <a:lnTo>
                    <a:pt x="741" y="4457"/>
                  </a:lnTo>
                  <a:cubicBezTo>
                    <a:pt x="743" y="4453"/>
                    <a:pt x="744" y="4449"/>
                    <a:pt x="746" y="4445"/>
                  </a:cubicBezTo>
                  <a:close/>
                  <a:moveTo>
                    <a:pt x="741" y="4457"/>
                  </a:moveTo>
                  <a:cubicBezTo>
                    <a:pt x="740" y="4458"/>
                    <a:pt x="740" y="4459"/>
                    <a:pt x="740" y="4459"/>
                  </a:cubicBezTo>
                  <a:cubicBezTo>
                    <a:pt x="738" y="4464"/>
                    <a:pt x="737" y="4465"/>
                    <a:pt x="737" y="4465"/>
                  </a:cubicBezTo>
                  <a:cubicBezTo>
                    <a:pt x="737" y="4465"/>
                    <a:pt x="739" y="4461"/>
                    <a:pt x="741" y="4457"/>
                  </a:cubicBezTo>
                  <a:close/>
                  <a:moveTo>
                    <a:pt x="228" y="5376"/>
                  </a:moveTo>
                  <a:cubicBezTo>
                    <a:pt x="228" y="5377"/>
                    <a:pt x="227" y="5378"/>
                    <a:pt x="226" y="5379"/>
                  </a:cubicBezTo>
                  <a:lnTo>
                    <a:pt x="226" y="5379"/>
                  </a:lnTo>
                  <a:cubicBezTo>
                    <a:pt x="227" y="5378"/>
                    <a:pt x="227" y="5377"/>
                    <a:pt x="228" y="5376"/>
                  </a:cubicBezTo>
                  <a:close/>
                  <a:moveTo>
                    <a:pt x="114" y="0"/>
                  </a:moveTo>
                  <a:cubicBezTo>
                    <a:pt x="87" y="0"/>
                    <a:pt x="61" y="10"/>
                    <a:pt x="41" y="32"/>
                  </a:cubicBezTo>
                  <a:cubicBezTo>
                    <a:pt x="2" y="75"/>
                    <a:pt x="0" y="141"/>
                    <a:pt x="41" y="184"/>
                  </a:cubicBezTo>
                  <a:lnTo>
                    <a:pt x="43" y="184"/>
                  </a:lnTo>
                  <a:cubicBezTo>
                    <a:pt x="99" y="240"/>
                    <a:pt x="152" y="299"/>
                    <a:pt x="203" y="359"/>
                  </a:cubicBezTo>
                  <a:cubicBezTo>
                    <a:pt x="228" y="390"/>
                    <a:pt x="253" y="418"/>
                    <a:pt x="277" y="451"/>
                  </a:cubicBezTo>
                  <a:cubicBezTo>
                    <a:pt x="282" y="456"/>
                    <a:pt x="287" y="463"/>
                    <a:pt x="293" y="469"/>
                  </a:cubicBezTo>
                  <a:lnTo>
                    <a:pt x="293" y="469"/>
                  </a:lnTo>
                  <a:cubicBezTo>
                    <a:pt x="293" y="470"/>
                    <a:pt x="293" y="470"/>
                    <a:pt x="293" y="470"/>
                  </a:cubicBezTo>
                  <a:lnTo>
                    <a:pt x="293" y="470"/>
                  </a:lnTo>
                  <a:cubicBezTo>
                    <a:pt x="293" y="470"/>
                    <a:pt x="293" y="470"/>
                    <a:pt x="293" y="470"/>
                  </a:cubicBezTo>
                  <a:lnTo>
                    <a:pt x="293" y="470"/>
                  </a:lnTo>
                  <a:cubicBezTo>
                    <a:pt x="294" y="471"/>
                    <a:pt x="295" y="472"/>
                    <a:pt x="296" y="474"/>
                  </a:cubicBezTo>
                  <a:lnTo>
                    <a:pt x="296" y="474"/>
                  </a:lnTo>
                  <a:cubicBezTo>
                    <a:pt x="295" y="473"/>
                    <a:pt x="294" y="471"/>
                    <a:pt x="293" y="470"/>
                  </a:cubicBezTo>
                  <a:lnTo>
                    <a:pt x="293" y="470"/>
                  </a:lnTo>
                  <a:cubicBezTo>
                    <a:pt x="295" y="473"/>
                    <a:pt x="299" y="478"/>
                    <a:pt x="300" y="479"/>
                  </a:cubicBezTo>
                  <a:lnTo>
                    <a:pt x="300" y="479"/>
                  </a:lnTo>
                  <a:cubicBezTo>
                    <a:pt x="300" y="479"/>
                    <a:pt x="300" y="479"/>
                    <a:pt x="300" y="479"/>
                  </a:cubicBezTo>
                  <a:lnTo>
                    <a:pt x="300" y="479"/>
                  </a:lnTo>
                  <a:cubicBezTo>
                    <a:pt x="300" y="480"/>
                    <a:pt x="301" y="480"/>
                    <a:pt x="300" y="480"/>
                  </a:cubicBezTo>
                  <a:cubicBezTo>
                    <a:pt x="300" y="480"/>
                    <a:pt x="300" y="480"/>
                    <a:pt x="300" y="479"/>
                  </a:cubicBezTo>
                  <a:lnTo>
                    <a:pt x="300" y="479"/>
                  </a:lnTo>
                  <a:cubicBezTo>
                    <a:pt x="300" y="480"/>
                    <a:pt x="300" y="480"/>
                    <a:pt x="300" y="480"/>
                  </a:cubicBezTo>
                  <a:cubicBezTo>
                    <a:pt x="312" y="494"/>
                    <a:pt x="325" y="511"/>
                    <a:pt x="335" y="527"/>
                  </a:cubicBezTo>
                  <a:cubicBezTo>
                    <a:pt x="429" y="653"/>
                    <a:pt x="514" y="786"/>
                    <a:pt x="590" y="926"/>
                  </a:cubicBezTo>
                  <a:cubicBezTo>
                    <a:pt x="627" y="994"/>
                    <a:pt x="662" y="1065"/>
                    <a:pt x="692" y="1137"/>
                  </a:cubicBezTo>
                  <a:cubicBezTo>
                    <a:pt x="701" y="1154"/>
                    <a:pt x="709" y="1170"/>
                    <a:pt x="715" y="1189"/>
                  </a:cubicBezTo>
                  <a:cubicBezTo>
                    <a:pt x="717" y="1193"/>
                    <a:pt x="719" y="1197"/>
                    <a:pt x="721" y="1201"/>
                  </a:cubicBezTo>
                  <a:cubicBezTo>
                    <a:pt x="723" y="1206"/>
                    <a:pt x="724" y="1208"/>
                    <a:pt x="724" y="1208"/>
                  </a:cubicBezTo>
                  <a:cubicBezTo>
                    <a:pt x="724" y="1208"/>
                    <a:pt x="717" y="1189"/>
                    <a:pt x="717" y="1189"/>
                  </a:cubicBezTo>
                  <a:lnTo>
                    <a:pt x="717" y="1189"/>
                  </a:lnTo>
                  <a:cubicBezTo>
                    <a:pt x="721" y="1199"/>
                    <a:pt x="725" y="1209"/>
                    <a:pt x="729" y="1220"/>
                  </a:cubicBezTo>
                  <a:cubicBezTo>
                    <a:pt x="736" y="1238"/>
                    <a:pt x="744" y="1254"/>
                    <a:pt x="752" y="1273"/>
                  </a:cubicBezTo>
                  <a:cubicBezTo>
                    <a:pt x="754" y="1277"/>
                    <a:pt x="754" y="1279"/>
                    <a:pt x="756" y="1283"/>
                  </a:cubicBezTo>
                  <a:cubicBezTo>
                    <a:pt x="758" y="1288"/>
                    <a:pt x="759" y="1290"/>
                    <a:pt x="759" y="1290"/>
                  </a:cubicBezTo>
                  <a:cubicBezTo>
                    <a:pt x="758" y="1290"/>
                    <a:pt x="750" y="1270"/>
                    <a:pt x="750" y="1269"/>
                  </a:cubicBezTo>
                  <a:lnTo>
                    <a:pt x="750" y="1269"/>
                  </a:lnTo>
                  <a:cubicBezTo>
                    <a:pt x="748" y="1273"/>
                    <a:pt x="760" y="1294"/>
                    <a:pt x="762" y="1298"/>
                  </a:cubicBezTo>
                  <a:cubicBezTo>
                    <a:pt x="766" y="1308"/>
                    <a:pt x="770" y="1318"/>
                    <a:pt x="775" y="1328"/>
                  </a:cubicBezTo>
                  <a:cubicBezTo>
                    <a:pt x="832" y="1472"/>
                    <a:pt x="881" y="1622"/>
                    <a:pt x="923" y="1774"/>
                  </a:cubicBezTo>
                  <a:cubicBezTo>
                    <a:pt x="970" y="1947"/>
                    <a:pt x="1005" y="2121"/>
                    <a:pt x="1027" y="2300"/>
                  </a:cubicBezTo>
                  <a:lnTo>
                    <a:pt x="1023" y="2257"/>
                  </a:lnTo>
                  <a:lnTo>
                    <a:pt x="1023" y="2257"/>
                  </a:lnTo>
                  <a:cubicBezTo>
                    <a:pt x="1062" y="2561"/>
                    <a:pt x="1070" y="2869"/>
                    <a:pt x="1048" y="3173"/>
                  </a:cubicBezTo>
                  <a:cubicBezTo>
                    <a:pt x="1043" y="3248"/>
                    <a:pt x="1036" y="3322"/>
                    <a:pt x="1026" y="3396"/>
                  </a:cubicBezTo>
                  <a:lnTo>
                    <a:pt x="1026" y="3396"/>
                  </a:lnTo>
                  <a:lnTo>
                    <a:pt x="1027" y="3387"/>
                  </a:lnTo>
                  <a:lnTo>
                    <a:pt x="1027" y="3387"/>
                  </a:lnTo>
                  <a:cubicBezTo>
                    <a:pt x="1027" y="3392"/>
                    <a:pt x="1026" y="3397"/>
                    <a:pt x="1025" y="3402"/>
                  </a:cubicBezTo>
                  <a:lnTo>
                    <a:pt x="1025" y="3402"/>
                  </a:lnTo>
                  <a:cubicBezTo>
                    <a:pt x="1026" y="3400"/>
                    <a:pt x="1026" y="3398"/>
                    <a:pt x="1026" y="3396"/>
                  </a:cubicBezTo>
                  <a:lnTo>
                    <a:pt x="1026" y="3396"/>
                  </a:lnTo>
                  <a:lnTo>
                    <a:pt x="1023" y="3419"/>
                  </a:lnTo>
                  <a:lnTo>
                    <a:pt x="1023" y="3419"/>
                  </a:lnTo>
                  <a:cubicBezTo>
                    <a:pt x="1024" y="3413"/>
                    <a:pt x="1025" y="3408"/>
                    <a:pt x="1025" y="3402"/>
                  </a:cubicBezTo>
                  <a:lnTo>
                    <a:pt x="1025" y="3402"/>
                  </a:lnTo>
                  <a:cubicBezTo>
                    <a:pt x="1024" y="3412"/>
                    <a:pt x="1023" y="3422"/>
                    <a:pt x="1021" y="3432"/>
                  </a:cubicBezTo>
                  <a:lnTo>
                    <a:pt x="1023" y="3419"/>
                  </a:lnTo>
                  <a:lnTo>
                    <a:pt x="1023" y="3419"/>
                  </a:lnTo>
                  <a:cubicBezTo>
                    <a:pt x="981" y="3718"/>
                    <a:pt x="907" y="4013"/>
                    <a:pt x="803" y="4295"/>
                  </a:cubicBezTo>
                  <a:cubicBezTo>
                    <a:pt x="791" y="4332"/>
                    <a:pt x="777" y="4369"/>
                    <a:pt x="762" y="4406"/>
                  </a:cubicBezTo>
                  <a:cubicBezTo>
                    <a:pt x="756" y="4419"/>
                    <a:pt x="752" y="4433"/>
                    <a:pt x="746" y="4445"/>
                  </a:cubicBezTo>
                  <a:lnTo>
                    <a:pt x="746" y="4445"/>
                  </a:lnTo>
                  <a:cubicBezTo>
                    <a:pt x="747" y="4444"/>
                    <a:pt x="747" y="4444"/>
                    <a:pt x="747" y="4444"/>
                  </a:cubicBezTo>
                  <a:lnTo>
                    <a:pt x="747" y="4444"/>
                  </a:lnTo>
                  <a:cubicBezTo>
                    <a:pt x="747" y="4444"/>
                    <a:pt x="746" y="4446"/>
                    <a:pt x="744" y="4453"/>
                  </a:cubicBezTo>
                  <a:cubicBezTo>
                    <a:pt x="740" y="4464"/>
                    <a:pt x="734" y="4474"/>
                    <a:pt x="729" y="4484"/>
                  </a:cubicBezTo>
                  <a:cubicBezTo>
                    <a:pt x="699" y="4556"/>
                    <a:pt x="664" y="4626"/>
                    <a:pt x="629" y="4696"/>
                  </a:cubicBezTo>
                  <a:cubicBezTo>
                    <a:pt x="561" y="4835"/>
                    <a:pt x="483" y="4971"/>
                    <a:pt x="397" y="5100"/>
                  </a:cubicBezTo>
                  <a:cubicBezTo>
                    <a:pt x="372" y="5135"/>
                    <a:pt x="345" y="5170"/>
                    <a:pt x="325" y="5207"/>
                  </a:cubicBezTo>
                  <a:cubicBezTo>
                    <a:pt x="314" y="5226"/>
                    <a:pt x="304" y="5246"/>
                    <a:pt x="296" y="5265"/>
                  </a:cubicBezTo>
                  <a:cubicBezTo>
                    <a:pt x="294" y="5271"/>
                    <a:pt x="292" y="5275"/>
                    <a:pt x="290" y="5279"/>
                  </a:cubicBezTo>
                  <a:lnTo>
                    <a:pt x="286" y="5285"/>
                  </a:lnTo>
                  <a:cubicBezTo>
                    <a:pt x="279" y="5305"/>
                    <a:pt x="275" y="5315"/>
                    <a:pt x="275" y="5315"/>
                  </a:cubicBezTo>
                  <a:cubicBezTo>
                    <a:pt x="274" y="5315"/>
                    <a:pt x="275" y="5312"/>
                    <a:pt x="277" y="5306"/>
                  </a:cubicBezTo>
                  <a:lnTo>
                    <a:pt x="279" y="5300"/>
                  </a:lnTo>
                  <a:lnTo>
                    <a:pt x="273" y="5308"/>
                  </a:lnTo>
                  <a:cubicBezTo>
                    <a:pt x="269" y="5314"/>
                    <a:pt x="267" y="5318"/>
                    <a:pt x="263" y="5322"/>
                  </a:cubicBezTo>
                  <a:cubicBezTo>
                    <a:pt x="251" y="5341"/>
                    <a:pt x="238" y="5359"/>
                    <a:pt x="226" y="5378"/>
                  </a:cubicBezTo>
                  <a:cubicBezTo>
                    <a:pt x="225" y="5379"/>
                    <a:pt x="224" y="5381"/>
                    <a:pt x="223" y="5383"/>
                  </a:cubicBezTo>
                  <a:lnTo>
                    <a:pt x="223" y="5383"/>
                  </a:lnTo>
                  <a:cubicBezTo>
                    <a:pt x="219" y="5389"/>
                    <a:pt x="214" y="5395"/>
                    <a:pt x="210" y="5400"/>
                  </a:cubicBezTo>
                  <a:cubicBezTo>
                    <a:pt x="203" y="5411"/>
                    <a:pt x="197" y="5421"/>
                    <a:pt x="189" y="5431"/>
                  </a:cubicBezTo>
                  <a:cubicBezTo>
                    <a:pt x="166" y="5468"/>
                    <a:pt x="142" y="5505"/>
                    <a:pt x="117" y="5540"/>
                  </a:cubicBezTo>
                  <a:cubicBezTo>
                    <a:pt x="86" y="5586"/>
                    <a:pt x="132" y="5649"/>
                    <a:pt x="180" y="5649"/>
                  </a:cubicBezTo>
                  <a:cubicBezTo>
                    <a:pt x="191" y="5649"/>
                    <a:pt x="203" y="5645"/>
                    <a:pt x="214" y="5637"/>
                  </a:cubicBezTo>
                  <a:cubicBezTo>
                    <a:pt x="257" y="5606"/>
                    <a:pt x="300" y="5573"/>
                    <a:pt x="341" y="5540"/>
                  </a:cubicBezTo>
                  <a:cubicBezTo>
                    <a:pt x="380" y="5509"/>
                    <a:pt x="421" y="5474"/>
                    <a:pt x="452" y="5437"/>
                  </a:cubicBezTo>
                  <a:cubicBezTo>
                    <a:pt x="453" y="5436"/>
                    <a:pt x="454" y="5435"/>
                    <a:pt x="454" y="5435"/>
                  </a:cubicBezTo>
                  <a:lnTo>
                    <a:pt x="454" y="5435"/>
                  </a:lnTo>
                  <a:cubicBezTo>
                    <a:pt x="456" y="5433"/>
                    <a:pt x="458" y="5432"/>
                    <a:pt x="460" y="5431"/>
                  </a:cubicBezTo>
                  <a:cubicBezTo>
                    <a:pt x="477" y="5419"/>
                    <a:pt x="493" y="5406"/>
                    <a:pt x="508" y="5394"/>
                  </a:cubicBezTo>
                  <a:cubicBezTo>
                    <a:pt x="526" y="5378"/>
                    <a:pt x="547" y="5359"/>
                    <a:pt x="561" y="5339"/>
                  </a:cubicBezTo>
                  <a:cubicBezTo>
                    <a:pt x="600" y="5294"/>
                    <a:pt x="635" y="5246"/>
                    <a:pt x="672" y="5197"/>
                  </a:cubicBezTo>
                  <a:cubicBezTo>
                    <a:pt x="787" y="5039"/>
                    <a:pt x="892" y="4872"/>
                    <a:pt x="978" y="4696"/>
                  </a:cubicBezTo>
                  <a:cubicBezTo>
                    <a:pt x="1157" y="4328"/>
                    <a:pt x="1280" y="3940"/>
                    <a:pt x="1338" y="3535"/>
                  </a:cubicBezTo>
                  <a:cubicBezTo>
                    <a:pt x="1368" y="3327"/>
                    <a:pt x="1387" y="3118"/>
                    <a:pt x="1387" y="2908"/>
                  </a:cubicBezTo>
                  <a:cubicBezTo>
                    <a:pt x="1389" y="2699"/>
                    <a:pt x="1368" y="2485"/>
                    <a:pt x="1338" y="2276"/>
                  </a:cubicBezTo>
                  <a:cubicBezTo>
                    <a:pt x="1280" y="1877"/>
                    <a:pt x="1165" y="1478"/>
                    <a:pt x="988" y="1117"/>
                  </a:cubicBezTo>
                  <a:cubicBezTo>
                    <a:pt x="904" y="940"/>
                    <a:pt x="799" y="770"/>
                    <a:pt x="688" y="609"/>
                  </a:cubicBezTo>
                  <a:cubicBezTo>
                    <a:pt x="577" y="447"/>
                    <a:pt x="442" y="283"/>
                    <a:pt x="300" y="135"/>
                  </a:cubicBezTo>
                  <a:cubicBezTo>
                    <a:pt x="265" y="100"/>
                    <a:pt x="230" y="65"/>
                    <a:pt x="193" y="32"/>
                  </a:cubicBezTo>
                  <a:cubicBezTo>
                    <a:pt x="172" y="12"/>
                    <a:pt x="143" y="0"/>
                    <a:pt x="114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5"/>
            <p:cNvSpPr/>
            <p:nvPr/>
          </p:nvSpPr>
          <p:spPr>
            <a:xfrm>
              <a:off x="4702350" y="1503475"/>
              <a:ext cx="41850" cy="44775"/>
            </a:xfrm>
            <a:custGeom>
              <a:avLst/>
              <a:gdLst/>
              <a:ahLst/>
              <a:cxnLst/>
              <a:rect l="l" t="t" r="r" b="b"/>
              <a:pathLst>
                <a:path w="1674" h="1791" extrusionOk="0">
                  <a:moveTo>
                    <a:pt x="118" y="426"/>
                  </a:moveTo>
                  <a:cubicBezTo>
                    <a:pt x="117" y="427"/>
                    <a:pt x="115" y="428"/>
                    <a:pt x="114" y="428"/>
                  </a:cubicBezTo>
                  <a:cubicBezTo>
                    <a:pt x="114" y="428"/>
                    <a:pt x="116" y="427"/>
                    <a:pt x="118" y="426"/>
                  </a:cubicBezTo>
                  <a:close/>
                  <a:moveTo>
                    <a:pt x="1440" y="1"/>
                  </a:moveTo>
                  <a:cubicBezTo>
                    <a:pt x="1428" y="1"/>
                    <a:pt x="1416" y="2"/>
                    <a:pt x="1404" y="5"/>
                  </a:cubicBezTo>
                  <a:cubicBezTo>
                    <a:pt x="1250" y="46"/>
                    <a:pt x="1094" y="83"/>
                    <a:pt x="940" y="128"/>
                  </a:cubicBezTo>
                  <a:cubicBezTo>
                    <a:pt x="862" y="151"/>
                    <a:pt x="784" y="174"/>
                    <a:pt x="706" y="196"/>
                  </a:cubicBezTo>
                  <a:cubicBezTo>
                    <a:pt x="627" y="219"/>
                    <a:pt x="551" y="237"/>
                    <a:pt x="475" y="262"/>
                  </a:cubicBezTo>
                  <a:cubicBezTo>
                    <a:pt x="432" y="276"/>
                    <a:pt x="389" y="291"/>
                    <a:pt x="348" y="307"/>
                  </a:cubicBezTo>
                  <a:cubicBezTo>
                    <a:pt x="317" y="317"/>
                    <a:pt x="288" y="326"/>
                    <a:pt x="260" y="342"/>
                  </a:cubicBezTo>
                  <a:cubicBezTo>
                    <a:pt x="241" y="352"/>
                    <a:pt x="221" y="363"/>
                    <a:pt x="200" y="373"/>
                  </a:cubicBezTo>
                  <a:lnTo>
                    <a:pt x="227" y="363"/>
                  </a:lnTo>
                  <a:lnTo>
                    <a:pt x="227" y="363"/>
                  </a:lnTo>
                  <a:cubicBezTo>
                    <a:pt x="210" y="370"/>
                    <a:pt x="194" y="378"/>
                    <a:pt x="177" y="386"/>
                  </a:cubicBezTo>
                  <a:lnTo>
                    <a:pt x="177" y="386"/>
                  </a:lnTo>
                  <a:cubicBezTo>
                    <a:pt x="161" y="392"/>
                    <a:pt x="148" y="399"/>
                    <a:pt x="134" y="410"/>
                  </a:cubicBezTo>
                  <a:cubicBezTo>
                    <a:pt x="130" y="414"/>
                    <a:pt x="128" y="418"/>
                    <a:pt x="124" y="420"/>
                  </a:cubicBezTo>
                  <a:cubicBezTo>
                    <a:pt x="123" y="422"/>
                    <a:pt x="122" y="423"/>
                    <a:pt x="121" y="424"/>
                  </a:cubicBezTo>
                  <a:lnTo>
                    <a:pt x="121" y="424"/>
                  </a:lnTo>
                  <a:lnTo>
                    <a:pt x="56" y="449"/>
                  </a:lnTo>
                  <a:cubicBezTo>
                    <a:pt x="40" y="455"/>
                    <a:pt x="26" y="463"/>
                    <a:pt x="13" y="482"/>
                  </a:cubicBezTo>
                  <a:cubicBezTo>
                    <a:pt x="5" y="496"/>
                    <a:pt x="1" y="521"/>
                    <a:pt x="7" y="537"/>
                  </a:cubicBezTo>
                  <a:cubicBezTo>
                    <a:pt x="18" y="573"/>
                    <a:pt x="47" y="590"/>
                    <a:pt x="80" y="590"/>
                  </a:cubicBezTo>
                  <a:cubicBezTo>
                    <a:pt x="85" y="590"/>
                    <a:pt x="90" y="590"/>
                    <a:pt x="95" y="589"/>
                  </a:cubicBezTo>
                  <a:lnTo>
                    <a:pt x="164" y="577"/>
                  </a:lnTo>
                  <a:lnTo>
                    <a:pt x="164" y="577"/>
                  </a:lnTo>
                  <a:cubicBezTo>
                    <a:pt x="170" y="578"/>
                    <a:pt x="174" y="578"/>
                    <a:pt x="180" y="580"/>
                  </a:cubicBezTo>
                  <a:cubicBezTo>
                    <a:pt x="187" y="582"/>
                    <a:pt x="195" y="583"/>
                    <a:pt x="202" y="583"/>
                  </a:cubicBezTo>
                  <a:cubicBezTo>
                    <a:pt x="207" y="583"/>
                    <a:pt x="211" y="582"/>
                    <a:pt x="215" y="582"/>
                  </a:cubicBezTo>
                  <a:lnTo>
                    <a:pt x="215" y="582"/>
                  </a:lnTo>
                  <a:lnTo>
                    <a:pt x="212" y="583"/>
                  </a:lnTo>
                  <a:cubicBezTo>
                    <a:pt x="228" y="581"/>
                    <a:pt x="243" y="580"/>
                    <a:pt x="258" y="578"/>
                  </a:cubicBezTo>
                  <a:lnTo>
                    <a:pt x="258" y="578"/>
                  </a:lnTo>
                  <a:lnTo>
                    <a:pt x="256" y="578"/>
                  </a:lnTo>
                  <a:lnTo>
                    <a:pt x="311" y="576"/>
                  </a:lnTo>
                  <a:cubicBezTo>
                    <a:pt x="342" y="574"/>
                    <a:pt x="371" y="570"/>
                    <a:pt x="401" y="564"/>
                  </a:cubicBezTo>
                  <a:cubicBezTo>
                    <a:pt x="441" y="556"/>
                    <a:pt x="482" y="548"/>
                    <a:pt x="521" y="539"/>
                  </a:cubicBezTo>
                  <a:cubicBezTo>
                    <a:pt x="599" y="525"/>
                    <a:pt x="675" y="502"/>
                    <a:pt x="751" y="482"/>
                  </a:cubicBezTo>
                  <a:cubicBezTo>
                    <a:pt x="862" y="453"/>
                    <a:pt x="973" y="423"/>
                    <a:pt x="1084" y="393"/>
                  </a:cubicBezTo>
                  <a:lnTo>
                    <a:pt x="1084" y="393"/>
                  </a:lnTo>
                  <a:cubicBezTo>
                    <a:pt x="1037" y="457"/>
                    <a:pt x="989" y="521"/>
                    <a:pt x="940" y="585"/>
                  </a:cubicBezTo>
                  <a:cubicBezTo>
                    <a:pt x="810" y="751"/>
                    <a:pt x="683" y="919"/>
                    <a:pt x="554" y="1088"/>
                  </a:cubicBezTo>
                  <a:cubicBezTo>
                    <a:pt x="482" y="1182"/>
                    <a:pt x="410" y="1277"/>
                    <a:pt x="336" y="1371"/>
                  </a:cubicBezTo>
                  <a:lnTo>
                    <a:pt x="354" y="1349"/>
                  </a:lnTo>
                  <a:lnTo>
                    <a:pt x="354" y="1349"/>
                  </a:lnTo>
                  <a:cubicBezTo>
                    <a:pt x="317" y="1398"/>
                    <a:pt x="278" y="1447"/>
                    <a:pt x="241" y="1495"/>
                  </a:cubicBezTo>
                  <a:cubicBezTo>
                    <a:pt x="227" y="1511"/>
                    <a:pt x="217" y="1528"/>
                    <a:pt x="210" y="1548"/>
                  </a:cubicBezTo>
                  <a:cubicBezTo>
                    <a:pt x="204" y="1569"/>
                    <a:pt x="204" y="1589"/>
                    <a:pt x="210" y="1610"/>
                  </a:cubicBezTo>
                  <a:cubicBezTo>
                    <a:pt x="223" y="1653"/>
                    <a:pt x="254" y="1678"/>
                    <a:pt x="293" y="1692"/>
                  </a:cubicBezTo>
                  <a:cubicBezTo>
                    <a:pt x="463" y="1760"/>
                    <a:pt x="650" y="1791"/>
                    <a:pt x="833" y="1791"/>
                  </a:cubicBezTo>
                  <a:cubicBezTo>
                    <a:pt x="929" y="1791"/>
                    <a:pt x="1026" y="1780"/>
                    <a:pt x="1121" y="1762"/>
                  </a:cubicBezTo>
                  <a:cubicBezTo>
                    <a:pt x="1164" y="1754"/>
                    <a:pt x="1205" y="1743"/>
                    <a:pt x="1248" y="1733"/>
                  </a:cubicBezTo>
                  <a:cubicBezTo>
                    <a:pt x="1297" y="1719"/>
                    <a:pt x="1347" y="1698"/>
                    <a:pt x="1394" y="1678"/>
                  </a:cubicBezTo>
                  <a:cubicBezTo>
                    <a:pt x="1439" y="1659"/>
                    <a:pt x="1482" y="1638"/>
                    <a:pt x="1525" y="1614"/>
                  </a:cubicBezTo>
                  <a:cubicBezTo>
                    <a:pt x="1546" y="1604"/>
                    <a:pt x="1568" y="1589"/>
                    <a:pt x="1589" y="1577"/>
                  </a:cubicBezTo>
                  <a:cubicBezTo>
                    <a:pt x="1612" y="1562"/>
                    <a:pt x="1632" y="1546"/>
                    <a:pt x="1642" y="1521"/>
                  </a:cubicBezTo>
                  <a:cubicBezTo>
                    <a:pt x="1651" y="1507"/>
                    <a:pt x="1657" y="1491"/>
                    <a:pt x="1663" y="1476"/>
                  </a:cubicBezTo>
                  <a:cubicBezTo>
                    <a:pt x="1673" y="1454"/>
                    <a:pt x="1663" y="1425"/>
                    <a:pt x="1649" y="1406"/>
                  </a:cubicBezTo>
                  <a:cubicBezTo>
                    <a:pt x="1634" y="1388"/>
                    <a:pt x="1612" y="1378"/>
                    <a:pt x="1587" y="1376"/>
                  </a:cubicBezTo>
                  <a:cubicBezTo>
                    <a:pt x="1578" y="1376"/>
                    <a:pt x="1569" y="1375"/>
                    <a:pt x="1560" y="1375"/>
                  </a:cubicBezTo>
                  <a:cubicBezTo>
                    <a:pt x="1551" y="1375"/>
                    <a:pt x="1543" y="1376"/>
                    <a:pt x="1533" y="1378"/>
                  </a:cubicBezTo>
                  <a:cubicBezTo>
                    <a:pt x="1507" y="1380"/>
                    <a:pt x="1482" y="1396"/>
                    <a:pt x="1457" y="1408"/>
                  </a:cubicBezTo>
                  <a:cubicBezTo>
                    <a:pt x="1429" y="1423"/>
                    <a:pt x="1398" y="1437"/>
                    <a:pt x="1367" y="1449"/>
                  </a:cubicBezTo>
                  <a:lnTo>
                    <a:pt x="1394" y="1439"/>
                  </a:lnTo>
                  <a:lnTo>
                    <a:pt x="1394" y="1439"/>
                  </a:lnTo>
                  <a:cubicBezTo>
                    <a:pt x="1271" y="1491"/>
                    <a:pt x="1141" y="1527"/>
                    <a:pt x="1009" y="1546"/>
                  </a:cubicBezTo>
                  <a:lnTo>
                    <a:pt x="1009" y="1546"/>
                  </a:lnTo>
                  <a:cubicBezTo>
                    <a:pt x="947" y="1553"/>
                    <a:pt x="885" y="1557"/>
                    <a:pt x="823" y="1557"/>
                  </a:cubicBezTo>
                  <a:cubicBezTo>
                    <a:pt x="771" y="1557"/>
                    <a:pt x="718" y="1555"/>
                    <a:pt x="666" y="1548"/>
                  </a:cubicBezTo>
                  <a:lnTo>
                    <a:pt x="666" y="1548"/>
                  </a:lnTo>
                  <a:cubicBezTo>
                    <a:pt x="617" y="1541"/>
                    <a:pt x="568" y="1531"/>
                    <a:pt x="520" y="1519"/>
                  </a:cubicBezTo>
                  <a:lnTo>
                    <a:pt x="520" y="1519"/>
                  </a:lnTo>
                  <a:cubicBezTo>
                    <a:pt x="629" y="1380"/>
                    <a:pt x="739" y="1242"/>
                    <a:pt x="847" y="1104"/>
                  </a:cubicBezTo>
                  <a:cubicBezTo>
                    <a:pt x="921" y="1012"/>
                    <a:pt x="993" y="919"/>
                    <a:pt x="1067" y="827"/>
                  </a:cubicBezTo>
                  <a:cubicBezTo>
                    <a:pt x="1139" y="737"/>
                    <a:pt x="1211" y="640"/>
                    <a:pt x="1289" y="550"/>
                  </a:cubicBezTo>
                  <a:cubicBezTo>
                    <a:pt x="1373" y="449"/>
                    <a:pt x="1460" y="346"/>
                    <a:pt x="1544" y="244"/>
                  </a:cubicBezTo>
                  <a:lnTo>
                    <a:pt x="1566" y="215"/>
                  </a:lnTo>
                  <a:cubicBezTo>
                    <a:pt x="1577" y="198"/>
                    <a:pt x="1581" y="180"/>
                    <a:pt x="1583" y="161"/>
                  </a:cubicBezTo>
                  <a:cubicBezTo>
                    <a:pt x="1587" y="131"/>
                    <a:pt x="1583" y="98"/>
                    <a:pt x="1566" y="71"/>
                  </a:cubicBezTo>
                  <a:cubicBezTo>
                    <a:pt x="1538" y="28"/>
                    <a:pt x="1491" y="1"/>
                    <a:pt x="1440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5" name="Google Shape;585;p5"/>
          <p:cNvSpPr/>
          <p:nvPr/>
        </p:nvSpPr>
        <p:spPr>
          <a:xfrm rot="3649607">
            <a:off x="431963" y="158317"/>
            <a:ext cx="345066" cy="182929"/>
          </a:xfrm>
          <a:custGeom>
            <a:avLst/>
            <a:gdLst/>
            <a:ahLst/>
            <a:cxnLst/>
            <a:rect l="l" t="t" r="r" b="b"/>
            <a:pathLst>
              <a:path w="31632" h="16769" extrusionOk="0">
                <a:moveTo>
                  <a:pt x="21710" y="9589"/>
                </a:moveTo>
                <a:cubicBezTo>
                  <a:pt x="22167" y="10436"/>
                  <a:pt x="22339" y="11425"/>
                  <a:pt x="22073" y="12420"/>
                </a:cubicBezTo>
                <a:cubicBezTo>
                  <a:pt x="21922" y="12982"/>
                  <a:pt x="21476" y="13711"/>
                  <a:pt x="20817" y="13711"/>
                </a:cubicBezTo>
                <a:cubicBezTo>
                  <a:pt x="20791" y="13711"/>
                  <a:pt x="20764" y="13710"/>
                  <a:pt x="20738" y="13708"/>
                </a:cubicBezTo>
                <a:cubicBezTo>
                  <a:pt x="20196" y="13661"/>
                  <a:pt x="19879" y="13104"/>
                  <a:pt x="19863" y="12606"/>
                </a:cubicBezTo>
                <a:cubicBezTo>
                  <a:pt x="19838" y="11902"/>
                  <a:pt x="20318" y="11206"/>
                  <a:pt x="20733" y="10674"/>
                </a:cubicBezTo>
                <a:cubicBezTo>
                  <a:pt x="21031" y="10291"/>
                  <a:pt x="21362" y="9930"/>
                  <a:pt x="21710" y="9589"/>
                </a:cubicBezTo>
                <a:close/>
                <a:moveTo>
                  <a:pt x="14674" y="8067"/>
                </a:moveTo>
                <a:cubicBezTo>
                  <a:pt x="14797" y="8677"/>
                  <a:pt x="14868" y="9298"/>
                  <a:pt x="14887" y="9920"/>
                </a:cubicBezTo>
                <a:cubicBezTo>
                  <a:pt x="14927" y="11312"/>
                  <a:pt x="14824" y="13013"/>
                  <a:pt x="14064" y="14224"/>
                </a:cubicBezTo>
                <a:cubicBezTo>
                  <a:pt x="13499" y="15124"/>
                  <a:pt x="12363" y="16126"/>
                  <a:pt x="11213" y="16126"/>
                </a:cubicBezTo>
                <a:cubicBezTo>
                  <a:pt x="11059" y="16126"/>
                  <a:pt x="10904" y="16108"/>
                  <a:pt x="10751" y="16069"/>
                </a:cubicBezTo>
                <a:cubicBezTo>
                  <a:pt x="9810" y="15832"/>
                  <a:pt x="9577" y="14755"/>
                  <a:pt x="9637" y="13913"/>
                </a:cubicBezTo>
                <a:cubicBezTo>
                  <a:pt x="9721" y="12719"/>
                  <a:pt x="10472" y="11638"/>
                  <a:pt x="11233" y="10758"/>
                </a:cubicBezTo>
                <a:cubicBezTo>
                  <a:pt x="12159" y="9691"/>
                  <a:pt x="13287" y="8802"/>
                  <a:pt x="14535" y="8140"/>
                </a:cubicBezTo>
                <a:cubicBezTo>
                  <a:pt x="14581" y="8116"/>
                  <a:pt x="14627" y="8091"/>
                  <a:pt x="14674" y="8067"/>
                </a:cubicBezTo>
                <a:close/>
                <a:moveTo>
                  <a:pt x="6705" y="1"/>
                </a:moveTo>
                <a:cubicBezTo>
                  <a:pt x="4905" y="1"/>
                  <a:pt x="3063" y="647"/>
                  <a:pt x="1792" y="1926"/>
                </a:cubicBezTo>
                <a:cubicBezTo>
                  <a:pt x="0" y="3732"/>
                  <a:pt x="64" y="6294"/>
                  <a:pt x="1155" y="8455"/>
                </a:cubicBezTo>
                <a:cubicBezTo>
                  <a:pt x="1543" y="9222"/>
                  <a:pt x="2036" y="9924"/>
                  <a:pt x="2571" y="10594"/>
                </a:cubicBezTo>
                <a:cubicBezTo>
                  <a:pt x="2635" y="10673"/>
                  <a:pt x="2709" y="10706"/>
                  <a:pt x="2782" y="10706"/>
                </a:cubicBezTo>
                <a:cubicBezTo>
                  <a:pt x="3013" y="10706"/>
                  <a:pt x="3229" y="10380"/>
                  <a:pt x="3033" y="10134"/>
                </a:cubicBezTo>
                <a:cubicBezTo>
                  <a:pt x="1621" y="8367"/>
                  <a:pt x="311" y="5863"/>
                  <a:pt x="1387" y="3608"/>
                </a:cubicBezTo>
                <a:cubicBezTo>
                  <a:pt x="2180" y="1945"/>
                  <a:pt x="3961" y="983"/>
                  <a:pt x="5728" y="720"/>
                </a:cubicBezTo>
                <a:cubicBezTo>
                  <a:pt x="6043" y="673"/>
                  <a:pt x="6359" y="650"/>
                  <a:pt x="6674" y="650"/>
                </a:cubicBezTo>
                <a:cubicBezTo>
                  <a:pt x="8588" y="650"/>
                  <a:pt x="10452" y="1490"/>
                  <a:pt x="11841" y="2807"/>
                </a:cubicBezTo>
                <a:cubicBezTo>
                  <a:pt x="13160" y="4055"/>
                  <a:pt x="14056" y="5669"/>
                  <a:pt x="14520" y="7407"/>
                </a:cubicBezTo>
                <a:lnTo>
                  <a:pt x="14520" y="7407"/>
                </a:lnTo>
                <a:cubicBezTo>
                  <a:pt x="14165" y="7587"/>
                  <a:pt x="13823" y="7784"/>
                  <a:pt x="13499" y="7987"/>
                </a:cubicBezTo>
                <a:cubicBezTo>
                  <a:pt x="12144" y="8833"/>
                  <a:pt x="10931" y="9941"/>
                  <a:pt x="10028" y="11262"/>
                </a:cubicBezTo>
                <a:cubicBezTo>
                  <a:pt x="9319" y="12300"/>
                  <a:pt x="8834" y="13461"/>
                  <a:pt x="9018" y="14736"/>
                </a:cubicBezTo>
                <a:cubicBezTo>
                  <a:pt x="9178" y="15824"/>
                  <a:pt x="9896" y="16702"/>
                  <a:pt x="11042" y="16764"/>
                </a:cubicBezTo>
                <a:cubicBezTo>
                  <a:pt x="11092" y="16767"/>
                  <a:pt x="11141" y="16768"/>
                  <a:pt x="11191" y="16768"/>
                </a:cubicBezTo>
                <a:cubicBezTo>
                  <a:pt x="12612" y="16768"/>
                  <a:pt x="13957" y="15658"/>
                  <a:pt x="14658" y="14500"/>
                </a:cubicBezTo>
                <a:cubicBezTo>
                  <a:pt x="15082" y="13800"/>
                  <a:pt x="15269" y="12965"/>
                  <a:pt x="15394" y="12165"/>
                </a:cubicBezTo>
                <a:cubicBezTo>
                  <a:pt x="15530" y="11300"/>
                  <a:pt x="15574" y="10422"/>
                  <a:pt x="15521" y="9547"/>
                </a:cubicBezTo>
                <a:cubicBezTo>
                  <a:pt x="15484" y="8950"/>
                  <a:pt x="15404" y="8358"/>
                  <a:pt x="15279" y="7776"/>
                </a:cubicBezTo>
                <a:lnTo>
                  <a:pt x="15279" y="7776"/>
                </a:lnTo>
                <a:cubicBezTo>
                  <a:pt x="16064" y="7427"/>
                  <a:pt x="16906" y="7176"/>
                  <a:pt x="17759" y="7176"/>
                </a:cubicBezTo>
                <a:cubicBezTo>
                  <a:pt x="17925" y="7176"/>
                  <a:pt x="18092" y="7186"/>
                  <a:pt x="18259" y="7206"/>
                </a:cubicBezTo>
                <a:cubicBezTo>
                  <a:pt x="19482" y="7355"/>
                  <a:pt x="20611" y="8050"/>
                  <a:pt x="21343" y="9020"/>
                </a:cubicBezTo>
                <a:lnTo>
                  <a:pt x="21343" y="9020"/>
                </a:lnTo>
                <a:cubicBezTo>
                  <a:pt x="20702" y="9627"/>
                  <a:pt x="20124" y="10301"/>
                  <a:pt x="19694" y="11049"/>
                </a:cubicBezTo>
                <a:cubicBezTo>
                  <a:pt x="19339" y="11669"/>
                  <a:pt x="19084" y="12394"/>
                  <a:pt x="19284" y="13109"/>
                </a:cubicBezTo>
                <a:cubicBezTo>
                  <a:pt x="19433" y="13638"/>
                  <a:pt x="19819" y="14106"/>
                  <a:pt x="20347" y="14286"/>
                </a:cubicBezTo>
                <a:cubicBezTo>
                  <a:pt x="20527" y="14347"/>
                  <a:pt x="20700" y="14376"/>
                  <a:pt x="20862" y="14376"/>
                </a:cubicBezTo>
                <a:cubicBezTo>
                  <a:pt x="22059" y="14376"/>
                  <a:pt x="22759" y="12846"/>
                  <a:pt x="22825" y="11779"/>
                </a:cubicBezTo>
                <a:cubicBezTo>
                  <a:pt x="22882" y="10851"/>
                  <a:pt x="22654" y="9930"/>
                  <a:pt x="22202" y="9130"/>
                </a:cubicBezTo>
                <a:lnTo>
                  <a:pt x="22202" y="9130"/>
                </a:lnTo>
                <a:cubicBezTo>
                  <a:pt x="24022" y="7507"/>
                  <a:pt x="26480" y="6087"/>
                  <a:pt x="28974" y="6087"/>
                </a:cubicBezTo>
                <a:cubicBezTo>
                  <a:pt x="29027" y="6087"/>
                  <a:pt x="29080" y="6087"/>
                  <a:pt x="29133" y="6089"/>
                </a:cubicBezTo>
                <a:cubicBezTo>
                  <a:pt x="29762" y="6104"/>
                  <a:pt x="30387" y="6231"/>
                  <a:pt x="30967" y="6480"/>
                </a:cubicBezTo>
                <a:cubicBezTo>
                  <a:pt x="31015" y="6500"/>
                  <a:pt x="31061" y="6509"/>
                  <a:pt x="31106" y="6509"/>
                </a:cubicBezTo>
                <a:cubicBezTo>
                  <a:pt x="31419" y="6509"/>
                  <a:pt x="31632" y="6062"/>
                  <a:pt x="31296" y="5918"/>
                </a:cubicBezTo>
                <a:cubicBezTo>
                  <a:pt x="30528" y="5588"/>
                  <a:pt x="29733" y="5445"/>
                  <a:pt x="28936" y="5445"/>
                </a:cubicBezTo>
                <a:cubicBezTo>
                  <a:pt x="26758" y="5445"/>
                  <a:pt x="24562" y="6516"/>
                  <a:pt x="22843" y="7782"/>
                </a:cubicBezTo>
                <a:cubicBezTo>
                  <a:pt x="22505" y="8030"/>
                  <a:pt x="22167" y="8295"/>
                  <a:pt x="21839" y="8576"/>
                </a:cubicBezTo>
                <a:lnTo>
                  <a:pt x="21839" y="8576"/>
                </a:lnTo>
                <a:cubicBezTo>
                  <a:pt x="21706" y="8400"/>
                  <a:pt x="21562" y="8232"/>
                  <a:pt x="21406" y="8075"/>
                </a:cubicBezTo>
                <a:cubicBezTo>
                  <a:pt x="20472" y="7129"/>
                  <a:pt x="19175" y="6560"/>
                  <a:pt x="17844" y="6525"/>
                </a:cubicBezTo>
                <a:cubicBezTo>
                  <a:pt x="17802" y="6524"/>
                  <a:pt x="17760" y="6524"/>
                  <a:pt x="17718" y="6524"/>
                </a:cubicBezTo>
                <a:cubicBezTo>
                  <a:pt x="16836" y="6524"/>
                  <a:pt x="15951" y="6766"/>
                  <a:pt x="15119" y="7125"/>
                </a:cubicBezTo>
                <a:lnTo>
                  <a:pt x="15119" y="7125"/>
                </a:lnTo>
                <a:cubicBezTo>
                  <a:pt x="14921" y="6412"/>
                  <a:pt x="14653" y="5718"/>
                  <a:pt x="14314" y="5054"/>
                </a:cubicBezTo>
                <a:cubicBezTo>
                  <a:pt x="13025" y="2536"/>
                  <a:pt x="10644" y="508"/>
                  <a:pt x="7795" y="81"/>
                </a:cubicBezTo>
                <a:cubicBezTo>
                  <a:pt x="7437" y="27"/>
                  <a:pt x="7072" y="1"/>
                  <a:pt x="6705" y="1"/>
                </a:cubicBezTo>
                <a:close/>
              </a:path>
            </a:pathLst>
          </a:custGeom>
          <a:solidFill>
            <a:srgbClr val="2A2A2A">
              <a:alpha val="798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6" name="Google Shape;586;p5"/>
          <p:cNvGrpSpPr/>
          <p:nvPr/>
        </p:nvGrpSpPr>
        <p:grpSpPr>
          <a:xfrm rot="1977065" flipH="1">
            <a:off x="-90936" y="4447299"/>
            <a:ext cx="1608307" cy="951410"/>
            <a:chOff x="3221550" y="3758100"/>
            <a:chExt cx="1608375" cy="951450"/>
          </a:xfrm>
        </p:grpSpPr>
        <p:sp>
          <p:nvSpPr>
            <p:cNvPr id="587" name="Google Shape;587;p5"/>
            <p:cNvSpPr/>
            <p:nvPr/>
          </p:nvSpPr>
          <p:spPr>
            <a:xfrm>
              <a:off x="3335325" y="3809200"/>
              <a:ext cx="1494600" cy="900350"/>
            </a:xfrm>
            <a:custGeom>
              <a:avLst/>
              <a:gdLst/>
              <a:ahLst/>
              <a:cxnLst/>
              <a:rect l="l" t="t" r="r" b="b"/>
              <a:pathLst>
                <a:path w="59784" h="36014" extrusionOk="0">
                  <a:moveTo>
                    <a:pt x="54449" y="2141"/>
                  </a:moveTo>
                  <a:cubicBezTo>
                    <a:pt x="54543" y="2141"/>
                    <a:pt x="54638" y="2150"/>
                    <a:pt x="54734" y="2168"/>
                  </a:cubicBezTo>
                  <a:cubicBezTo>
                    <a:pt x="55557" y="2323"/>
                    <a:pt x="56097" y="3116"/>
                    <a:pt x="55942" y="3939"/>
                  </a:cubicBezTo>
                  <a:cubicBezTo>
                    <a:pt x="55805" y="4666"/>
                    <a:pt x="55168" y="5174"/>
                    <a:pt x="54453" y="5174"/>
                  </a:cubicBezTo>
                  <a:cubicBezTo>
                    <a:pt x="54359" y="5174"/>
                    <a:pt x="54265" y="5165"/>
                    <a:pt x="54170" y="5148"/>
                  </a:cubicBezTo>
                  <a:cubicBezTo>
                    <a:pt x="53349" y="4993"/>
                    <a:pt x="52807" y="4199"/>
                    <a:pt x="52962" y="3376"/>
                  </a:cubicBezTo>
                  <a:cubicBezTo>
                    <a:pt x="53099" y="2649"/>
                    <a:pt x="53735" y="2141"/>
                    <a:pt x="54449" y="2141"/>
                  </a:cubicBezTo>
                  <a:close/>
                  <a:moveTo>
                    <a:pt x="54294" y="1"/>
                  </a:moveTo>
                  <a:lnTo>
                    <a:pt x="0" y="35401"/>
                  </a:lnTo>
                  <a:lnTo>
                    <a:pt x="637" y="36013"/>
                  </a:lnTo>
                  <a:lnTo>
                    <a:pt x="59783" y="7357"/>
                  </a:lnTo>
                  <a:lnTo>
                    <a:pt x="59671" y="6052"/>
                  </a:lnTo>
                  <a:lnTo>
                    <a:pt x="542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5"/>
            <p:cNvSpPr/>
            <p:nvPr/>
          </p:nvSpPr>
          <p:spPr>
            <a:xfrm>
              <a:off x="3221550" y="3758100"/>
              <a:ext cx="1605550" cy="936150"/>
            </a:xfrm>
            <a:custGeom>
              <a:avLst/>
              <a:gdLst/>
              <a:ahLst/>
              <a:cxnLst/>
              <a:rect l="l" t="t" r="r" b="b"/>
              <a:pathLst>
                <a:path w="64222" h="37446" extrusionOk="0">
                  <a:moveTo>
                    <a:pt x="58667" y="3505"/>
                  </a:moveTo>
                  <a:cubicBezTo>
                    <a:pt x="58760" y="3505"/>
                    <a:pt x="58855" y="3513"/>
                    <a:pt x="58950" y="3531"/>
                  </a:cubicBezTo>
                  <a:cubicBezTo>
                    <a:pt x="59773" y="3686"/>
                    <a:pt x="60314" y="4480"/>
                    <a:pt x="60158" y="5303"/>
                  </a:cubicBezTo>
                  <a:cubicBezTo>
                    <a:pt x="60021" y="6030"/>
                    <a:pt x="59385" y="6537"/>
                    <a:pt x="58670" y="6537"/>
                  </a:cubicBezTo>
                  <a:cubicBezTo>
                    <a:pt x="58577" y="6537"/>
                    <a:pt x="58483" y="6529"/>
                    <a:pt x="58388" y="6511"/>
                  </a:cubicBezTo>
                  <a:cubicBezTo>
                    <a:pt x="57565" y="6356"/>
                    <a:pt x="57023" y="5563"/>
                    <a:pt x="57178" y="4739"/>
                  </a:cubicBezTo>
                  <a:cubicBezTo>
                    <a:pt x="57315" y="4011"/>
                    <a:pt x="57952" y="3505"/>
                    <a:pt x="58667" y="3505"/>
                  </a:cubicBezTo>
                  <a:close/>
                  <a:moveTo>
                    <a:pt x="59461" y="1"/>
                  </a:moveTo>
                  <a:lnTo>
                    <a:pt x="1" y="28900"/>
                  </a:lnTo>
                  <a:lnTo>
                    <a:pt x="4551" y="37445"/>
                  </a:lnTo>
                  <a:lnTo>
                    <a:pt x="64222" y="8096"/>
                  </a:lnTo>
                  <a:lnTo>
                    <a:pt x="594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5"/>
            <p:cNvSpPr/>
            <p:nvPr/>
          </p:nvSpPr>
          <p:spPr>
            <a:xfrm>
              <a:off x="3390375" y="4618100"/>
              <a:ext cx="19650" cy="39325"/>
            </a:xfrm>
            <a:custGeom>
              <a:avLst/>
              <a:gdLst/>
              <a:ahLst/>
              <a:cxnLst/>
              <a:rect l="l" t="t" r="r" b="b"/>
              <a:pathLst>
                <a:path w="786" h="1573" fill="none" extrusionOk="0">
                  <a:moveTo>
                    <a:pt x="0" y="0"/>
                  </a:moveTo>
                  <a:lnTo>
                    <a:pt x="786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5"/>
            <p:cNvSpPr/>
            <p:nvPr/>
          </p:nvSpPr>
          <p:spPr>
            <a:xfrm>
              <a:off x="3444600" y="4591675"/>
              <a:ext cx="19700" cy="39350"/>
            </a:xfrm>
            <a:custGeom>
              <a:avLst/>
              <a:gdLst/>
              <a:ahLst/>
              <a:cxnLst/>
              <a:rect l="l" t="t" r="r" b="b"/>
              <a:pathLst>
                <a:path w="788" h="1574" fill="none" extrusionOk="0">
                  <a:moveTo>
                    <a:pt x="0" y="1"/>
                  </a:moveTo>
                  <a:lnTo>
                    <a:pt x="787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5"/>
            <p:cNvSpPr/>
            <p:nvPr/>
          </p:nvSpPr>
          <p:spPr>
            <a:xfrm>
              <a:off x="3501775" y="4563150"/>
              <a:ext cx="19675" cy="39350"/>
            </a:xfrm>
            <a:custGeom>
              <a:avLst/>
              <a:gdLst/>
              <a:ahLst/>
              <a:cxnLst/>
              <a:rect l="l" t="t" r="r" b="b"/>
              <a:pathLst>
                <a:path w="787" h="1574" fill="none" extrusionOk="0">
                  <a:moveTo>
                    <a:pt x="786" y="1574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5"/>
            <p:cNvSpPr/>
            <p:nvPr/>
          </p:nvSpPr>
          <p:spPr>
            <a:xfrm>
              <a:off x="3555775" y="4536675"/>
              <a:ext cx="19700" cy="39350"/>
            </a:xfrm>
            <a:custGeom>
              <a:avLst/>
              <a:gdLst/>
              <a:ahLst/>
              <a:cxnLst/>
              <a:rect l="l" t="t" r="r" b="b"/>
              <a:pathLst>
                <a:path w="788" h="1574" fill="none" extrusionOk="0">
                  <a:moveTo>
                    <a:pt x="0" y="1"/>
                  </a:moveTo>
                  <a:lnTo>
                    <a:pt x="788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5"/>
            <p:cNvSpPr/>
            <p:nvPr/>
          </p:nvSpPr>
          <p:spPr>
            <a:xfrm>
              <a:off x="3613875" y="4508425"/>
              <a:ext cx="19700" cy="39350"/>
            </a:xfrm>
            <a:custGeom>
              <a:avLst/>
              <a:gdLst/>
              <a:ahLst/>
              <a:cxnLst/>
              <a:rect l="l" t="t" r="r" b="b"/>
              <a:pathLst>
                <a:path w="788" h="1574" fill="none" extrusionOk="0">
                  <a:moveTo>
                    <a:pt x="0" y="1"/>
                  </a:moveTo>
                  <a:lnTo>
                    <a:pt x="787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5"/>
            <p:cNvSpPr/>
            <p:nvPr/>
          </p:nvSpPr>
          <p:spPr>
            <a:xfrm>
              <a:off x="3669025" y="4481550"/>
              <a:ext cx="19675" cy="39350"/>
            </a:xfrm>
            <a:custGeom>
              <a:avLst/>
              <a:gdLst/>
              <a:ahLst/>
              <a:cxnLst/>
              <a:rect l="l" t="t" r="r" b="b"/>
              <a:pathLst>
                <a:path w="787" h="1574" fill="none" extrusionOk="0">
                  <a:moveTo>
                    <a:pt x="1" y="1"/>
                  </a:moveTo>
                  <a:lnTo>
                    <a:pt x="786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5"/>
            <p:cNvSpPr/>
            <p:nvPr/>
          </p:nvSpPr>
          <p:spPr>
            <a:xfrm>
              <a:off x="3727100" y="4452525"/>
              <a:ext cx="19700" cy="39375"/>
            </a:xfrm>
            <a:custGeom>
              <a:avLst/>
              <a:gdLst/>
              <a:ahLst/>
              <a:cxnLst/>
              <a:rect l="l" t="t" r="r" b="b"/>
              <a:pathLst>
                <a:path w="788" h="1575" fill="none" extrusionOk="0">
                  <a:moveTo>
                    <a:pt x="0" y="0"/>
                  </a:moveTo>
                  <a:lnTo>
                    <a:pt x="787" y="1575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5"/>
            <p:cNvSpPr/>
            <p:nvPr/>
          </p:nvSpPr>
          <p:spPr>
            <a:xfrm>
              <a:off x="3782475" y="4426500"/>
              <a:ext cx="19725" cy="39350"/>
            </a:xfrm>
            <a:custGeom>
              <a:avLst/>
              <a:gdLst/>
              <a:ahLst/>
              <a:cxnLst/>
              <a:rect l="l" t="t" r="r" b="b"/>
              <a:pathLst>
                <a:path w="789" h="1574" fill="none" extrusionOk="0">
                  <a:moveTo>
                    <a:pt x="1" y="1"/>
                  </a:moveTo>
                  <a:lnTo>
                    <a:pt x="788" y="1574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5"/>
            <p:cNvSpPr/>
            <p:nvPr/>
          </p:nvSpPr>
          <p:spPr>
            <a:xfrm>
              <a:off x="3837175" y="4398725"/>
              <a:ext cx="19675" cy="39350"/>
            </a:xfrm>
            <a:custGeom>
              <a:avLst/>
              <a:gdLst/>
              <a:ahLst/>
              <a:cxnLst/>
              <a:rect l="l" t="t" r="r" b="b"/>
              <a:pathLst>
                <a:path w="787" h="1574" fill="none" extrusionOk="0">
                  <a:moveTo>
                    <a:pt x="1" y="1"/>
                  </a:moveTo>
                  <a:lnTo>
                    <a:pt x="786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5"/>
            <p:cNvSpPr/>
            <p:nvPr/>
          </p:nvSpPr>
          <p:spPr>
            <a:xfrm>
              <a:off x="3892975" y="4370525"/>
              <a:ext cx="19700" cy="39350"/>
            </a:xfrm>
            <a:custGeom>
              <a:avLst/>
              <a:gdLst/>
              <a:ahLst/>
              <a:cxnLst/>
              <a:rect l="l" t="t" r="r" b="b"/>
              <a:pathLst>
                <a:path w="788" h="1574" fill="none" extrusionOk="0">
                  <a:moveTo>
                    <a:pt x="0" y="1"/>
                  </a:moveTo>
                  <a:lnTo>
                    <a:pt x="787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5"/>
            <p:cNvSpPr/>
            <p:nvPr/>
          </p:nvSpPr>
          <p:spPr>
            <a:xfrm>
              <a:off x="3950150" y="4342000"/>
              <a:ext cx="19675" cy="39350"/>
            </a:xfrm>
            <a:custGeom>
              <a:avLst/>
              <a:gdLst/>
              <a:ahLst/>
              <a:cxnLst/>
              <a:rect l="l" t="t" r="r" b="b"/>
              <a:pathLst>
                <a:path w="787" h="1574" fill="none" extrusionOk="0">
                  <a:moveTo>
                    <a:pt x="1" y="1"/>
                  </a:moveTo>
                  <a:lnTo>
                    <a:pt x="787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5"/>
            <p:cNvSpPr/>
            <p:nvPr/>
          </p:nvSpPr>
          <p:spPr>
            <a:xfrm>
              <a:off x="4004200" y="4315525"/>
              <a:ext cx="19650" cy="39325"/>
            </a:xfrm>
            <a:custGeom>
              <a:avLst/>
              <a:gdLst/>
              <a:ahLst/>
              <a:cxnLst/>
              <a:rect l="l" t="t" r="r" b="b"/>
              <a:pathLst>
                <a:path w="786" h="1573" fill="none" extrusionOk="0">
                  <a:moveTo>
                    <a:pt x="0" y="0"/>
                  </a:moveTo>
                  <a:lnTo>
                    <a:pt x="786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5"/>
            <p:cNvSpPr/>
            <p:nvPr/>
          </p:nvSpPr>
          <p:spPr>
            <a:xfrm>
              <a:off x="4062250" y="4287275"/>
              <a:ext cx="19700" cy="39350"/>
            </a:xfrm>
            <a:custGeom>
              <a:avLst/>
              <a:gdLst/>
              <a:ahLst/>
              <a:cxnLst/>
              <a:rect l="l" t="t" r="r" b="b"/>
              <a:pathLst>
                <a:path w="788" h="1574" fill="none" extrusionOk="0">
                  <a:moveTo>
                    <a:pt x="0" y="0"/>
                  </a:moveTo>
                  <a:lnTo>
                    <a:pt x="787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5"/>
            <p:cNvSpPr/>
            <p:nvPr/>
          </p:nvSpPr>
          <p:spPr>
            <a:xfrm>
              <a:off x="4117400" y="4260400"/>
              <a:ext cx="19700" cy="39350"/>
            </a:xfrm>
            <a:custGeom>
              <a:avLst/>
              <a:gdLst/>
              <a:ahLst/>
              <a:cxnLst/>
              <a:rect l="l" t="t" r="r" b="b"/>
              <a:pathLst>
                <a:path w="788" h="1574" fill="none" extrusionOk="0">
                  <a:moveTo>
                    <a:pt x="1" y="0"/>
                  </a:moveTo>
                  <a:lnTo>
                    <a:pt x="788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5"/>
            <p:cNvSpPr/>
            <p:nvPr/>
          </p:nvSpPr>
          <p:spPr>
            <a:xfrm>
              <a:off x="4175500" y="4231400"/>
              <a:ext cx="19675" cy="39300"/>
            </a:xfrm>
            <a:custGeom>
              <a:avLst/>
              <a:gdLst/>
              <a:ahLst/>
              <a:cxnLst/>
              <a:rect l="l" t="t" r="r" b="b"/>
              <a:pathLst>
                <a:path w="787" h="1572" fill="none" extrusionOk="0">
                  <a:moveTo>
                    <a:pt x="1" y="1"/>
                  </a:moveTo>
                  <a:lnTo>
                    <a:pt x="786" y="1572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5"/>
            <p:cNvSpPr/>
            <p:nvPr/>
          </p:nvSpPr>
          <p:spPr>
            <a:xfrm>
              <a:off x="4230900" y="4205350"/>
              <a:ext cx="19675" cy="39350"/>
            </a:xfrm>
            <a:custGeom>
              <a:avLst/>
              <a:gdLst/>
              <a:ahLst/>
              <a:cxnLst/>
              <a:rect l="l" t="t" r="r" b="b"/>
              <a:pathLst>
                <a:path w="787" h="1574" fill="none" extrusionOk="0">
                  <a:moveTo>
                    <a:pt x="1" y="1"/>
                  </a:moveTo>
                  <a:lnTo>
                    <a:pt x="786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5"/>
            <p:cNvSpPr/>
            <p:nvPr/>
          </p:nvSpPr>
          <p:spPr>
            <a:xfrm>
              <a:off x="4285550" y="4177575"/>
              <a:ext cx="19700" cy="39300"/>
            </a:xfrm>
            <a:custGeom>
              <a:avLst/>
              <a:gdLst/>
              <a:ahLst/>
              <a:cxnLst/>
              <a:rect l="l" t="t" r="r" b="b"/>
              <a:pathLst>
                <a:path w="788" h="1572" fill="none" extrusionOk="0">
                  <a:moveTo>
                    <a:pt x="1" y="1"/>
                  </a:moveTo>
                  <a:lnTo>
                    <a:pt x="788" y="1572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5"/>
            <p:cNvSpPr/>
            <p:nvPr/>
          </p:nvSpPr>
          <p:spPr>
            <a:xfrm>
              <a:off x="4340250" y="4150550"/>
              <a:ext cx="19700" cy="39325"/>
            </a:xfrm>
            <a:custGeom>
              <a:avLst/>
              <a:gdLst/>
              <a:ahLst/>
              <a:cxnLst/>
              <a:rect l="l" t="t" r="r" b="b"/>
              <a:pathLst>
                <a:path w="788" h="1573" fill="none" extrusionOk="0">
                  <a:moveTo>
                    <a:pt x="0" y="0"/>
                  </a:moveTo>
                  <a:lnTo>
                    <a:pt x="788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5"/>
            <p:cNvSpPr/>
            <p:nvPr/>
          </p:nvSpPr>
          <p:spPr>
            <a:xfrm>
              <a:off x="4395375" y="4121350"/>
              <a:ext cx="21100" cy="43225"/>
            </a:xfrm>
            <a:custGeom>
              <a:avLst/>
              <a:gdLst/>
              <a:ahLst/>
              <a:cxnLst/>
              <a:rect l="l" t="t" r="r" b="b"/>
              <a:pathLst>
                <a:path w="844" h="1729" fill="none" extrusionOk="0">
                  <a:moveTo>
                    <a:pt x="0" y="1"/>
                  </a:moveTo>
                  <a:lnTo>
                    <a:pt x="844" y="1728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5"/>
            <p:cNvSpPr/>
            <p:nvPr/>
          </p:nvSpPr>
          <p:spPr>
            <a:xfrm>
              <a:off x="4449350" y="4094875"/>
              <a:ext cx="21600" cy="42575"/>
            </a:xfrm>
            <a:custGeom>
              <a:avLst/>
              <a:gdLst/>
              <a:ahLst/>
              <a:cxnLst/>
              <a:rect l="l" t="t" r="r" b="b"/>
              <a:pathLst>
                <a:path w="864" h="1703" fill="none" extrusionOk="0">
                  <a:moveTo>
                    <a:pt x="1" y="0"/>
                  </a:moveTo>
                  <a:lnTo>
                    <a:pt x="863" y="170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5"/>
            <p:cNvSpPr/>
            <p:nvPr/>
          </p:nvSpPr>
          <p:spPr>
            <a:xfrm>
              <a:off x="4507450" y="4066675"/>
              <a:ext cx="20450" cy="42975"/>
            </a:xfrm>
            <a:custGeom>
              <a:avLst/>
              <a:gdLst/>
              <a:ahLst/>
              <a:cxnLst/>
              <a:rect l="l" t="t" r="r" b="b"/>
              <a:pathLst>
                <a:path w="818" h="1719" fill="none" extrusionOk="0">
                  <a:moveTo>
                    <a:pt x="1" y="0"/>
                  </a:moveTo>
                  <a:lnTo>
                    <a:pt x="818" y="1718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5"/>
            <p:cNvSpPr/>
            <p:nvPr/>
          </p:nvSpPr>
          <p:spPr>
            <a:xfrm>
              <a:off x="4562625" y="4039750"/>
              <a:ext cx="22000" cy="40450"/>
            </a:xfrm>
            <a:custGeom>
              <a:avLst/>
              <a:gdLst/>
              <a:ahLst/>
              <a:cxnLst/>
              <a:rect l="l" t="t" r="r" b="b"/>
              <a:pathLst>
                <a:path w="880" h="1618" fill="none" extrusionOk="0">
                  <a:moveTo>
                    <a:pt x="0" y="1"/>
                  </a:moveTo>
                  <a:lnTo>
                    <a:pt x="880" y="1617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5"/>
            <p:cNvSpPr/>
            <p:nvPr/>
          </p:nvSpPr>
          <p:spPr>
            <a:xfrm>
              <a:off x="4620675" y="4010750"/>
              <a:ext cx="20200" cy="41375"/>
            </a:xfrm>
            <a:custGeom>
              <a:avLst/>
              <a:gdLst/>
              <a:ahLst/>
              <a:cxnLst/>
              <a:rect l="l" t="t" r="r" b="b"/>
              <a:pathLst>
                <a:path w="808" h="1655" fill="none" extrusionOk="0">
                  <a:moveTo>
                    <a:pt x="0" y="1"/>
                  </a:moveTo>
                  <a:lnTo>
                    <a:pt x="808" y="1655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5"/>
            <p:cNvSpPr/>
            <p:nvPr/>
          </p:nvSpPr>
          <p:spPr>
            <a:xfrm>
              <a:off x="4730750" y="3956925"/>
              <a:ext cx="21550" cy="40275"/>
            </a:xfrm>
            <a:custGeom>
              <a:avLst/>
              <a:gdLst/>
              <a:ahLst/>
              <a:cxnLst/>
              <a:rect l="l" t="t" r="r" b="b"/>
              <a:pathLst>
                <a:path w="862" h="1611" fill="none" extrusionOk="0">
                  <a:moveTo>
                    <a:pt x="1" y="1"/>
                  </a:moveTo>
                  <a:lnTo>
                    <a:pt x="862" y="1611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5"/>
            <p:cNvSpPr/>
            <p:nvPr/>
          </p:nvSpPr>
          <p:spPr>
            <a:xfrm>
              <a:off x="3948050" y="3975325"/>
              <a:ext cx="436125" cy="209400"/>
            </a:xfrm>
            <a:custGeom>
              <a:avLst/>
              <a:gdLst/>
              <a:ahLst/>
              <a:cxnLst/>
              <a:rect l="l" t="t" r="r" b="b"/>
              <a:pathLst>
                <a:path w="17445" h="8376" extrusionOk="0">
                  <a:moveTo>
                    <a:pt x="17444" y="0"/>
                  </a:moveTo>
                  <a:lnTo>
                    <a:pt x="17444" y="0"/>
                  </a:lnTo>
                  <a:cubicBezTo>
                    <a:pt x="15967" y="650"/>
                    <a:pt x="14502" y="1324"/>
                    <a:pt x="13039" y="2003"/>
                  </a:cubicBezTo>
                  <a:lnTo>
                    <a:pt x="8665" y="4069"/>
                  </a:lnTo>
                  <a:lnTo>
                    <a:pt x="4318" y="6191"/>
                  </a:lnTo>
                  <a:cubicBezTo>
                    <a:pt x="2872" y="6908"/>
                    <a:pt x="1431" y="7627"/>
                    <a:pt x="0" y="8375"/>
                  </a:cubicBezTo>
                  <a:cubicBezTo>
                    <a:pt x="1476" y="7726"/>
                    <a:pt x="2941" y="7051"/>
                    <a:pt x="4404" y="6372"/>
                  </a:cubicBezTo>
                  <a:lnTo>
                    <a:pt x="8778" y="4305"/>
                  </a:lnTo>
                  <a:lnTo>
                    <a:pt x="13127" y="2185"/>
                  </a:lnTo>
                  <a:cubicBezTo>
                    <a:pt x="14571" y="1468"/>
                    <a:pt x="16014" y="748"/>
                    <a:pt x="17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5"/>
            <p:cNvSpPr/>
            <p:nvPr/>
          </p:nvSpPr>
          <p:spPr>
            <a:xfrm>
              <a:off x="3456125" y="4267525"/>
              <a:ext cx="303300" cy="145475"/>
            </a:xfrm>
            <a:custGeom>
              <a:avLst/>
              <a:gdLst/>
              <a:ahLst/>
              <a:cxnLst/>
              <a:rect l="l" t="t" r="r" b="b"/>
              <a:pathLst>
                <a:path w="12132" h="5819" extrusionOk="0">
                  <a:moveTo>
                    <a:pt x="12132" y="0"/>
                  </a:moveTo>
                  <a:cubicBezTo>
                    <a:pt x="11097" y="435"/>
                    <a:pt x="10075" y="898"/>
                    <a:pt x="9055" y="1363"/>
                  </a:cubicBezTo>
                  <a:cubicBezTo>
                    <a:pt x="8035" y="1830"/>
                    <a:pt x="7025" y="2316"/>
                    <a:pt x="6010" y="2790"/>
                  </a:cubicBezTo>
                  <a:cubicBezTo>
                    <a:pt x="5004" y="3285"/>
                    <a:pt x="3993" y="3768"/>
                    <a:pt x="2990" y="4272"/>
                  </a:cubicBezTo>
                  <a:cubicBezTo>
                    <a:pt x="1988" y="4778"/>
                    <a:pt x="988" y="5285"/>
                    <a:pt x="1" y="5818"/>
                  </a:cubicBezTo>
                  <a:cubicBezTo>
                    <a:pt x="1035" y="5383"/>
                    <a:pt x="2057" y="4922"/>
                    <a:pt x="3077" y="4455"/>
                  </a:cubicBezTo>
                  <a:cubicBezTo>
                    <a:pt x="4098" y="3989"/>
                    <a:pt x="5108" y="3502"/>
                    <a:pt x="6122" y="3027"/>
                  </a:cubicBezTo>
                  <a:cubicBezTo>
                    <a:pt x="7129" y="2532"/>
                    <a:pt x="8141" y="2050"/>
                    <a:pt x="9143" y="1545"/>
                  </a:cubicBezTo>
                  <a:cubicBezTo>
                    <a:pt x="10144" y="1041"/>
                    <a:pt x="11144" y="534"/>
                    <a:pt x="12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5"/>
          <p:cNvGrpSpPr/>
          <p:nvPr/>
        </p:nvGrpSpPr>
        <p:grpSpPr>
          <a:xfrm rot="-4499947">
            <a:off x="8453855" y="283614"/>
            <a:ext cx="539079" cy="348101"/>
            <a:chOff x="3941313" y="681850"/>
            <a:chExt cx="282625" cy="182500"/>
          </a:xfrm>
        </p:grpSpPr>
        <p:sp>
          <p:nvSpPr>
            <p:cNvPr id="616" name="Google Shape;616;p5"/>
            <p:cNvSpPr/>
            <p:nvPr/>
          </p:nvSpPr>
          <p:spPr>
            <a:xfrm>
              <a:off x="4082563" y="737050"/>
              <a:ext cx="122750" cy="113225"/>
            </a:xfrm>
            <a:custGeom>
              <a:avLst/>
              <a:gdLst/>
              <a:ahLst/>
              <a:cxnLst/>
              <a:rect l="l" t="t" r="r" b="b"/>
              <a:pathLst>
                <a:path w="4910" h="4529" extrusionOk="0">
                  <a:moveTo>
                    <a:pt x="1274" y="0"/>
                  </a:moveTo>
                  <a:lnTo>
                    <a:pt x="0" y="2970"/>
                  </a:lnTo>
                  <a:lnTo>
                    <a:pt x="3637" y="4529"/>
                  </a:lnTo>
                  <a:lnTo>
                    <a:pt x="4909" y="1557"/>
                  </a:lnTo>
                  <a:lnTo>
                    <a:pt x="12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5"/>
            <p:cNvSpPr/>
            <p:nvPr/>
          </p:nvSpPr>
          <p:spPr>
            <a:xfrm>
              <a:off x="4150263" y="755375"/>
              <a:ext cx="68825" cy="106900"/>
            </a:xfrm>
            <a:custGeom>
              <a:avLst/>
              <a:gdLst/>
              <a:ahLst/>
              <a:cxnLst/>
              <a:rect l="l" t="t" r="r" b="b"/>
              <a:pathLst>
                <a:path w="2753" h="4276" extrusionOk="0">
                  <a:moveTo>
                    <a:pt x="2115" y="0"/>
                  </a:moveTo>
                  <a:cubicBezTo>
                    <a:pt x="1638" y="0"/>
                    <a:pt x="962" y="731"/>
                    <a:pt x="517" y="1769"/>
                  </a:cubicBezTo>
                  <a:cubicBezTo>
                    <a:pt x="20" y="2932"/>
                    <a:pt x="1" y="4040"/>
                    <a:pt x="475" y="4243"/>
                  </a:cubicBezTo>
                  <a:cubicBezTo>
                    <a:pt x="526" y="4265"/>
                    <a:pt x="580" y="4275"/>
                    <a:pt x="637" y="4275"/>
                  </a:cubicBezTo>
                  <a:cubicBezTo>
                    <a:pt x="1114" y="4275"/>
                    <a:pt x="1790" y="3544"/>
                    <a:pt x="2236" y="2505"/>
                  </a:cubicBezTo>
                  <a:cubicBezTo>
                    <a:pt x="2733" y="1342"/>
                    <a:pt x="2752" y="236"/>
                    <a:pt x="2278" y="32"/>
                  </a:cubicBezTo>
                  <a:cubicBezTo>
                    <a:pt x="2227" y="11"/>
                    <a:pt x="2173" y="0"/>
                    <a:pt x="2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5"/>
            <p:cNvSpPr/>
            <p:nvPr/>
          </p:nvSpPr>
          <p:spPr>
            <a:xfrm>
              <a:off x="4155138" y="757450"/>
              <a:ext cx="68800" cy="106900"/>
            </a:xfrm>
            <a:custGeom>
              <a:avLst/>
              <a:gdLst/>
              <a:ahLst/>
              <a:cxnLst/>
              <a:rect l="l" t="t" r="r" b="b"/>
              <a:pathLst>
                <a:path w="2752" h="4276" extrusionOk="0">
                  <a:moveTo>
                    <a:pt x="2115" y="0"/>
                  </a:moveTo>
                  <a:cubicBezTo>
                    <a:pt x="1637" y="0"/>
                    <a:pt x="961" y="732"/>
                    <a:pt x="516" y="1769"/>
                  </a:cubicBezTo>
                  <a:cubicBezTo>
                    <a:pt x="19" y="2932"/>
                    <a:pt x="0" y="4040"/>
                    <a:pt x="474" y="4243"/>
                  </a:cubicBezTo>
                  <a:cubicBezTo>
                    <a:pt x="525" y="4265"/>
                    <a:pt x="579" y="4276"/>
                    <a:pt x="636" y="4276"/>
                  </a:cubicBezTo>
                  <a:cubicBezTo>
                    <a:pt x="1112" y="4276"/>
                    <a:pt x="1789" y="3543"/>
                    <a:pt x="2235" y="2506"/>
                  </a:cubicBezTo>
                  <a:cubicBezTo>
                    <a:pt x="2732" y="1342"/>
                    <a:pt x="2751" y="236"/>
                    <a:pt x="2277" y="32"/>
                  </a:cubicBezTo>
                  <a:cubicBezTo>
                    <a:pt x="2226" y="11"/>
                    <a:pt x="2172" y="0"/>
                    <a:pt x="2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5"/>
            <p:cNvSpPr/>
            <p:nvPr/>
          </p:nvSpPr>
          <p:spPr>
            <a:xfrm>
              <a:off x="4009213" y="681850"/>
              <a:ext cx="137925" cy="154700"/>
            </a:xfrm>
            <a:custGeom>
              <a:avLst/>
              <a:gdLst/>
              <a:ahLst/>
              <a:cxnLst/>
              <a:rect l="l" t="t" r="r" b="b"/>
              <a:pathLst>
                <a:path w="5517" h="6188" extrusionOk="0">
                  <a:moveTo>
                    <a:pt x="3466" y="0"/>
                  </a:moveTo>
                  <a:cubicBezTo>
                    <a:pt x="1332" y="390"/>
                    <a:pt x="0" y="4244"/>
                    <a:pt x="853" y="5814"/>
                  </a:cubicBezTo>
                  <a:lnTo>
                    <a:pt x="906" y="5861"/>
                  </a:lnTo>
                  <a:cubicBezTo>
                    <a:pt x="906" y="5861"/>
                    <a:pt x="1478" y="6187"/>
                    <a:pt x="2133" y="6187"/>
                  </a:cubicBezTo>
                  <a:cubicBezTo>
                    <a:pt x="2618" y="6187"/>
                    <a:pt x="3149" y="6009"/>
                    <a:pt x="3527" y="5386"/>
                  </a:cubicBezTo>
                  <a:cubicBezTo>
                    <a:pt x="3527" y="5386"/>
                    <a:pt x="2989" y="3944"/>
                    <a:pt x="4749" y="2377"/>
                  </a:cubicBezTo>
                  <a:cubicBezTo>
                    <a:pt x="4749" y="2377"/>
                    <a:pt x="5516" y="779"/>
                    <a:pt x="3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5"/>
            <p:cNvSpPr/>
            <p:nvPr/>
          </p:nvSpPr>
          <p:spPr>
            <a:xfrm>
              <a:off x="3941313" y="710075"/>
              <a:ext cx="110250" cy="54075"/>
            </a:xfrm>
            <a:custGeom>
              <a:avLst/>
              <a:gdLst/>
              <a:ahLst/>
              <a:cxnLst/>
              <a:rect l="l" t="t" r="r" b="b"/>
              <a:pathLst>
                <a:path w="4410" h="2163" extrusionOk="0">
                  <a:moveTo>
                    <a:pt x="1" y="1"/>
                  </a:moveTo>
                  <a:lnTo>
                    <a:pt x="4149" y="2162"/>
                  </a:lnTo>
                  <a:cubicBezTo>
                    <a:pt x="4149" y="2162"/>
                    <a:pt x="4255" y="1711"/>
                    <a:pt x="4408" y="1559"/>
                  </a:cubicBezTo>
                  <a:lnTo>
                    <a:pt x="4408" y="1559"/>
                  </a:lnTo>
                  <a:lnTo>
                    <a:pt x="4409" y="1560"/>
                  </a:lnTo>
                  <a:lnTo>
                    <a:pt x="4409" y="1558"/>
                  </a:lnTo>
                  <a:cubicBezTo>
                    <a:pt x="4409" y="1558"/>
                    <a:pt x="4408" y="1559"/>
                    <a:pt x="4408" y="1559"/>
                  </a:cubicBezTo>
                  <a:lnTo>
                    <a:pt x="4408" y="15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5"/>
            <p:cNvSpPr/>
            <p:nvPr/>
          </p:nvSpPr>
          <p:spPr>
            <a:xfrm>
              <a:off x="4012088" y="683675"/>
              <a:ext cx="137950" cy="154725"/>
            </a:xfrm>
            <a:custGeom>
              <a:avLst/>
              <a:gdLst/>
              <a:ahLst/>
              <a:cxnLst/>
              <a:rect l="l" t="t" r="r" b="b"/>
              <a:pathLst>
                <a:path w="5518" h="6189" extrusionOk="0">
                  <a:moveTo>
                    <a:pt x="3465" y="1"/>
                  </a:moveTo>
                  <a:cubicBezTo>
                    <a:pt x="1333" y="390"/>
                    <a:pt x="1" y="4245"/>
                    <a:pt x="852" y="5814"/>
                  </a:cubicBezTo>
                  <a:lnTo>
                    <a:pt x="905" y="5863"/>
                  </a:lnTo>
                  <a:cubicBezTo>
                    <a:pt x="905" y="5863"/>
                    <a:pt x="1477" y="6188"/>
                    <a:pt x="2132" y="6188"/>
                  </a:cubicBezTo>
                  <a:cubicBezTo>
                    <a:pt x="2617" y="6188"/>
                    <a:pt x="3148" y="6010"/>
                    <a:pt x="3527" y="5387"/>
                  </a:cubicBezTo>
                  <a:cubicBezTo>
                    <a:pt x="3527" y="5387"/>
                    <a:pt x="2990" y="3944"/>
                    <a:pt x="4750" y="2379"/>
                  </a:cubicBezTo>
                  <a:cubicBezTo>
                    <a:pt x="4750" y="2379"/>
                    <a:pt x="5517" y="782"/>
                    <a:pt x="34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5"/>
            <p:cNvSpPr/>
            <p:nvPr/>
          </p:nvSpPr>
          <p:spPr>
            <a:xfrm>
              <a:off x="4089763" y="743150"/>
              <a:ext cx="41100" cy="75200"/>
            </a:xfrm>
            <a:custGeom>
              <a:avLst/>
              <a:gdLst/>
              <a:ahLst/>
              <a:cxnLst/>
              <a:rect l="l" t="t" r="r" b="b"/>
              <a:pathLst>
                <a:path w="1644" h="3008" extrusionOk="0">
                  <a:moveTo>
                    <a:pt x="1643" y="0"/>
                  </a:moveTo>
                  <a:cubicBezTo>
                    <a:pt x="988" y="100"/>
                    <a:pt x="132" y="1310"/>
                    <a:pt x="188" y="2097"/>
                  </a:cubicBezTo>
                  <a:cubicBezTo>
                    <a:pt x="246" y="2914"/>
                    <a:pt x="421" y="3008"/>
                    <a:pt x="421" y="3008"/>
                  </a:cubicBezTo>
                  <a:cubicBezTo>
                    <a:pt x="0" y="1157"/>
                    <a:pt x="1643" y="0"/>
                    <a:pt x="1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5"/>
            <p:cNvSpPr/>
            <p:nvPr/>
          </p:nvSpPr>
          <p:spPr>
            <a:xfrm>
              <a:off x="4188738" y="766275"/>
              <a:ext cx="26700" cy="24850"/>
            </a:xfrm>
            <a:custGeom>
              <a:avLst/>
              <a:gdLst/>
              <a:ahLst/>
              <a:cxnLst/>
              <a:rect l="l" t="t" r="r" b="b"/>
              <a:pathLst>
                <a:path w="1068" h="994" extrusionOk="0">
                  <a:moveTo>
                    <a:pt x="686" y="1"/>
                  </a:moveTo>
                  <a:cubicBezTo>
                    <a:pt x="547" y="1"/>
                    <a:pt x="424" y="79"/>
                    <a:pt x="332" y="149"/>
                  </a:cubicBezTo>
                  <a:cubicBezTo>
                    <a:pt x="199" y="250"/>
                    <a:pt x="93" y="374"/>
                    <a:pt x="0" y="509"/>
                  </a:cubicBezTo>
                  <a:cubicBezTo>
                    <a:pt x="133" y="415"/>
                    <a:pt x="255" y="312"/>
                    <a:pt x="390" y="235"/>
                  </a:cubicBezTo>
                  <a:cubicBezTo>
                    <a:pt x="483" y="178"/>
                    <a:pt x="589" y="130"/>
                    <a:pt x="679" y="130"/>
                  </a:cubicBezTo>
                  <a:cubicBezTo>
                    <a:pt x="714" y="130"/>
                    <a:pt x="746" y="137"/>
                    <a:pt x="773" y="153"/>
                  </a:cubicBezTo>
                  <a:cubicBezTo>
                    <a:pt x="878" y="211"/>
                    <a:pt x="928" y="371"/>
                    <a:pt x="955" y="520"/>
                  </a:cubicBezTo>
                  <a:cubicBezTo>
                    <a:pt x="983" y="673"/>
                    <a:pt x="992" y="833"/>
                    <a:pt x="1005" y="994"/>
                  </a:cubicBezTo>
                  <a:cubicBezTo>
                    <a:pt x="1049" y="837"/>
                    <a:pt x="1068" y="675"/>
                    <a:pt x="1058" y="507"/>
                  </a:cubicBezTo>
                  <a:cubicBezTo>
                    <a:pt x="1047" y="348"/>
                    <a:pt x="1014" y="157"/>
                    <a:pt x="841" y="35"/>
                  </a:cubicBezTo>
                  <a:cubicBezTo>
                    <a:pt x="787" y="11"/>
                    <a:pt x="736" y="1"/>
                    <a:pt x="6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5"/>
            <p:cNvSpPr/>
            <p:nvPr/>
          </p:nvSpPr>
          <p:spPr>
            <a:xfrm>
              <a:off x="4130513" y="749250"/>
              <a:ext cx="43875" cy="20825"/>
            </a:xfrm>
            <a:custGeom>
              <a:avLst/>
              <a:gdLst/>
              <a:ahLst/>
              <a:cxnLst/>
              <a:rect l="l" t="t" r="r" b="b"/>
              <a:pathLst>
                <a:path w="1755" h="833" extrusionOk="0">
                  <a:moveTo>
                    <a:pt x="1" y="0"/>
                  </a:moveTo>
                  <a:lnTo>
                    <a:pt x="1" y="0"/>
                  </a:lnTo>
                  <a:cubicBezTo>
                    <a:pt x="268" y="190"/>
                    <a:pt x="559" y="332"/>
                    <a:pt x="849" y="478"/>
                  </a:cubicBezTo>
                  <a:cubicBezTo>
                    <a:pt x="1145" y="609"/>
                    <a:pt x="1437" y="745"/>
                    <a:pt x="1753" y="833"/>
                  </a:cubicBezTo>
                  <a:lnTo>
                    <a:pt x="1755" y="833"/>
                  </a:lnTo>
                  <a:cubicBezTo>
                    <a:pt x="1486" y="642"/>
                    <a:pt x="1196" y="500"/>
                    <a:pt x="907" y="354"/>
                  </a:cubicBezTo>
                  <a:cubicBezTo>
                    <a:pt x="611" y="223"/>
                    <a:pt x="318" y="8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5"/>
            <p:cNvSpPr/>
            <p:nvPr/>
          </p:nvSpPr>
          <p:spPr>
            <a:xfrm>
              <a:off x="4096013" y="690325"/>
              <a:ext cx="32850" cy="50225"/>
            </a:xfrm>
            <a:custGeom>
              <a:avLst/>
              <a:gdLst/>
              <a:ahLst/>
              <a:cxnLst/>
              <a:rect l="l" t="t" r="r" b="b"/>
              <a:pathLst>
                <a:path w="1314" h="2009" extrusionOk="0">
                  <a:moveTo>
                    <a:pt x="1" y="1"/>
                  </a:moveTo>
                  <a:lnTo>
                    <a:pt x="1" y="1"/>
                  </a:lnTo>
                  <a:cubicBezTo>
                    <a:pt x="190" y="112"/>
                    <a:pt x="371" y="231"/>
                    <a:pt x="540" y="364"/>
                  </a:cubicBezTo>
                  <a:cubicBezTo>
                    <a:pt x="706" y="498"/>
                    <a:pt x="869" y="641"/>
                    <a:pt x="983" y="816"/>
                  </a:cubicBezTo>
                  <a:cubicBezTo>
                    <a:pt x="1108" y="982"/>
                    <a:pt x="1185" y="1179"/>
                    <a:pt x="1204" y="1384"/>
                  </a:cubicBezTo>
                  <a:cubicBezTo>
                    <a:pt x="1231" y="1594"/>
                    <a:pt x="1155" y="1800"/>
                    <a:pt x="1088" y="2008"/>
                  </a:cubicBezTo>
                  <a:cubicBezTo>
                    <a:pt x="1205" y="1827"/>
                    <a:pt x="1313" y="1617"/>
                    <a:pt x="1309" y="1381"/>
                  </a:cubicBezTo>
                  <a:cubicBezTo>
                    <a:pt x="1312" y="1149"/>
                    <a:pt x="1223" y="924"/>
                    <a:pt x="1094" y="736"/>
                  </a:cubicBezTo>
                  <a:cubicBezTo>
                    <a:pt x="960" y="552"/>
                    <a:pt x="788" y="400"/>
                    <a:pt x="601" y="279"/>
                  </a:cubicBezTo>
                  <a:cubicBezTo>
                    <a:pt x="414" y="159"/>
                    <a:pt x="213" y="6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9" name="Google Shape;789;p7"/>
          <p:cNvGrpSpPr/>
          <p:nvPr/>
        </p:nvGrpSpPr>
        <p:grpSpPr>
          <a:xfrm>
            <a:off x="51" y="-11624"/>
            <a:ext cx="9144000" cy="5143500"/>
            <a:chOff x="51" y="-11624"/>
            <a:chExt cx="9144000" cy="5143500"/>
          </a:xfrm>
        </p:grpSpPr>
        <p:grpSp>
          <p:nvGrpSpPr>
            <p:cNvPr id="790" name="Google Shape;790;p7"/>
            <p:cNvGrpSpPr/>
            <p:nvPr/>
          </p:nvGrpSpPr>
          <p:grpSpPr>
            <a:xfrm>
              <a:off x="51" y="-11624"/>
              <a:ext cx="9144000" cy="5143500"/>
              <a:chOff x="51" y="-11624"/>
              <a:chExt cx="9144000" cy="5143500"/>
            </a:xfrm>
          </p:grpSpPr>
          <p:cxnSp>
            <p:nvCxnSpPr>
              <p:cNvPr id="791" name="Google Shape;791;p7"/>
              <p:cNvCxnSpPr/>
              <p:nvPr/>
            </p:nvCxnSpPr>
            <p:spPr>
              <a:xfrm>
                <a:off x="10177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2" name="Google Shape;792;p7"/>
              <p:cNvCxnSpPr/>
              <p:nvPr/>
            </p:nvCxnSpPr>
            <p:spPr>
              <a:xfrm>
                <a:off x="24597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3" name="Google Shape;793;p7"/>
              <p:cNvCxnSpPr/>
              <p:nvPr/>
            </p:nvCxnSpPr>
            <p:spPr>
              <a:xfrm>
                <a:off x="53437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4" name="Google Shape;794;p7"/>
              <p:cNvCxnSpPr/>
              <p:nvPr/>
            </p:nvCxnSpPr>
            <p:spPr>
              <a:xfrm>
                <a:off x="67857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5" name="Google Shape;795;p7"/>
              <p:cNvCxnSpPr/>
              <p:nvPr/>
            </p:nvCxnSpPr>
            <p:spPr>
              <a:xfrm>
                <a:off x="82277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6" name="Google Shape;796;p7"/>
              <p:cNvCxnSpPr/>
              <p:nvPr/>
            </p:nvCxnSpPr>
            <p:spPr>
              <a:xfrm>
                <a:off x="96697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7" name="Google Shape;797;p7"/>
              <p:cNvCxnSpPr/>
              <p:nvPr/>
            </p:nvCxnSpPr>
            <p:spPr>
              <a:xfrm>
                <a:off x="111117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8" name="Google Shape;798;p7"/>
              <p:cNvCxnSpPr/>
              <p:nvPr/>
            </p:nvCxnSpPr>
            <p:spPr>
              <a:xfrm>
                <a:off x="125537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9" name="Google Shape;799;p7"/>
              <p:cNvCxnSpPr/>
              <p:nvPr/>
            </p:nvCxnSpPr>
            <p:spPr>
              <a:xfrm>
                <a:off x="139958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0" name="Google Shape;800;p7"/>
              <p:cNvCxnSpPr/>
              <p:nvPr/>
            </p:nvCxnSpPr>
            <p:spPr>
              <a:xfrm>
                <a:off x="154378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1" name="Google Shape;801;p7"/>
              <p:cNvCxnSpPr/>
              <p:nvPr/>
            </p:nvCxnSpPr>
            <p:spPr>
              <a:xfrm>
                <a:off x="168798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2" name="Google Shape;802;p7"/>
              <p:cNvCxnSpPr/>
              <p:nvPr/>
            </p:nvCxnSpPr>
            <p:spPr>
              <a:xfrm>
                <a:off x="183218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3" name="Google Shape;803;p7"/>
              <p:cNvCxnSpPr/>
              <p:nvPr/>
            </p:nvCxnSpPr>
            <p:spPr>
              <a:xfrm>
                <a:off x="197638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4" name="Google Shape;804;p7"/>
              <p:cNvCxnSpPr/>
              <p:nvPr/>
            </p:nvCxnSpPr>
            <p:spPr>
              <a:xfrm>
                <a:off x="212058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5" name="Google Shape;805;p7"/>
              <p:cNvCxnSpPr/>
              <p:nvPr/>
            </p:nvCxnSpPr>
            <p:spPr>
              <a:xfrm>
                <a:off x="226478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6" name="Google Shape;806;p7"/>
              <p:cNvCxnSpPr/>
              <p:nvPr/>
            </p:nvCxnSpPr>
            <p:spPr>
              <a:xfrm>
                <a:off x="240898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7" name="Google Shape;807;p7"/>
              <p:cNvCxnSpPr/>
              <p:nvPr/>
            </p:nvCxnSpPr>
            <p:spPr>
              <a:xfrm>
                <a:off x="255318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8" name="Google Shape;808;p7"/>
              <p:cNvCxnSpPr/>
              <p:nvPr/>
            </p:nvCxnSpPr>
            <p:spPr>
              <a:xfrm>
                <a:off x="269738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9" name="Google Shape;809;p7"/>
              <p:cNvCxnSpPr/>
              <p:nvPr/>
            </p:nvCxnSpPr>
            <p:spPr>
              <a:xfrm>
                <a:off x="284158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0" name="Google Shape;810;p7"/>
              <p:cNvCxnSpPr/>
              <p:nvPr/>
            </p:nvCxnSpPr>
            <p:spPr>
              <a:xfrm>
                <a:off x="298579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1" name="Google Shape;811;p7"/>
              <p:cNvCxnSpPr/>
              <p:nvPr/>
            </p:nvCxnSpPr>
            <p:spPr>
              <a:xfrm>
                <a:off x="312999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2" name="Google Shape;812;p7"/>
              <p:cNvCxnSpPr/>
              <p:nvPr/>
            </p:nvCxnSpPr>
            <p:spPr>
              <a:xfrm>
                <a:off x="327419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3" name="Google Shape;813;p7"/>
              <p:cNvCxnSpPr/>
              <p:nvPr/>
            </p:nvCxnSpPr>
            <p:spPr>
              <a:xfrm>
                <a:off x="341839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4" name="Google Shape;814;p7"/>
              <p:cNvCxnSpPr/>
              <p:nvPr/>
            </p:nvCxnSpPr>
            <p:spPr>
              <a:xfrm>
                <a:off x="356259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5" name="Google Shape;815;p7"/>
              <p:cNvCxnSpPr/>
              <p:nvPr/>
            </p:nvCxnSpPr>
            <p:spPr>
              <a:xfrm>
                <a:off x="370679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6" name="Google Shape;816;p7"/>
              <p:cNvCxnSpPr/>
              <p:nvPr/>
            </p:nvCxnSpPr>
            <p:spPr>
              <a:xfrm>
                <a:off x="385099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7" name="Google Shape;817;p7"/>
              <p:cNvCxnSpPr/>
              <p:nvPr/>
            </p:nvCxnSpPr>
            <p:spPr>
              <a:xfrm>
                <a:off x="399519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8" name="Google Shape;818;p7"/>
              <p:cNvCxnSpPr/>
              <p:nvPr/>
            </p:nvCxnSpPr>
            <p:spPr>
              <a:xfrm>
                <a:off x="413939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9" name="Google Shape;819;p7"/>
              <p:cNvCxnSpPr/>
              <p:nvPr/>
            </p:nvCxnSpPr>
            <p:spPr>
              <a:xfrm>
                <a:off x="428359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0" name="Google Shape;820;p7"/>
              <p:cNvCxnSpPr/>
              <p:nvPr/>
            </p:nvCxnSpPr>
            <p:spPr>
              <a:xfrm>
                <a:off x="442779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1" name="Google Shape;821;p7"/>
              <p:cNvCxnSpPr/>
              <p:nvPr/>
            </p:nvCxnSpPr>
            <p:spPr>
              <a:xfrm>
                <a:off x="457200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2" name="Google Shape;822;p7"/>
              <p:cNvCxnSpPr/>
              <p:nvPr/>
            </p:nvCxnSpPr>
            <p:spPr>
              <a:xfrm>
                <a:off x="471620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3" name="Google Shape;823;p7"/>
              <p:cNvCxnSpPr/>
              <p:nvPr/>
            </p:nvCxnSpPr>
            <p:spPr>
              <a:xfrm>
                <a:off x="486040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4" name="Google Shape;824;p7"/>
              <p:cNvCxnSpPr/>
              <p:nvPr/>
            </p:nvCxnSpPr>
            <p:spPr>
              <a:xfrm>
                <a:off x="500460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5" name="Google Shape;825;p7"/>
              <p:cNvCxnSpPr/>
              <p:nvPr/>
            </p:nvCxnSpPr>
            <p:spPr>
              <a:xfrm>
                <a:off x="514880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6" name="Google Shape;826;p7"/>
              <p:cNvCxnSpPr/>
              <p:nvPr/>
            </p:nvCxnSpPr>
            <p:spPr>
              <a:xfrm>
                <a:off x="529300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7" name="Google Shape;827;p7"/>
              <p:cNvCxnSpPr/>
              <p:nvPr/>
            </p:nvCxnSpPr>
            <p:spPr>
              <a:xfrm>
                <a:off x="543720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8" name="Google Shape;828;p7"/>
              <p:cNvCxnSpPr/>
              <p:nvPr/>
            </p:nvCxnSpPr>
            <p:spPr>
              <a:xfrm>
                <a:off x="558140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9" name="Google Shape;829;p7"/>
              <p:cNvCxnSpPr/>
              <p:nvPr/>
            </p:nvCxnSpPr>
            <p:spPr>
              <a:xfrm>
                <a:off x="572560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0" name="Google Shape;830;p7"/>
              <p:cNvCxnSpPr/>
              <p:nvPr/>
            </p:nvCxnSpPr>
            <p:spPr>
              <a:xfrm>
                <a:off x="586980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1" name="Google Shape;831;p7"/>
              <p:cNvCxnSpPr/>
              <p:nvPr/>
            </p:nvCxnSpPr>
            <p:spPr>
              <a:xfrm>
                <a:off x="601400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2" name="Google Shape;832;p7"/>
              <p:cNvCxnSpPr/>
              <p:nvPr/>
            </p:nvCxnSpPr>
            <p:spPr>
              <a:xfrm>
                <a:off x="615821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3" name="Google Shape;833;p7"/>
              <p:cNvCxnSpPr/>
              <p:nvPr/>
            </p:nvCxnSpPr>
            <p:spPr>
              <a:xfrm>
                <a:off x="630241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4" name="Google Shape;834;p7"/>
              <p:cNvCxnSpPr/>
              <p:nvPr/>
            </p:nvCxnSpPr>
            <p:spPr>
              <a:xfrm>
                <a:off x="644661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5" name="Google Shape;835;p7"/>
              <p:cNvCxnSpPr/>
              <p:nvPr/>
            </p:nvCxnSpPr>
            <p:spPr>
              <a:xfrm>
                <a:off x="659081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6" name="Google Shape;836;p7"/>
              <p:cNvCxnSpPr/>
              <p:nvPr/>
            </p:nvCxnSpPr>
            <p:spPr>
              <a:xfrm>
                <a:off x="673501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7" name="Google Shape;837;p7"/>
              <p:cNvCxnSpPr/>
              <p:nvPr/>
            </p:nvCxnSpPr>
            <p:spPr>
              <a:xfrm>
                <a:off x="687921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8" name="Google Shape;838;p7"/>
              <p:cNvCxnSpPr/>
              <p:nvPr/>
            </p:nvCxnSpPr>
            <p:spPr>
              <a:xfrm>
                <a:off x="702341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9" name="Google Shape;839;p7"/>
              <p:cNvCxnSpPr/>
              <p:nvPr/>
            </p:nvCxnSpPr>
            <p:spPr>
              <a:xfrm>
                <a:off x="716761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0" name="Google Shape;840;p7"/>
              <p:cNvCxnSpPr/>
              <p:nvPr/>
            </p:nvCxnSpPr>
            <p:spPr>
              <a:xfrm>
                <a:off x="731181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1" name="Google Shape;841;p7"/>
              <p:cNvCxnSpPr/>
              <p:nvPr/>
            </p:nvCxnSpPr>
            <p:spPr>
              <a:xfrm>
                <a:off x="745601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2" name="Google Shape;842;p7"/>
              <p:cNvCxnSpPr/>
              <p:nvPr/>
            </p:nvCxnSpPr>
            <p:spPr>
              <a:xfrm>
                <a:off x="760022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3" name="Google Shape;843;p7"/>
              <p:cNvCxnSpPr/>
              <p:nvPr/>
            </p:nvCxnSpPr>
            <p:spPr>
              <a:xfrm>
                <a:off x="774442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4" name="Google Shape;844;p7"/>
              <p:cNvCxnSpPr/>
              <p:nvPr/>
            </p:nvCxnSpPr>
            <p:spPr>
              <a:xfrm>
                <a:off x="788862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5" name="Google Shape;845;p7"/>
              <p:cNvCxnSpPr/>
              <p:nvPr/>
            </p:nvCxnSpPr>
            <p:spPr>
              <a:xfrm>
                <a:off x="803282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6" name="Google Shape;846;p7"/>
              <p:cNvCxnSpPr/>
              <p:nvPr/>
            </p:nvCxnSpPr>
            <p:spPr>
              <a:xfrm>
                <a:off x="817702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7" name="Google Shape;847;p7"/>
              <p:cNvCxnSpPr/>
              <p:nvPr/>
            </p:nvCxnSpPr>
            <p:spPr>
              <a:xfrm>
                <a:off x="832122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8" name="Google Shape;848;p7"/>
              <p:cNvCxnSpPr/>
              <p:nvPr/>
            </p:nvCxnSpPr>
            <p:spPr>
              <a:xfrm>
                <a:off x="846542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9" name="Google Shape;849;p7"/>
              <p:cNvCxnSpPr/>
              <p:nvPr/>
            </p:nvCxnSpPr>
            <p:spPr>
              <a:xfrm>
                <a:off x="860962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0" name="Google Shape;850;p7"/>
              <p:cNvCxnSpPr/>
              <p:nvPr/>
            </p:nvCxnSpPr>
            <p:spPr>
              <a:xfrm>
                <a:off x="875382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1" name="Google Shape;851;p7"/>
              <p:cNvCxnSpPr/>
              <p:nvPr/>
            </p:nvCxnSpPr>
            <p:spPr>
              <a:xfrm>
                <a:off x="889802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2" name="Google Shape;852;p7"/>
              <p:cNvCxnSpPr/>
              <p:nvPr/>
            </p:nvCxnSpPr>
            <p:spPr>
              <a:xfrm>
                <a:off x="904222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853" name="Google Shape;853;p7"/>
              <p:cNvGrpSpPr/>
              <p:nvPr/>
            </p:nvGrpSpPr>
            <p:grpSpPr>
              <a:xfrm>
                <a:off x="51" y="126563"/>
                <a:ext cx="9144000" cy="4890373"/>
                <a:chOff x="51" y="126563"/>
                <a:chExt cx="9144000" cy="4890373"/>
              </a:xfrm>
            </p:grpSpPr>
            <p:cxnSp>
              <p:nvCxnSpPr>
                <p:cNvPr id="854" name="Google Shape;854;p7"/>
                <p:cNvCxnSpPr/>
                <p:nvPr/>
              </p:nvCxnSpPr>
              <p:spPr>
                <a:xfrm rot="10800000">
                  <a:off x="51" y="211327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55" name="Google Shape;855;p7"/>
                <p:cNvCxnSpPr/>
                <p:nvPr/>
              </p:nvCxnSpPr>
              <p:spPr>
                <a:xfrm rot="10800000">
                  <a:off x="51" y="196045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56" name="Google Shape;856;p7"/>
                <p:cNvCxnSpPr/>
                <p:nvPr/>
              </p:nvCxnSpPr>
              <p:spPr>
                <a:xfrm rot="10800000">
                  <a:off x="51" y="180762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57" name="Google Shape;857;p7"/>
                <p:cNvCxnSpPr/>
                <p:nvPr/>
              </p:nvCxnSpPr>
              <p:spPr>
                <a:xfrm rot="10800000">
                  <a:off x="51" y="165480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58" name="Google Shape;858;p7"/>
                <p:cNvCxnSpPr/>
                <p:nvPr/>
              </p:nvCxnSpPr>
              <p:spPr>
                <a:xfrm rot="10800000">
                  <a:off x="51" y="150198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59" name="Google Shape;859;p7"/>
                <p:cNvCxnSpPr/>
                <p:nvPr/>
              </p:nvCxnSpPr>
              <p:spPr>
                <a:xfrm rot="10800000">
                  <a:off x="51" y="134915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0" name="Google Shape;860;p7"/>
                <p:cNvCxnSpPr/>
                <p:nvPr/>
              </p:nvCxnSpPr>
              <p:spPr>
                <a:xfrm rot="10800000">
                  <a:off x="51" y="119633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1" name="Google Shape;861;p7"/>
                <p:cNvCxnSpPr/>
                <p:nvPr/>
              </p:nvCxnSpPr>
              <p:spPr>
                <a:xfrm rot="10800000">
                  <a:off x="51" y="104350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2" name="Google Shape;862;p7"/>
                <p:cNvCxnSpPr/>
                <p:nvPr/>
              </p:nvCxnSpPr>
              <p:spPr>
                <a:xfrm rot="10800000">
                  <a:off x="51" y="89068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3" name="Google Shape;863;p7"/>
                <p:cNvCxnSpPr/>
                <p:nvPr/>
              </p:nvCxnSpPr>
              <p:spPr>
                <a:xfrm rot="10800000">
                  <a:off x="51" y="73786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4" name="Google Shape;864;p7"/>
                <p:cNvCxnSpPr/>
                <p:nvPr/>
              </p:nvCxnSpPr>
              <p:spPr>
                <a:xfrm rot="10800000">
                  <a:off x="51" y="58503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5" name="Google Shape;865;p7"/>
                <p:cNvCxnSpPr/>
                <p:nvPr/>
              </p:nvCxnSpPr>
              <p:spPr>
                <a:xfrm rot="10800000">
                  <a:off x="51" y="43221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6" name="Google Shape;866;p7"/>
                <p:cNvCxnSpPr/>
                <p:nvPr/>
              </p:nvCxnSpPr>
              <p:spPr>
                <a:xfrm rot="10800000">
                  <a:off x="51" y="27938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7" name="Google Shape;867;p7"/>
                <p:cNvCxnSpPr/>
                <p:nvPr/>
              </p:nvCxnSpPr>
              <p:spPr>
                <a:xfrm rot="10800000">
                  <a:off x="51" y="12656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8" name="Google Shape;868;p7"/>
                <p:cNvCxnSpPr/>
                <p:nvPr/>
              </p:nvCxnSpPr>
              <p:spPr>
                <a:xfrm rot="10800000">
                  <a:off x="51" y="425281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9" name="Google Shape;869;p7"/>
                <p:cNvCxnSpPr/>
                <p:nvPr/>
              </p:nvCxnSpPr>
              <p:spPr>
                <a:xfrm rot="10800000">
                  <a:off x="51" y="409999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0" name="Google Shape;870;p7"/>
                <p:cNvCxnSpPr/>
                <p:nvPr/>
              </p:nvCxnSpPr>
              <p:spPr>
                <a:xfrm rot="10800000">
                  <a:off x="51" y="394716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1" name="Google Shape;871;p7"/>
                <p:cNvCxnSpPr/>
                <p:nvPr/>
              </p:nvCxnSpPr>
              <p:spPr>
                <a:xfrm rot="10800000">
                  <a:off x="51" y="379434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2" name="Google Shape;872;p7"/>
                <p:cNvCxnSpPr/>
                <p:nvPr/>
              </p:nvCxnSpPr>
              <p:spPr>
                <a:xfrm rot="10800000">
                  <a:off x="51" y="364151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3" name="Google Shape;873;p7"/>
                <p:cNvCxnSpPr/>
                <p:nvPr/>
              </p:nvCxnSpPr>
              <p:spPr>
                <a:xfrm rot="10800000">
                  <a:off x="51" y="348869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4" name="Google Shape;874;p7"/>
                <p:cNvCxnSpPr/>
                <p:nvPr/>
              </p:nvCxnSpPr>
              <p:spPr>
                <a:xfrm rot="10800000">
                  <a:off x="51" y="333587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5" name="Google Shape;875;p7"/>
                <p:cNvCxnSpPr/>
                <p:nvPr/>
              </p:nvCxnSpPr>
              <p:spPr>
                <a:xfrm rot="10800000">
                  <a:off x="51" y="318304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6" name="Google Shape;876;p7"/>
                <p:cNvCxnSpPr/>
                <p:nvPr/>
              </p:nvCxnSpPr>
              <p:spPr>
                <a:xfrm rot="10800000">
                  <a:off x="51" y="303022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7" name="Google Shape;877;p7"/>
                <p:cNvCxnSpPr/>
                <p:nvPr/>
              </p:nvCxnSpPr>
              <p:spPr>
                <a:xfrm rot="10800000">
                  <a:off x="51" y="287739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8" name="Google Shape;878;p7"/>
                <p:cNvCxnSpPr/>
                <p:nvPr/>
              </p:nvCxnSpPr>
              <p:spPr>
                <a:xfrm rot="10800000">
                  <a:off x="51" y="272457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9" name="Google Shape;879;p7"/>
                <p:cNvCxnSpPr/>
                <p:nvPr/>
              </p:nvCxnSpPr>
              <p:spPr>
                <a:xfrm rot="10800000">
                  <a:off x="51" y="25717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80" name="Google Shape;880;p7"/>
                <p:cNvCxnSpPr/>
                <p:nvPr/>
              </p:nvCxnSpPr>
              <p:spPr>
                <a:xfrm rot="10800000">
                  <a:off x="51" y="241892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81" name="Google Shape;881;p7"/>
                <p:cNvCxnSpPr/>
                <p:nvPr/>
              </p:nvCxnSpPr>
              <p:spPr>
                <a:xfrm rot="10800000">
                  <a:off x="51" y="226610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82" name="Google Shape;882;p7"/>
                <p:cNvCxnSpPr/>
                <p:nvPr/>
              </p:nvCxnSpPr>
              <p:spPr>
                <a:xfrm rot="10800000">
                  <a:off x="51" y="501693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83" name="Google Shape;883;p7"/>
                <p:cNvCxnSpPr/>
                <p:nvPr/>
              </p:nvCxnSpPr>
              <p:spPr>
                <a:xfrm rot="10800000">
                  <a:off x="51" y="486411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84" name="Google Shape;884;p7"/>
                <p:cNvCxnSpPr/>
                <p:nvPr/>
              </p:nvCxnSpPr>
              <p:spPr>
                <a:xfrm rot="10800000">
                  <a:off x="51" y="471128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85" name="Google Shape;885;p7"/>
                <p:cNvCxnSpPr/>
                <p:nvPr/>
              </p:nvCxnSpPr>
              <p:spPr>
                <a:xfrm rot="10800000">
                  <a:off x="51" y="455846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86" name="Google Shape;886;p7"/>
                <p:cNvCxnSpPr/>
                <p:nvPr/>
              </p:nvCxnSpPr>
              <p:spPr>
                <a:xfrm rot="10800000">
                  <a:off x="51" y="440564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887" name="Google Shape;887;p7"/>
            <p:cNvCxnSpPr/>
            <p:nvPr/>
          </p:nvCxnSpPr>
          <p:spPr>
            <a:xfrm>
              <a:off x="390173" y="-11624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88" name="Google Shape;888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9" name="Google Shape;889;p7"/>
          <p:cNvSpPr txBox="1">
            <a:spLocks noGrp="1"/>
          </p:cNvSpPr>
          <p:nvPr>
            <p:ph type="subTitle" idx="1"/>
          </p:nvPr>
        </p:nvSpPr>
        <p:spPr>
          <a:xfrm>
            <a:off x="720000" y="3196675"/>
            <a:ext cx="3575700" cy="14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890" name="Google Shape;890;p7"/>
          <p:cNvGrpSpPr/>
          <p:nvPr/>
        </p:nvGrpSpPr>
        <p:grpSpPr>
          <a:xfrm>
            <a:off x="519338" y="157625"/>
            <a:ext cx="1908275" cy="124700"/>
            <a:chOff x="2807150" y="2231875"/>
            <a:chExt cx="1908275" cy="124700"/>
          </a:xfrm>
        </p:grpSpPr>
        <p:sp>
          <p:nvSpPr>
            <p:cNvPr id="891" name="Google Shape;891;p7"/>
            <p:cNvSpPr/>
            <p:nvPr/>
          </p:nvSpPr>
          <p:spPr>
            <a:xfrm>
              <a:off x="3279350" y="2271975"/>
              <a:ext cx="77675" cy="82100"/>
            </a:xfrm>
            <a:custGeom>
              <a:avLst/>
              <a:gdLst/>
              <a:ahLst/>
              <a:cxnLst/>
              <a:rect l="l" t="t" r="r" b="b"/>
              <a:pathLst>
                <a:path w="3107" h="3284" extrusionOk="0">
                  <a:moveTo>
                    <a:pt x="1527" y="330"/>
                  </a:moveTo>
                  <a:lnTo>
                    <a:pt x="1523" y="331"/>
                  </a:lnTo>
                  <a:lnTo>
                    <a:pt x="1523" y="331"/>
                  </a:lnTo>
                  <a:cubicBezTo>
                    <a:pt x="1524" y="331"/>
                    <a:pt x="1526" y="330"/>
                    <a:pt x="1527" y="330"/>
                  </a:cubicBezTo>
                  <a:close/>
                  <a:moveTo>
                    <a:pt x="1578" y="334"/>
                  </a:moveTo>
                  <a:lnTo>
                    <a:pt x="1578" y="334"/>
                  </a:lnTo>
                  <a:cubicBezTo>
                    <a:pt x="1580" y="336"/>
                    <a:pt x="1582" y="337"/>
                    <a:pt x="1584" y="339"/>
                  </a:cubicBezTo>
                  <a:lnTo>
                    <a:pt x="1584" y="339"/>
                  </a:lnTo>
                  <a:lnTo>
                    <a:pt x="1578" y="334"/>
                  </a:lnTo>
                  <a:close/>
                  <a:moveTo>
                    <a:pt x="1589" y="343"/>
                  </a:moveTo>
                  <a:cubicBezTo>
                    <a:pt x="1589" y="343"/>
                    <a:pt x="1589" y="343"/>
                    <a:pt x="1589" y="343"/>
                  </a:cubicBezTo>
                  <a:lnTo>
                    <a:pt x="1589" y="343"/>
                  </a:lnTo>
                  <a:cubicBezTo>
                    <a:pt x="1589" y="343"/>
                    <a:pt x="1589" y="343"/>
                    <a:pt x="1589" y="343"/>
                  </a:cubicBezTo>
                  <a:lnTo>
                    <a:pt x="1589" y="343"/>
                  </a:lnTo>
                  <a:lnTo>
                    <a:pt x="1589" y="343"/>
                  </a:lnTo>
                  <a:close/>
                  <a:moveTo>
                    <a:pt x="1590" y="343"/>
                  </a:moveTo>
                  <a:lnTo>
                    <a:pt x="1590" y="343"/>
                  </a:lnTo>
                  <a:cubicBezTo>
                    <a:pt x="1593" y="344"/>
                    <a:pt x="1595" y="345"/>
                    <a:pt x="1598" y="346"/>
                  </a:cubicBezTo>
                  <a:lnTo>
                    <a:pt x="1598" y="346"/>
                  </a:lnTo>
                  <a:cubicBezTo>
                    <a:pt x="1598" y="347"/>
                    <a:pt x="1598" y="347"/>
                    <a:pt x="1599" y="347"/>
                  </a:cubicBezTo>
                  <a:lnTo>
                    <a:pt x="1599" y="347"/>
                  </a:lnTo>
                  <a:lnTo>
                    <a:pt x="1590" y="343"/>
                  </a:lnTo>
                  <a:lnTo>
                    <a:pt x="1590" y="343"/>
                  </a:lnTo>
                  <a:lnTo>
                    <a:pt x="1590" y="343"/>
                  </a:lnTo>
                  <a:close/>
                  <a:moveTo>
                    <a:pt x="1598" y="347"/>
                  </a:moveTo>
                  <a:cubicBezTo>
                    <a:pt x="1600" y="347"/>
                    <a:pt x="1602" y="348"/>
                    <a:pt x="1603" y="349"/>
                  </a:cubicBezTo>
                  <a:lnTo>
                    <a:pt x="1599" y="347"/>
                  </a:lnTo>
                  <a:lnTo>
                    <a:pt x="1599" y="347"/>
                  </a:lnTo>
                  <a:lnTo>
                    <a:pt x="1598" y="347"/>
                  </a:lnTo>
                  <a:close/>
                  <a:moveTo>
                    <a:pt x="1605" y="355"/>
                  </a:moveTo>
                  <a:lnTo>
                    <a:pt x="1605" y="355"/>
                  </a:lnTo>
                  <a:cubicBezTo>
                    <a:pt x="1608" y="357"/>
                    <a:pt x="1610" y="358"/>
                    <a:pt x="1613" y="360"/>
                  </a:cubicBezTo>
                  <a:lnTo>
                    <a:pt x="1613" y="360"/>
                  </a:lnTo>
                  <a:cubicBezTo>
                    <a:pt x="1613" y="361"/>
                    <a:pt x="1613" y="361"/>
                    <a:pt x="1613" y="361"/>
                  </a:cubicBezTo>
                  <a:lnTo>
                    <a:pt x="1613" y="361"/>
                  </a:lnTo>
                  <a:lnTo>
                    <a:pt x="1605" y="355"/>
                  </a:lnTo>
                  <a:lnTo>
                    <a:pt x="1605" y="355"/>
                  </a:lnTo>
                  <a:close/>
                  <a:moveTo>
                    <a:pt x="1613" y="361"/>
                  </a:moveTo>
                  <a:cubicBezTo>
                    <a:pt x="1613" y="361"/>
                    <a:pt x="1613" y="361"/>
                    <a:pt x="1613" y="361"/>
                  </a:cubicBezTo>
                  <a:lnTo>
                    <a:pt x="1613" y="361"/>
                  </a:lnTo>
                  <a:lnTo>
                    <a:pt x="1613" y="361"/>
                  </a:lnTo>
                  <a:close/>
                  <a:moveTo>
                    <a:pt x="1616" y="369"/>
                  </a:moveTo>
                  <a:lnTo>
                    <a:pt x="1616" y="369"/>
                  </a:lnTo>
                  <a:cubicBezTo>
                    <a:pt x="1619" y="371"/>
                    <a:pt x="1621" y="374"/>
                    <a:pt x="1624" y="377"/>
                  </a:cubicBezTo>
                  <a:lnTo>
                    <a:pt x="1616" y="369"/>
                  </a:lnTo>
                  <a:close/>
                  <a:moveTo>
                    <a:pt x="2882" y="2810"/>
                  </a:moveTo>
                  <a:cubicBezTo>
                    <a:pt x="2879" y="2811"/>
                    <a:pt x="2877" y="2811"/>
                    <a:pt x="2875" y="2812"/>
                  </a:cubicBezTo>
                  <a:lnTo>
                    <a:pt x="2869" y="2812"/>
                  </a:lnTo>
                  <a:lnTo>
                    <a:pt x="2882" y="2810"/>
                  </a:lnTo>
                  <a:close/>
                  <a:moveTo>
                    <a:pt x="1547" y="0"/>
                  </a:moveTo>
                  <a:cubicBezTo>
                    <a:pt x="1498" y="0"/>
                    <a:pt x="1449" y="7"/>
                    <a:pt x="1402" y="18"/>
                  </a:cubicBezTo>
                  <a:cubicBezTo>
                    <a:pt x="1317" y="39"/>
                    <a:pt x="1237" y="73"/>
                    <a:pt x="1161" y="115"/>
                  </a:cubicBezTo>
                  <a:cubicBezTo>
                    <a:pt x="847" y="283"/>
                    <a:pt x="555" y="497"/>
                    <a:pt x="284" y="727"/>
                  </a:cubicBezTo>
                  <a:cubicBezTo>
                    <a:pt x="268" y="741"/>
                    <a:pt x="251" y="756"/>
                    <a:pt x="235" y="768"/>
                  </a:cubicBezTo>
                  <a:cubicBezTo>
                    <a:pt x="229" y="776"/>
                    <a:pt x="220" y="782"/>
                    <a:pt x="214" y="788"/>
                  </a:cubicBezTo>
                  <a:cubicBezTo>
                    <a:pt x="198" y="803"/>
                    <a:pt x="185" y="817"/>
                    <a:pt x="171" y="836"/>
                  </a:cubicBezTo>
                  <a:lnTo>
                    <a:pt x="192" y="809"/>
                  </a:lnTo>
                  <a:lnTo>
                    <a:pt x="192" y="809"/>
                  </a:lnTo>
                  <a:cubicBezTo>
                    <a:pt x="159" y="844"/>
                    <a:pt x="128" y="881"/>
                    <a:pt x="95" y="916"/>
                  </a:cubicBezTo>
                  <a:cubicBezTo>
                    <a:pt x="58" y="959"/>
                    <a:pt x="50" y="1018"/>
                    <a:pt x="87" y="1064"/>
                  </a:cubicBezTo>
                  <a:cubicBezTo>
                    <a:pt x="108" y="1092"/>
                    <a:pt x="142" y="1108"/>
                    <a:pt x="177" y="1108"/>
                  </a:cubicBezTo>
                  <a:cubicBezTo>
                    <a:pt x="195" y="1108"/>
                    <a:pt x="214" y="1103"/>
                    <a:pt x="231" y="1092"/>
                  </a:cubicBezTo>
                  <a:cubicBezTo>
                    <a:pt x="280" y="1060"/>
                    <a:pt x="332" y="1032"/>
                    <a:pt x="377" y="997"/>
                  </a:cubicBezTo>
                  <a:lnTo>
                    <a:pt x="377" y="997"/>
                  </a:lnTo>
                  <a:cubicBezTo>
                    <a:pt x="501" y="905"/>
                    <a:pt x="628" y="814"/>
                    <a:pt x="759" y="731"/>
                  </a:cubicBezTo>
                  <a:cubicBezTo>
                    <a:pt x="894" y="643"/>
                    <a:pt x="1030" y="560"/>
                    <a:pt x="1167" y="482"/>
                  </a:cubicBezTo>
                  <a:cubicBezTo>
                    <a:pt x="1234" y="445"/>
                    <a:pt x="1301" y="406"/>
                    <a:pt x="1371" y="375"/>
                  </a:cubicBezTo>
                  <a:lnTo>
                    <a:pt x="1371" y="375"/>
                  </a:lnTo>
                  <a:cubicBezTo>
                    <a:pt x="1413" y="358"/>
                    <a:pt x="1456" y="343"/>
                    <a:pt x="1501" y="335"/>
                  </a:cubicBezTo>
                  <a:lnTo>
                    <a:pt x="1501" y="335"/>
                  </a:lnTo>
                  <a:cubicBezTo>
                    <a:pt x="1511" y="334"/>
                    <a:pt x="1522" y="333"/>
                    <a:pt x="1532" y="333"/>
                  </a:cubicBezTo>
                  <a:cubicBezTo>
                    <a:pt x="1540" y="333"/>
                    <a:pt x="1548" y="334"/>
                    <a:pt x="1556" y="334"/>
                  </a:cubicBezTo>
                  <a:lnTo>
                    <a:pt x="1556" y="334"/>
                  </a:lnTo>
                  <a:cubicBezTo>
                    <a:pt x="1563" y="336"/>
                    <a:pt x="1571" y="337"/>
                    <a:pt x="1578" y="339"/>
                  </a:cubicBezTo>
                  <a:lnTo>
                    <a:pt x="1578" y="339"/>
                  </a:lnTo>
                  <a:cubicBezTo>
                    <a:pt x="1585" y="343"/>
                    <a:pt x="1591" y="346"/>
                    <a:pt x="1597" y="350"/>
                  </a:cubicBezTo>
                  <a:lnTo>
                    <a:pt x="1597" y="350"/>
                  </a:lnTo>
                  <a:cubicBezTo>
                    <a:pt x="1600" y="352"/>
                    <a:pt x="1604" y="355"/>
                    <a:pt x="1607" y="358"/>
                  </a:cubicBezTo>
                  <a:lnTo>
                    <a:pt x="1607" y="358"/>
                  </a:lnTo>
                  <a:cubicBezTo>
                    <a:pt x="1611" y="365"/>
                    <a:pt x="1615" y="372"/>
                    <a:pt x="1619" y="379"/>
                  </a:cubicBezTo>
                  <a:lnTo>
                    <a:pt x="1619" y="379"/>
                  </a:lnTo>
                  <a:cubicBezTo>
                    <a:pt x="1622" y="387"/>
                    <a:pt x="1624" y="395"/>
                    <a:pt x="1625" y="403"/>
                  </a:cubicBezTo>
                  <a:lnTo>
                    <a:pt x="1625" y="403"/>
                  </a:lnTo>
                  <a:cubicBezTo>
                    <a:pt x="1626" y="423"/>
                    <a:pt x="1626" y="445"/>
                    <a:pt x="1624" y="466"/>
                  </a:cubicBezTo>
                  <a:lnTo>
                    <a:pt x="1624" y="466"/>
                  </a:lnTo>
                  <a:cubicBezTo>
                    <a:pt x="1615" y="513"/>
                    <a:pt x="1601" y="559"/>
                    <a:pt x="1584" y="604"/>
                  </a:cubicBezTo>
                  <a:lnTo>
                    <a:pt x="1584" y="604"/>
                  </a:lnTo>
                  <a:cubicBezTo>
                    <a:pt x="1558" y="662"/>
                    <a:pt x="1529" y="716"/>
                    <a:pt x="1500" y="770"/>
                  </a:cubicBezTo>
                  <a:cubicBezTo>
                    <a:pt x="1467" y="836"/>
                    <a:pt x="1433" y="901"/>
                    <a:pt x="1396" y="965"/>
                  </a:cubicBezTo>
                  <a:cubicBezTo>
                    <a:pt x="1326" y="1092"/>
                    <a:pt x="1252" y="1220"/>
                    <a:pt x="1176" y="1345"/>
                  </a:cubicBezTo>
                  <a:cubicBezTo>
                    <a:pt x="1026" y="1598"/>
                    <a:pt x="863" y="1844"/>
                    <a:pt x="695" y="2085"/>
                  </a:cubicBezTo>
                  <a:cubicBezTo>
                    <a:pt x="598" y="2218"/>
                    <a:pt x="500" y="2352"/>
                    <a:pt x="399" y="2481"/>
                  </a:cubicBezTo>
                  <a:lnTo>
                    <a:pt x="428" y="2446"/>
                  </a:lnTo>
                  <a:lnTo>
                    <a:pt x="428" y="2446"/>
                  </a:lnTo>
                  <a:cubicBezTo>
                    <a:pt x="307" y="2600"/>
                    <a:pt x="183" y="2752"/>
                    <a:pt x="56" y="2902"/>
                  </a:cubicBezTo>
                  <a:cubicBezTo>
                    <a:pt x="38" y="2925"/>
                    <a:pt x="19" y="2952"/>
                    <a:pt x="11" y="2980"/>
                  </a:cubicBezTo>
                  <a:cubicBezTo>
                    <a:pt x="1" y="3019"/>
                    <a:pt x="5" y="3061"/>
                    <a:pt x="19" y="3096"/>
                  </a:cubicBezTo>
                  <a:cubicBezTo>
                    <a:pt x="31" y="3126"/>
                    <a:pt x="50" y="3149"/>
                    <a:pt x="75" y="3167"/>
                  </a:cubicBezTo>
                  <a:cubicBezTo>
                    <a:pt x="85" y="3178"/>
                    <a:pt x="99" y="3186"/>
                    <a:pt x="114" y="3190"/>
                  </a:cubicBezTo>
                  <a:cubicBezTo>
                    <a:pt x="134" y="3200"/>
                    <a:pt x="157" y="3206"/>
                    <a:pt x="181" y="3206"/>
                  </a:cubicBezTo>
                  <a:cubicBezTo>
                    <a:pt x="539" y="3252"/>
                    <a:pt x="896" y="3276"/>
                    <a:pt x="1256" y="3282"/>
                  </a:cubicBezTo>
                  <a:cubicBezTo>
                    <a:pt x="1310" y="3283"/>
                    <a:pt x="1364" y="3284"/>
                    <a:pt x="1418" y="3284"/>
                  </a:cubicBezTo>
                  <a:cubicBezTo>
                    <a:pt x="1722" y="3284"/>
                    <a:pt x="2027" y="3269"/>
                    <a:pt x="2330" y="3241"/>
                  </a:cubicBezTo>
                  <a:cubicBezTo>
                    <a:pt x="2429" y="3233"/>
                    <a:pt x="2530" y="3221"/>
                    <a:pt x="2630" y="3208"/>
                  </a:cubicBezTo>
                  <a:cubicBezTo>
                    <a:pt x="2692" y="3200"/>
                    <a:pt x="2756" y="3192"/>
                    <a:pt x="2819" y="3184"/>
                  </a:cubicBezTo>
                  <a:cubicBezTo>
                    <a:pt x="2844" y="3182"/>
                    <a:pt x="2869" y="3178"/>
                    <a:pt x="2893" y="3174"/>
                  </a:cubicBezTo>
                  <a:cubicBezTo>
                    <a:pt x="2918" y="3169"/>
                    <a:pt x="2943" y="3159"/>
                    <a:pt x="2969" y="3155"/>
                  </a:cubicBezTo>
                  <a:cubicBezTo>
                    <a:pt x="3010" y="3149"/>
                    <a:pt x="3056" y="3108"/>
                    <a:pt x="3076" y="3073"/>
                  </a:cubicBezTo>
                  <a:cubicBezTo>
                    <a:pt x="3099" y="3036"/>
                    <a:pt x="3107" y="2978"/>
                    <a:pt x="3092" y="2937"/>
                  </a:cubicBezTo>
                  <a:cubicBezTo>
                    <a:pt x="3080" y="2894"/>
                    <a:pt x="3053" y="2851"/>
                    <a:pt x="3012" y="2830"/>
                  </a:cubicBezTo>
                  <a:lnTo>
                    <a:pt x="2969" y="2812"/>
                  </a:lnTo>
                  <a:cubicBezTo>
                    <a:pt x="2953" y="2808"/>
                    <a:pt x="2937" y="2806"/>
                    <a:pt x="2921" y="2806"/>
                  </a:cubicBezTo>
                  <a:cubicBezTo>
                    <a:pt x="2919" y="2806"/>
                    <a:pt x="2917" y="2806"/>
                    <a:pt x="2915" y="2806"/>
                  </a:cubicBezTo>
                  <a:lnTo>
                    <a:pt x="2915" y="2806"/>
                  </a:lnTo>
                  <a:lnTo>
                    <a:pt x="2916" y="2806"/>
                  </a:lnTo>
                  <a:cubicBezTo>
                    <a:pt x="2860" y="2806"/>
                    <a:pt x="2803" y="2816"/>
                    <a:pt x="2749" y="2824"/>
                  </a:cubicBezTo>
                  <a:cubicBezTo>
                    <a:pt x="2706" y="2830"/>
                    <a:pt x="2665" y="2837"/>
                    <a:pt x="2624" y="2843"/>
                  </a:cubicBezTo>
                  <a:lnTo>
                    <a:pt x="2673" y="2835"/>
                  </a:lnTo>
                  <a:lnTo>
                    <a:pt x="2673" y="2835"/>
                  </a:lnTo>
                  <a:cubicBezTo>
                    <a:pt x="2351" y="2878"/>
                    <a:pt x="2026" y="2906"/>
                    <a:pt x="1702" y="2917"/>
                  </a:cubicBezTo>
                  <a:cubicBezTo>
                    <a:pt x="1589" y="2920"/>
                    <a:pt x="1475" y="2922"/>
                    <a:pt x="1362" y="2922"/>
                  </a:cubicBezTo>
                  <a:cubicBezTo>
                    <a:pt x="1151" y="2922"/>
                    <a:pt x="939" y="2916"/>
                    <a:pt x="728" y="2902"/>
                  </a:cubicBezTo>
                  <a:cubicBezTo>
                    <a:pt x="661" y="2898"/>
                    <a:pt x="594" y="2892"/>
                    <a:pt x="527" y="2886"/>
                  </a:cubicBezTo>
                  <a:lnTo>
                    <a:pt x="527" y="2886"/>
                  </a:lnTo>
                  <a:cubicBezTo>
                    <a:pt x="680" y="2695"/>
                    <a:pt x="828" y="2498"/>
                    <a:pt x="970" y="2298"/>
                  </a:cubicBezTo>
                  <a:cubicBezTo>
                    <a:pt x="1170" y="2015"/>
                    <a:pt x="1356" y="1723"/>
                    <a:pt x="1531" y="1423"/>
                  </a:cubicBezTo>
                  <a:cubicBezTo>
                    <a:pt x="1619" y="1271"/>
                    <a:pt x="1704" y="1119"/>
                    <a:pt x="1784" y="963"/>
                  </a:cubicBezTo>
                  <a:cubicBezTo>
                    <a:pt x="1827" y="885"/>
                    <a:pt x="1866" y="805"/>
                    <a:pt x="1901" y="721"/>
                  </a:cubicBezTo>
                  <a:cubicBezTo>
                    <a:pt x="1934" y="643"/>
                    <a:pt x="1952" y="564"/>
                    <a:pt x="1963" y="480"/>
                  </a:cubicBezTo>
                  <a:cubicBezTo>
                    <a:pt x="1973" y="388"/>
                    <a:pt x="1954" y="297"/>
                    <a:pt x="1915" y="215"/>
                  </a:cubicBezTo>
                  <a:cubicBezTo>
                    <a:pt x="1907" y="203"/>
                    <a:pt x="1901" y="188"/>
                    <a:pt x="1891" y="178"/>
                  </a:cubicBezTo>
                  <a:cubicBezTo>
                    <a:pt x="1874" y="156"/>
                    <a:pt x="1858" y="131"/>
                    <a:pt x="1835" y="110"/>
                  </a:cubicBezTo>
                  <a:cubicBezTo>
                    <a:pt x="1790" y="69"/>
                    <a:pt x="1739" y="41"/>
                    <a:pt x="1679" y="20"/>
                  </a:cubicBezTo>
                  <a:cubicBezTo>
                    <a:pt x="1637" y="6"/>
                    <a:pt x="1592" y="0"/>
                    <a:pt x="1547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3381050" y="2286325"/>
              <a:ext cx="56000" cy="58600"/>
            </a:xfrm>
            <a:custGeom>
              <a:avLst/>
              <a:gdLst/>
              <a:ahLst/>
              <a:cxnLst/>
              <a:rect l="l" t="t" r="r" b="b"/>
              <a:pathLst>
                <a:path w="2240" h="2344" extrusionOk="0">
                  <a:moveTo>
                    <a:pt x="115" y="1"/>
                  </a:moveTo>
                  <a:cubicBezTo>
                    <a:pt x="91" y="3"/>
                    <a:pt x="68" y="9"/>
                    <a:pt x="48" y="25"/>
                  </a:cubicBezTo>
                  <a:cubicBezTo>
                    <a:pt x="29" y="40"/>
                    <a:pt x="13" y="60"/>
                    <a:pt x="7" y="83"/>
                  </a:cubicBezTo>
                  <a:cubicBezTo>
                    <a:pt x="0" y="112"/>
                    <a:pt x="0" y="147"/>
                    <a:pt x="19" y="169"/>
                  </a:cubicBezTo>
                  <a:cubicBezTo>
                    <a:pt x="119" y="306"/>
                    <a:pt x="222" y="441"/>
                    <a:pt x="328" y="576"/>
                  </a:cubicBezTo>
                  <a:lnTo>
                    <a:pt x="328" y="576"/>
                  </a:lnTo>
                  <a:cubicBezTo>
                    <a:pt x="349" y="605"/>
                    <a:pt x="370" y="636"/>
                    <a:pt x="391" y="664"/>
                  </a:cubicBezTo>
                  <a:cubicBezTo>
                    <a:pt x="417" y="703"/>
                    <a:pt x="448" y="738"/>
                    <a:pt x="479" y="775"/>
                  </a:cubicBezTo>
                  <a:cubicBezTo>
                    <a:pt x="526" y="837"/>
                    <a:pt x="576" y="896"/>
                    <a:pt x="625" y="956"/>
                  </a:cubicBezTo>
                  <a:cubicBezTo>
                    <a:pt x="724" y="1073"/>
                    <a:pt x="824" y="1192"/>
                    <a:pt x="927" y="1305"/>
                  </a:cubicBezTo>
                  <a:cubicBezTo>
                    <a:pt x="1134" y="1531"/>
                    <a:pt x="1350" y="1749"/>
                    <a:pt x="1570" y="1963"/>
                  </a:cubicBezTo>
                  <a:cubicBezTo>
                    <a:pt x="1632" y="2022"/>
                    <a:pt x="1695" y="2082"/>
                    <a:pt x="1759" y="2139"/>
                  </a:cubicBezTo>
                  <a:cubicBezTo>
                    <a:pt x="1790" y="2170"/>
                    <a:pt x="1823" y="2197"/>
                    <a:pt x="1858" y="2224"/>
                  </a:cubicBezTo>
                  <a:cubicBezTo>
                    <a:pt x="1899" y="2259"/>
                    <a:pt x="1942" y="2300"/>
                    <a:pt x="1991" y="2322"/>
                  </a:cubicBezTo>
                  <a:cubicBezTo>
                    <a:pt x="2018" y="2336"/>
                    <a:pt x="2044" y="2344"/>
                    <a:pt x="2074" y="2344"/>
                  </a:cubicBezTo>
                  <a:cubicBezTo>
                    <a:pt x="2081" y="2344"/>
                    <a:pt x="2087" y="2343"/>
                    <a:pt x="2094" y="2343"/>
                  </a:cubicBezTo>
                  <a:cubicBezTo>
                    <a:pt x="2127" y="2337"/>
                    <a:pt x="2162" y="2324"/>
                    <a:pt x="2186" y="2298"/>
                  </a:cubicBezTo>
                  <a:cubicBezTo>
                    <a:pt x="2205" y="2277"/>
                    <a:pt x="2219" y="2252"/>
                    <a:pt x="2227" y="2226"/>
                  </a:cubicBezTo>
                  <a:cubicBezTo>
                    <a:pt x="2240" y="2189"/>
                    <a:pt x="2234" y="2135"/>
                    <a:pt x="2211" y="2102"/>
                  </a:cubicBezTo>
                  <a:cubicBezTo>
                    <a:pt x="2192" y="2072"/>
                    <a:pt x="2170" y="2045"/>
                    <a:pt x="2145" y="2020"/>
                  </a:cubicBezTo>
                  <a:cubicBezTo>
                    <a:pt x="2127" y="2004"/>
                    <a:pt x="2110" y="1987"/>
                    <a:pt x="2094" y="1971"/>
                  </a:cubicBezTo>
                  <a:cubicBezTo>
                    <a:pt x="2059" y="1938"/>
                    <a:pt x="2026" y="1907"/>
                    <a:pt x="1991" y="1876"/>
                  </a:cubicBezTo>
                  <a:cubicBezTo>
                    <a:pt x="1921" y="1815"/>
                    <a:pt x="1853" y="1753"/>
                    <a:pt x="1786" y="1689"/>
                  </a:cubicBezTo>
                  <a:cubicBezTo>
                    <a:pt x="1648" y="1564"/>
                    <a:pt x="1512" y="1435"/>
                    <a:pt x="1381" y="1303"/>
                  </a:cubicBezTo>
                  <a:cubicBezTo>
                    <a:pt x="1249" y="1172"/>
                    <a:pt x="1118" y="1038"/>
                    <a:pt x="989" y="907"/>
                  </a:cubicBezTo>
                  <a:cubicBezTo>
                    <a:pt x="859" y="773"/>
                    <a:pt x="736" y="638"/>
                    <a:pt x="611" y="504"/>
                  </a:cubicBezTo>
                  <a:cubicBezTo>
                    <a:pt x="574" y="465"/>
                    <a:pt x="535" y="430"/>
                    <a:pt x="500" y="391"/>
                  </a:cubicBezTo>
                  <a:cubicBezTo>
                    <a:pt x="465" y="350"/>
                    <a:pt x="434" y="313"/>
                    <a:pt x="399" y="276"/>
                  </a:cubicBezTo>
                  <a:cubicBezTo>
                    <a:pt x="331" y="196"/>
                    <a:pt x="261" y="116"/>
                    <a:pt x="196" y="34"/>
                  </a:cubicBezTo>
                  <a:cubicBezTo>
                    <a:pt x="179" y="13"/>
                    <a:pt x="140" y="1"/>
                    <a:pt x="115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3384950" y="2285675"/>
              <a:ext cx="47125" cy="57000"/>
            </a:xfrm>
            <a:custGeom>
              <a:avLst/>
              <a:gdLst/>
              <a:ahLst/>
              <a:cxnLst/>
              <a:rect l="l" t="t" r="r" b="b"/>
              <a:pathLst>
                <a:path w="1885" h="2280" extrusionOk="0">
                  <a:moveTo>
                    <a:pt x="1748" y="0"/>
                  </a:moveTo>
                  <a:cubicBezTo>
                    <a:pt x="1716" y="0"/>
                    <a:pt x="1685" y="11"/>
                    <a:pt x="1665" y="37"/>
                  </a:cubicBezTo>
                  <a:cubicBezTo>
                    <a:pt x="1455" y="288"/>
                    <a:pt x="1243" y="540"/>
                    <a:pt x="1034" y="791"/>
                  </a:cubicBezTo>
                  <a:cubicBezTo>
                    <a:pt x="822" y="1044"/>
                    <a:pt x="607" y="1290"/>
                    <a:pt x="391" y="1537"/>
                  </a:cubicBezTo>
                  <a:cubicBezTo>
                    <a:pt x="331" y="1607"/>
                    <a:pt x="272" y="1674"/>
                    <a:pt x="212" y="1744"/>
                  </a:cubicBezTo>
                  <a:cubicBezTo>
                    <a:pt x="196" y="1763"/>
                    <a:pt x="181" y="1779"/>
                    <a:pt x="165" y="1798"/>
                  </a:cubicBezTo>
                  <a:cubicBezTo>
                    <a:pt x="140" y="1824"/>
                    <a:pt x="118" y="1855"/>
                    <a:pt x="95" y="1886"/>
                  </a:cubicBezTo>
                  <a:cubicBezTo>
                    <a:pt x="81" y="1904"/>
                    <a:pt x="66" y="1923"/>
                    <a:pt x="52" y="1941"/>
                  </a:cubicBezTo>
                  <a:cubicBezTo>
                    <a:pt x="35" y="1964"/>
                    <a:pt x="27" y="1976"/>
                    <a:pt x="19" y="2007"/>
                  </a:cubicBezTo>
                  <a:cubicBezTo>
                    <a:pt x="11" y="2033"/>
                    <a:pt x="10" y="2059"/>
                    <a:pt x="13" y="2084"/>
                  </a:cubicBezTo>
                  <a:lnTo>
                    <a:pt x="13" y="2084"/>
                  </a:lnTo>
                  <a:lnTo>
                    <a:pt x="11" y="2091"/>
                  </a:lnTo>
                  <a:cubicBezTo>
                    <a:pt x="5" y="2108"/>
                    <a:pt x="0" y="2126"/>
                    <a:pt x="0" y="2143"/>
                  </a:cubicBezTo>
                  <a:cubicBezTo>
                    <a:pt x="0" y="2159"/>
                    <a:pt x="3" y="2173"/>
                    <a:pt x="7" y="2187"/>
                  </a:cubicBezTo>
                  <a:lnTo>
                    <a:pt x="7" y="2187"/>
                  </a:lnTo>
                  <a:cubicBezTo>
                    <a:pt x="9" y="2211"/>
                    <a:pt x="16" y="2234"/>
                    <a:pt x="35" y="2252"/>
                  </a:cubicBezTo>
                  <a:cubicBezTo>
                    <a:pt x="50" y="2265"/>
                    <a:pt x="71" y="2279"/>
                    <a:pt x="93" y="2279"/>
                  </a:cubicBezTo>
                  <a:cubicBezTo>
                    <a:pt x="96" y="2279"/>
                    <a:pt x="99" y="2279"/>
                    <a:pt x="101" y="2278"/>
                  </a:cubicBezTo>
                  <a:cubicBezTo>
                    <a:pt x="109" y="2278"/>
                    <a:pt x="116" y="2276"/>
                    <a:pt x="124" y="2276"/>
                  </a:cubicBezTo>
                  <a:cubicBezTo>
                    <a:pt x="127" y="2277"/>
                    <a:pt x="130" y="2277"/>
                    <a:pt x="133" y="2277"/>
                  </a:cubicBezTo>
                  <a:cubicBezTo>
                    <a:pt x="158" y="2277"/>
                    <a:pt x="184" y="2269"/>
                    <a:pt x="208" y="2256"/>
                  </a:cubicBezTo>
                  <a:cubicBezTo>
                    <a:pt x="213" y="2253"/>
                    <a:pt x="218" y="2250"/>
                    <a:pt x="223" y="2247"/>
                  </a:cubicBezTo>
                  <a:lnTo>
                    <a:pt x="223" y="2247"/>
                  </a:lnTo>
                  <a:cubicBezTo>
                    <a:pt x="270" y="2242"/>
                    <a:pt x="315" y="2219"/>
                    <a:pt x="348" y="2182"/>
                  </a:cubicBezTo>
                  <a:cubicBezTo>
                    <a:pt x="362" y="2165"/>
                    <a:pt x="374" y="2149"/>
                    <a:pt x="389" y="2133"/>
                  </a:cubicBezTo>
                  <a:cubicBezTo>
                    <a:pt x="426" y="2089"/>
                    <a:pt x="459" y="2046"/>
                    <a:pt x="492" y="2001"/>
                  </a:cubicBezTo>
                  <a:cubicBezTo>
                    <a:pt x="539" y="1935"/>
                    <a:pt x="588" y="1870"/>
                    <a:pt x="635" y="1806"/>
                  </a:cubicBezTo>
                  <a:cubicBezTo>
                    <a:pt x="734" y="1674"/>
                    <a:pt x="830" y="1543"/>
                    <a:pt x="929" y="1411"/>
                  </a:cubicBezTo>
                  <a:cubicBezTo>
                    <a:pt x="1026" y="1280"/>
                    <a:pt x="1122" y="1148"/>
                    <a:pt x="1223" y="1019"/>
                  </a:cubicBezTo>
                  <a:cubicBezTo>
                    <a:pt x="1324" y="890"/>
                    <a:pt x="1422" y="760"/>
                    <a:pt x="1523" y="629"/>
                  </a:cubicBezTo>
                  <a:cubicBezTo>
                    <a:pt x="1636" y="483"/>
                    <a:pt x="1749" y="335"/>
                    <a:pt x="1862" y="189"/>
                  </a:cubicBezTo>
                  <a:cubicBezTo>
                    <a:pt x="1880" y="166"/>
                    <a:pt x="1884" y="119"/>
                    <a:pt x="1874" y="92"/>
                  </a:cubicBezTo>
                  <a:cubicBezTo>
                    <a:pt x="1866" y="66"/>
                    <a:pt x="1852" y="43"/>
                    <a:pt x="1829" y="27"/>
                  </a:cubicBezTo>
                  <a:cubicBezTo>
                    <a:pt x="1807" y="10"/>
                    <a:pt x="1777" y="0"/>
                    <a:pt x="1748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473400" y="2253550"/>
              <a:ext cx="96575" cy="36425"/>
            </a:xfrm>
            <a:custGeom>
              <a:avLst/>
              <a:gdLst/>
              <a:ahLst/>
              <a:cxnLst/>
              <a:rect l="l" t="t" r="r" b="b"/>
              <a:pathLst>
                <a:path w="3863" h="1457" extrusionOk="0">
                  <a:moveTo>
                    <a:pt x="3577" y="381"/>
                  </a:moveTo>
                  <a:lnTo>
                    <a:pt x="3577" y="381"/>
                  </a:lnTo>
                  <a:cubicBezTo>
                    <a:pt x="3576" y="384"/>
                    <a:pt x="3576" y="388"/>
                    <a:pt x="3575" y="391"/>
                  </a:cubicBezTo>
                  <a:lnTo>
                    <a:pt x="3575" y="391"/>
                  </a:lnTo>
                  <a:lnTo>
                    <a:pt x="3577" y="381"/>
                  </a:lnTo>
                  <a:close/>
                  <a:moveTo>
                    <a:pt x="3540" y="531"/>
                  </a:moveTo>
                  <a:cubicBezTo>
                    <a:pt x="3536" y="540"/>
                    <a:pt x="3532" y="549"/>
                    <a:pt x="3529" y="557"/>
                  </a:cubicBezTo>
                  <a:lnTo>
                    <a:pt x="3529" y="557"/>
                  </a:lnTo>
                  <a:lnTo>
                    <a:pt x="3540" y="531"/>
                  </a:lnTo>
                  <a:close/>
                  <a:moveTo>
                    <a:pt x="633" y="685"/>
                  </a:moveTo>
                  <a:lnTo>
                    <a:pt x="628" y="686"/>
                  </a:lnTo>
                  <a:lnTo>
                    <a:pt x="628" y="686"/>
                  </a:lnTo>
                  <a:cubicBezTo>
                    <a:pt x="630" y="686"/>
                    <a:pt x="631" y="685"/>
                    <a:pt x="633" y="685"/>
                  </a:cubicBezTo>
                  <a:close/>
                  <a:moveTo>
                    <a:pt x="678" y="685"/>
                  </a:moveTo>
                  <a:lnTo>
                    <a:pt x="678" y="685"/>
                  </a:lnTo>
                  <a:cubicBezTo>
                    <a:pt x="683" y="686"/>
                    <a:pt x="687" y="687"/>
                    <a:pt x="692" y="687"/>
                  </a:cubicBezTo>
                  <a:lnTo>
                    <a:pt x="692" y="687"/>
                  </a:lnTo>
                  <a:lnTo>
                    <a:pt x="678" y="685"/>
                  </a:lnTo>
                  <a:close/>
                  <a:moveTo>
                    <a:pt x="489" y="723"/>
                  </a:moveTo>
                  <a:lnTo>
                    <a:pt x="481" y="726"/>
                  </a:lnTo>
                  <a:cubicBezTo>
                    <a:pt x="484" y="725"/>
                    <a:pt x="486" y="724"/>
                    <a:pt x="489" y="723"/>
                  </a:cubicBezTo>
                  <a:close/>
                  <a:moveTo>
                    <a:pt x="3443" y="706"/>
                  </a:moveTo>
                  <a:lnTo>
                    <a:pt x="3443" y="706"/>
                  </a:lnTo>
                  <a:cubicBezTo>
                    <a:pt x="3436" y="715"/>
                    <a:pt x="3429" y="724"/>
                    <a:pt x="3422" y="733"/>
                  </a:cubicBezTo>
                  <a:lnTo>
                    <a:pt x="3422" y="733"/>
                  </a:lnTo>
                  <a:lnTo>
                    <a:pt x="3443" y="706"/>
                  </a:lnTo>
                  <a:close/>
                  <a:moveTo>
                    <a:pt x="902" y="749"/>
                  </a:moveTo>
                  <a:cubicBezTo>
                    <a:pt x="907" y="751"/>
                    <a:pt x="912" y="753"/>
                    <a:pt x="917" y="755"/>
                  </a:cubicBezTo>
                  <a:lnTo>
                    <a:pt x="902" y="749"/>
                  </a:lnTo>
                  <a:close/>
                  <a:moveTo>
                    <a:pt x="409" y="772"/>
                  </a:moveTo>
                  <a:lnTo>
                    <a:pt x="384" y="790"/>
                  </a:lnTo>
                  <a:cubicBezTo>
                    <a:pt x="393" y="784"/>
                    <a:pt x="401" y="778"/>
                    <a:pt x="409" y="772"/>
                  </a:cubicBezTo>
                  <a:close/>
                  <a:moveTo>
                    <a:pt x="3686" y="0"/>
                  </a:moveTo>
                  <a:cubicBezTo>
                    <a:pt x="3673" y="0"/>
                    <a:pt x="3662" y="2"/>
                    <a:pt x="3651" y="5"/>
                  </a:cubicBezTo>
                  <a:cubicBezTo>
                    <a:pt x="3581" y="28"/>
                    <a:pt x="3536" y="100"/>
                    <a:pt x="3556" y="174"/>
                  </a:cubicBezTo>
                  <a:cubicBezTo>
                    <a:pt x="3563" y="196"/>
                    <a:pt x="3568" y="220"/>
                    <a:pt x="3572" y="244"/>
                  </a:cubicBezTo>
                  <a:lnTo>
                    <a:pt x="3572" y="244"/>
                  </a:lnTo>
                  <a:cubicBezTo>
                    <a:pt x="3579" y="299"/>
                    <a:pt x="3579" y="355"/>
                    <a:pt x="3572" y="410"/>
                  </a:cubicBezTo>
                  <a:lnTo>
                    <a:pt x="3572" y="410"/>
                  </a:lnTo>
                  <a:cubicBezTo>
                    <a:pt x="3562" y="462"/>
                    <a:pt x="3547" y="512"/>
                    <a:pt x="3527" y="560"/>
                  </a:cubicBezTo>
                  <a:lnTo>
                    <a:pt x="3527" y="560"/>
                  </a:lnTo>
                  <a:cubicBezTo>
                    <a:pt x="3499" y="622"/>
                    <a:pt x="3462" y="680"/>
                    <a:pt x="3420" y="735"/>
                  </a:cubicBezTo>
                  <a:lnTo>
                    <a:pt x="3420" y="735"/>
                  </a:lnTo>
                  <a:cubicBezTo>
                    <a:pt x="3380" y="783"/>
                    <a:pt x="3336" y="827"/>
                    <a:pt x="3287" y="867"/>
                  </a:cubicBezTo>
                  <a:lnTo>
                    <a:pt x="3287" y="867"/>
                  </a:lnTo>
                  <a:cubicBezTo>
                    <a:pt x="3213" y="920"/>
                    <a:pt x="3133" y="964"/>
                    <a:pt x="3051" y="1001"/>
                  </a:cubicBezTo>
                  <a:lnTo>
                    <a:pt x="3051" y="1001"/>
                  </a:lnTo>
                  <a:cubicBezTo>
                    <a:pt x="2976" y="1031"/>
                    <a:pt x="2901" y="1053"/>
                    <a:pt x="2822" y="1065"/>
                  </a:cubicBezTo>
                  <a:lnTo>
                    <a:pt x="2822" y="1065"/>
                  </a:lnTo>
                  <a:cubicBezTo>
                    <a:pt x="2764" y="1071"/>
                    <a:pt x="2706" y="1074"/>
                    <a:pt x="2648" y="1074"/>
                  </a:cubicBezTo>
                  <a:cubicBezTo>
                    <a:pt x="2583" y="1074"/>
                    <a:pt x="2518" y="1070"/>
                    <a:pt x="2453" y="1061"/>
                  </a:cubicBezTo>
                  <a:lnTo>
                    <a:pt x="2453" y="1061"/>
                  </a:lnTo>
                  <a:lnTo>
                    <a:pt x="2505" y="1069"/>
                  </a:lnTo>
                  <a:cubicBezTo>
                    <a:pt x="2320" y="1045"/>
                    <a:pt x="2141" y="989"/>
                    <a:pt x="1970" y="917"/>
                  </a:cubicBezTo>
                  <a:lnTo>
                    <a:pt x="1970" y="917"/>
                  </a:lnTo>
                  <a:lnTo>
                    <a:pt x="2016" y="936"/>
                  </a:lnTo>
                  <a:cubicBezTo>
                    <a:pt x="1864" y="872"/>
                    <a:pt x="1718" y="794"/>
                    <a:pt x="1578" y="706"/>
                  </a:cubicBezTo>
                  <a:cubicBezTo>
                    <a:pt x="1436" y="619"/>
                    <a:pt x="1313" y="529"/>
                    <a:pt x="1171" y="455"/>
                  </a:cubicBezTo>
                  <a:cubicBezTo>
                    <a:pt x="1089" y="412"/>
                    <a:pt x="1003" y="373"/>
                    <a:pt x="912" y="348"/>
                  </a:cubicBezTo>
                  <a:cubicBezTo>
                    <a:pt x="869" y="336"/>
                    <a:pt x="824" y="330"/>
                    <a:pt x="779" y="324"/>
                  </a:cubicBezTo>
                  <a:cubicBezTo>
                    <a:pt x="743" y="318"/>
                    <a:pt x="708" y="313"/>
                    <a:pt x="671" y="313"/>
                  </a:cubicBezTo>
                  <a:cubicBezTo>
                    <a:pt x="665" y="313"/>
                    <a:pt x="659" y="313"/>
                    <a:pt x="654" y="313"/>
                  </a:cubicBezTo>
                  <a:cubicBezTo>
                    <a:pt x="485" y="319"/>
                    <a:pt x="321" y="381"/>
                    <a:pt x="193" y="492"/>
                  </a:cubicBezTo>
                  <a:cubicBezTo>
                    <a:pt x="158" y="523"/>
                    <a:pt x="130" y="558"/>
                    <a:pt x="101" y="595"/>
                  </a:cubicBezTo>
                  <a:cubicBezTo>
                    <a:pt x="82" y="621"/>
                    <a:pt x="66" y="648"/>
                    <a:pt x="52" y="679"/>
                  </a:cubicBezTo>
                  <a:cubicBezTo>
                    <a:pt x="31" y="728"/>
                    <a:pt x="17" y="773"/>
                    <a:pt x="8" y="827"/>
                  </a:cubicBezTo>
                  <a:cubicBezTo>
                    <a:pt x="0" y="882"/>
                    <a:pt x="4" y="930"/>
                    <a:pt x="13" y="985"/>
                  </a:cubicBezTo>
                  <a:cubicBezTo>
                    <a:pt x="19" y="1020"/>
                    <a:pt x="54" y="1061"/>
                    <a:pt x="84" y="1078"/>
                  </a:cubicBezTo>
                  <a:cubicBezTo>
                    <a:pt x="108" y="1090"/>
                    <a:pt x="135" y="1098"/>
                    <a:pt x="162" y="1098"/>
                  </a:cubicBezTo>
                  <a:cubicBezTo>
                    <a:pt x="169" y="1098"/>
                    <a:pt x="177" y="1097"/>
                    <a:pt x="185" y="1096"/>
                  </a:cubicBezTo>
                  <a:cubicBezTo>
                    <a:pt x="259" y="1086"/>
                    <a:pt x="325" y="1020"/>
                    <a:pt x="321" y="942"/>
                  </a:cubicBezTo>
                  <a:cubicBezTo>
                    <a:pt x="319" y="929"/>
                    <a:pt x="320" y="917"/>
                    <a:pt x="321" y="904"/>
                  </a:cubicBezTo>
                  <a:lnTo>
                    <a:pt x="321" y="904"/>
                  </a:lnTo>
                  <a:cubicBezTo>
                    <a:pt x="323" y="892"/>
                    <a:pt x="327" y="880"/>
                    <a:pt x="331" y="869"/>
                  </a:cubicBezTo>
                  <a:lnTo>
                    <a:pt x="331" y="869"/>
                  </a:lnTo>
                  <a:cubicBezTo>
                    <a:pt x="338" y="853"/>
                    <a:pt x="347" y="838"/>
                    <a:pt x="356" y="824"/>
                  </a:cubicBezTo>
                  <a:lnTo>
                    <a:pt x="356" y="824"/>
                  </a:lnTo>
                  <a:cubicBezTo>
                    <a:pt x="373" y="804"/>
                    <a:pt x="393" y="785"/>
                    <a:pt x="414" y="769"/>
                  </a:cubicBezTo>
                  <a:lnTo>
                    <a:pt x="414" y="769"/>
                  </a:lnTo>
                  <a:cubicBezTo>
                    <a:pt x="445" y="748"/>
                    <a:pt x="477" y="730"/>
                    <a:pt x="511" y="715"/>
                  </a:cubicBezTo>
                  <a:lnTo>
                    <a:pt x="511" y="715"/>
                  </a:lnTo>
                  <a:cubicBezTo>
                    <a:pt x="543" y="703"/>
                    <a:pt x="575" y="695"/>
                    <a:pt x="607" y="689"/>
                  </a:cubicBezTo>
                  <a:lnTo>
                    <a:pt x="607" y="689"/>
                  </a:lnTo>
                  <a:cubicBezTo>
                    <a:pt x="620" y="688"/>
                    <a:pt x="632" y="688"/>
                    <a:pt x="645" y="688"/>
                  </a:cubicBezTo>
                  <a:cubicBezTo>
                    <a:pt x="668" y="688"/>
                    <a:pt x="692" y="689"/>
                    <a:pt x="715" y="692"/>
                  </a:cubicBezTo>
                  <a:lnTo>
                    <a:pt x="715" y="692"/>
                  </a:lnTo>
                  <a:cubicBezTo>
                    <a:pt x="771" y="703"/>
                    <a:pt x="825" y="720"/>
                    <a:pt x="878" y="740"/>
                  </a:cubicBezTo>
                  <a:lnTo>
                    <a:pt x="878" y="740"/>
                  </a:lnTo>
                  <a:cubicBezTo>
                    <a:pt x="994" y="789"/>
                    <a:pt x="1100" y="857"/>
                    <a:pt x="1204" y="925"/>
                  </a:cubicBezTo>
                  <a:cubicBezTo>
                    <a:pt x="1315" y="997"/>
                    <a:pt x="1424" y="1069"/>
                    <a:pt x="1541" y="1135"/>
                  </a:cubicBezTo>
                  <a:cubicBezTo>
                    <a:pt x="1670" y="1207"/>
                    <a:pt x="1806" y="1271"/>
                    <a:pt x="1944" y="1324"/>
                  </a:cubicBezTo>
                  <a:cubicBezTo>
                    <a:pt x="2067" y="1371"/>
                    <a:pt x="2194" y="1408"/>
                    <a:pt x="2326" y="1431"/>
                  </a:cubicBezTo>
                  <a:cubicBezTo>
                    <a:pt x="2424" y="1446"/>
                    <a:pt x="2522" y="1457"/>
                    <a:pt x="2621" y="1457"/>
                  </a:cubicBezTo>
                  <a:cubicBezTo>
                    <a:pt x="2667" y="1457"/>
                    <a:pt x="2713" y="1455"/>
                    <a:pt x="2759" y="1449"/>
                  </a:cubicBezTo>
                  <a:cubicBezTo>
                    <a:pt x="2835" y="1443"/>
                    <a:pt x="2911" y="1431"/>
                    <a:pt x="2985" y="1410"/>
                  </a:cubicBezTo>
                  <a:cubicBezTo>
                    <a:pt x="3051" y="1392"/>
                    <a:pt x="3115" y="1367"/>
                    <a:pt x="3176" y="1338"/>
                  </a:cubicBezTo>
                  <a:cubicBezTo>
                    <a:pt x="3287" y="1287"/>
                    <a:pt x="3386" y="1215"/>
                    <a:pt x="3474" y="1133"/>
                  </a:cubicBezTo>
                  <a:cubicBezTo>
                    <a:pt x="3561" y="1049"/>
                    <a:pt x="3637" y="958"/>
                    <a:pt x="3700" y="860"/>
                  </a:cubicBezTo>
                  <a:cubicBezTo>
                    <a:pt x="3762" y="759"/>
                    <a:pt x="3805" y="654"/>
                    <a:pt x="3830" y="545"/>
                  </a:cubicBezTo>
                  <a:cubicBezTo>
                    <a:pt x="3858" y="422"/>
                    <a:pt x="3863" y="299"/>
                    <a:pt x="3838" y="176"/>
                  </a:cubicBezTo>
                  <a:cubicBezTo>
                    <a:pt x="3834" y="151"/>
                    <a:pt x="3828" y="124"/>
                    <a:pt x="3819" y="100"/>
                  </a:cubicBezTo>
                  <a:cubicBezTo>
                    <a:pt x="3809" y="67"/>
                    <a:pt x="3787" y="36"/>
                    <a:pt x="3758" y="19"/>
                  </a:cubicBezTo>
                  <a:cubicBezTo>
                    <a:pt x="3737" y="7"/>
                    <a:pt x="3711" y="0"/>
                    <a:pt x="3686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3500300" y="2290825"/>
              <a:ext cx="11025" cy="52725"/>
            </a:xfrm>
            <a:custGeom>
              <a:avLst/>
              <a:gdLst/>
              <a:ahLst/>
              <a:cxnLst/>
              <a:rect l="l" t="t" r="r" b="b"/>
              <a:pathLst>
                <a:path w="441" h="2109" extrusionOk="0">
                  <a:moveTo>
                    <a:pt x="216" y="1"/>
                  </a:moveTo>
                  <a:cubicBezTo>
                    <a:pt x="179" y="1"/>
                    <a:pt x="151" y="24"/>
                    <a:pt x="138" y="59"/>
                  </a:cubicBezTo>
                  <a:lnTo>
                    <a:pt x="138" y="61"/>
                  </a:lnTo>
                  <a:cubicBezTo>
                    <a:pt x="126" y="94"/>
                    <a:pt x="116" y="127"/>
                    <a:pt x="108" y="164"/>
                  </a:cubicBezTo>
                  <a:cubicBezTo>
                    <a:pt x="100" y="195"/>
                    <a:pt x="94" y="227"/>
                    <a:pt x="87" y="257"/>
                  </a:cubicBezTo>
                  <a:lnTo>
                    <a:pt x="87" y="257"/>
                  </a:lnTo>
                  <a:cubicBezTo>
                    <a:pt x="81" y="270"/>
                    <a:pt x="76" y="282"/>
                    <a:pt x="73" y="295"/>
                  </a:cubicBezTo>
                  <a:cubicBezTo>
                    <a:pt x="69" y="306"/>
                    <a:pt x="67" y="316"/>
                    <a:pt x="67" y="326"/>
                  </a:cubicBezTo>
                  <a:cubicBezTo>
                    <a:pt x="62" y="349"/>
                    <a:pt x="58" y="371"/>
                    <a:pt x="56" y="394"/>
                  </a:cubicBezTo>
                  <a:cubicBezTo>
                    <a:pt x="48" y="451"/>
                    <a:pt x="40" y="507"/>
                    <a:pt x="32" y="562"/>
                  </a:cubicBezTo>
                  <a:lnTo>
                    <a:pt x="38" y="525"/>
                  </a:lnTo>
                  <a:lnTo>
                    <a:pt x="38" y="525"/>
                  </a:lnTo>
                  <a:cubicBezTo>
                    <a:pt x="34" y="558"/>
                    <a:pt x="25" y="591"/>
                    <a:pt x="21" y="624"/>
                  </a:cubicBezTo>
                  <a:cubicBezTo>
                    <a:pt x="19" y="647"/>
                    <a:pt x="17" y="671"/>
                    <a:pt x="15" y="694"/>
                  </a:cubicBezTo>
                  <a:cubicBezTo>
                    <a:pt x="13" y="737"/>
                    <a:pt x="9" y="780"/>
                    <a:pt x="7" y="823"/>
                  </a:cubicBezTo>
                  <a:cubicBezTo>
                    <a:pt x="1" y="912"/>
                    <a:pt x="1" y="998"/>
                    <a:pt x="3" y="1086"/>
                  </a:cubicBezTo>
                  <a:cubicBezTo>
                    <a:pt x="5" y="1175"/>
                    <a:pt x="9" y="1261"/>
                    <a:pt x="15" y="1349"/>
                  </a:cubicBezTo>
                  <a:cubicBezTo>
                    <a:pt x="23" y="1452"/>
                    <a:pt x="34" y="1553"/>
                    <a:pt x="48" y="1655"/>
                  </a:cubicBezTo>
                  <a:cubicBezTo>
                    <a:pt x="56" y="1705"/>
                    <a:pt x="64" y="1754"/>
                    <a:pt x="75" y="1801"/>
                  </a:cubicBezTo>
                  <a:cubicBezTo>
                    <a:pt x="81" y="1824"/>
                    <a:pt x="85" y="1846"/>
                    <a:pt x="91" y="1871"/>
                  </a:cubicBezTo>
                  <a:cubicBezTo>
                    <a:pt x="95" y="1881"/>
                    <a:pt x="97" y="1894"/>
                    <a:pt x="101" y="1906"/>
                  </a:cubicBezTo>
                  <a:cubicBezTo>
                    <a:pt x="112" y="1947"/>
                    <a:pt x="135" y="1981"/>
                    <a:pt x="167" y="2005"/>
                  </a:cubicBezTo>
                  <a:lnTo>
                    <a:pt x="167" y="2005"/>
                  </a:lnTo>
                  <a:cubicBezTo>
                    <a:pt x="172" y="2013"/>
                    <a:pt x="177" y="2021"/>
                    <a:pt x="182" y="2029"/>
                  </a:cubicBezTo>
                  <a:cubicBezTo>
                    <a:pt x="206" y="2066"/>
                    <a:pt x="235" y="2093"/>
                    <a:pt x="276" y="2105"/>
                  </a:cubicBezTo>
                  <a:cubicBezTo>
                    <a:pt x="284" y="2108"/>
                    <a:pt x="291" y="2109"/>
                    <a:pt x="299" y="2109"/>
                  </a:cubicBezTo>
                  <a:cubicBezTo>
                    <a:pt x="322" y="2109"/>
                    <a:pt x="345" y="2098"/>
                    <a:pt x="362" y="2083"/>
                  </a:cubicBezTo>
                  <a:cubicBezTo>
                    <a:pt x="387" y="2060"/>
                    <a:pt x="401" y="2029"/>
                    <a:pt x="408" y="1996"/>
                  </a:cubicBezTo>
                  <a:cubicBezTo>
                    <a:pt x="409" y="1986"/>
                    <a:pt x="410" y="1975"/>
                    <a:pt x="412" y="1964"/>
                  </a:cubicBezTo>
                  <a:lnTo>
                    <a:pt x="412" y="1964"/>
                  </a:lnTo>
                  <a:cubicBezTo>
                    <a:pt x="422" y="1948"/>
                    <a:pt x="429" y="1932"/>
                    <a:pt x="434" y="1914"/>
                  </a:cubicBezTo>
                  <a:cubicBezTo>
                    <a:pt x="438" y="1898"/>
                    <a:pt x="440" y="1877"/>
                    <a:pt x="440" y="1857"/>
                  </a:cubicBezTo>
                  <a:cubicBezTo>
                    <a:pt x="438" y="1842"/>
                    <a:pt x="436" y="1830"/>
                    <a:pt x="434" y="1816"/>
                  </a:cubicBezTo>
                  <a:cubicBezTo>
                    <a:pt x="432" y="1787"/>
                    <a:pt x="428" y="1760"/>
                    <a:pt x="426" y="1733"/>
                  </a:cubicBezTo>
                  <a:cubicBezTo>
                    <a:pt x="419" y="1670"/>
                    <a:pt x="408" y="1608"/>
                    <a:pt x="400" y="1546"/>
                  </a:cubicBezTo>
                  <a:lnTo>
                    <a:pt x="400" y="1546"/>
                  </a:lnTo>
                  <a:cubicBezTo>
                    <a:pt x="401" y="1554"/>
                    <a:pt x="402" y="1561"/>
                    <a:pt x="403" y="1569"/>
                  </a:cubicBezTo>
                  <a:lnTo>
                    <a:pt x="397" y="1522"/>
                  </a:lnTo>
                  <a:lnTo>
                    <a:pt x="397" y="1522"/>
                  </a:lnTo>
                  <a:cubicBezTo>
                    <a:pt x="398" y="1530"/>
                    <a:pt x="399" y="1538"/>
                    <a:pt x="400" y="1546"/>
                  </a:cubicBezTo>
                  <a:lnTo>
                    <a:pt x="400" y="1546"/>
                  </a:lnTo>
                  <a:cubicBezTo>
                    <a:pt x="394" y="1497"/>
                    <a:pt x="387" y="1448"/>
                    <a:pt x="380" y="1398"/>
                  </a:cubicBezTo>
                  <a:lnTo>
                    <a:pt x="380" y="1398"/>
                  </a:lnTo>
                  <a:cubicBezTo>
                    <a:pt x="364" y="1262"/>
                    <a:pt x="351" y="1125"/>
                    <a:pt x="344" y="990"/>
                  </a:cubicBezTo>
                  <a:cubicBezTo>
                    <a:pt x="340" y="916"/>
                    <a:pt x="334" y="842"/>
                    <a:pt x="329" y="768"/>
                  </a:cubicBezTo>
                  <a:cubicBezTo>
                    <a:pt x="327" y="729"/>
                    <a:pt x="325" y="692"/>
                    <a:pt x="325" y="655"/>
                  </a:cubicBezTo>
                  <a:cubicBezTo>
                    <a:pt x="323" y="618"/>
                    <a:pt x="319" y="581"/>
                    <a:pt x="317" y="544"/>
                  </a:cubicBezTo>
                  <a:cubicBezTo>
                    <a:pt x="315" y="503"/>
                    <a:pt x="315" y="462"/>
                    <a:pt x="315" y="421"/>
                  </a:cubicBezTo>
                  <a:cubicBezTo>
                    <a:pt x="315" y="398"/>
                    <a:pt x="315" y="377"/>
                    <a:pt x="315" y="355"/>
                  </a:cubicBezTo>
                  <a:cubicBezTo>
                    <a:pt x="315" y="328"/>
                    <a:pt x="310" y="303"/>
                    <a:pt x="305" y="278"/>
                  </a:cubicBezTo>
                  <a:lnTo>
                    <a:pt x="305" y="278"/>
                  </a:lnTo>
                  <a:cubicBezTo>
                    <a:pt x="303" y="248"/>
                    <a:pt x="305" y="219"/>
                    <a:pt x="305" y="188"/>
                  </a:cubicBezTo>
                  <a:cubicBezTo>
                    <a:pt x="303" y="154"/>
                    <a:pt x="301" y="117"/>
                    <a:pt x="299" y="82"/>
                  </a:cubicBezTo>
                  <a:cubicBezTo>
                    <a:pt x="295" y="41"/>
                    <a:pt x="270" y="8"/>
                    <a:pt x="229" y="2"/>
                  </a:cubicBezTo>
                  <a:cubicBezTo>
                    <a:pt x="224" y="1"/>
                    <a:pt x="220" y="1"/>
                    <a:pt x="216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3537075" y="2295150"/>
              <a:ext cx="9225" cy="53550"/>
            </a:xfrm>
            <a:custGeom>
              <a:avLst/>
              <a:gdLst/>
              <a:ahLst/>
              <a:cxnLst/>
              <a:rect l="l" t="t" r="r" b="b"/>
              <a:pathLst>
                <a:path w="369" h="2142" extrusionOk="0">
                  <a:moveTo>
                    <a:pt x="240" y="380"/>
                  </a:moveTo>
                  <a:lnTo>
                    <a:pt x="249" y="391"/>
                  </a:lnTo>
                  <a:lnTo>
                    <a:pt x="247" y="389"/>
                  </a:lnTo>
                  <a:lnTo>
                    <a:pt x="247" y="389"/>
                  </a:lnTo>
                  <a:cubicBezTo>
                    <a:pt x="245" y="386"/>
                    <a:pt x="242" y="383"/>
                    <a:pt x="240" y="380"/>
                  </a:cubicBezTo>
                  <a:close/>
                  <a:moveTo>
                    <a:pt x="115" y="0"/>
                  </a:moveTo>
                  <a:cubicBezTo>
                    <a:pt x="87" y="0"/>
                    <a:pt x="57" y="20"/>
                    <a:pt x="58" y="54"/>
                  </a:cubicBezTo>
                  <a:lnTo>
                    <a:pt x="60" y="54"/>
                  </a:lnTo>
                  <a:cubicBezTo>
                    <a:pt x="62" y="118"/>
                    <a:pt x="62" y="182"/>
                    <a:pt x="62" y="246"/>
                  </a:cubicBezTo>
                  <a:cubicBezTo>
                    <a:pt x="62" y="301"/>
                    <a:pt x="64" y="357"/>
                    <a:pt x="60" y="413"/>
                  </a:cubicBezTo>
                  <a:lnTo>
                    <a:pt x="60" y="413"/>
                  </a:lnTo>
                  <a:cubicBezTo>
                    <a:pt x="53" y="431"/>
                    <a:pt x="49" y="447"/>
                    <a:pt x="48" y="469"/>
                  </a:cubicBezTo>
                  <a:cubicBezTo>
                    <a:pt x="48" y="482"/>
                    <a:pt x="48" y="494"/>
                    <a:pt x="48" y="506"/>
                  </a:cubicBezTo>
                  <a:cubicBezTo>
                    <a:pt x="48" y="531"/>
                    <a:pt x="48" y="556"/>
                    <a:pt x="48" y="582"/>
                  </a:cubicBezTo>
                  <a:cubicBezTo>
                    <a:pt x="48" y="607"/>
                    <a:pt x="50" y="632"/>
                    <a:pt x="48" y="656"/>
                  </a:cubicBezTo>
                  <a:cubicBezTo>
                    <a:pt x="46" y="683"/>
                    <a:pt x="42" y="708"/>
                    <a:pt x="42" y="732"/>
                  </a:cubicBezTo>
                  <a:cubicBezTo>
                    <a:pt x="42" y="833"/>
                    <a:pt x="38" y="936"/>
                    <a:pt x="38" y="1037"/>
                  </a:cubicBezTo>
                  <a:cubicBezTo>
                    <a:pt x="40" y="1238"/>
                    <a:pt x="34" y="1441"/>
                    <a:pt x="19" y="1643"/>
                  </a:cubicBezTo>
                  <a:cubicBezTo>
                    <a:pt x="17" y="1698"/>
                    <a:pt x="11" y="1756"/>
                    <a:pt x="7" y="1813"/>
                  </a:cubicBezTo>
                  <a:cubicBezTo>
                    <a:pt x="5" y="1840"/>
                    <a:pt x="7" y="1867"/>
                    <a:pt x="5" y="1895"/>
                  </a:cubicBezTo>
                  <a:cubicBezTo>
                    <a:pt x="5" y="1936"/>
                    <a:pt x="1" y="1982"/>
                    <a:pt x="15" y="2021"/>
                  </a:cubicBezTo>
                  <a:cubicBezTo>
                    <a:pt x="27" y="2047"/>
                    <a:pt x="38" y="2072"/>
                    <a:pt x="58" y="2092"/>
                  </a:cubicBezTo>
                  <a:cubicBezTo>
                    <a:pt x="85" y="2119"/>
                    <a:pt x="118" y="2134"/>
                    <a:pt x="153" y="2140"/>
                  </a:cubicBezTo>
                  <a:cubicBezTo>
                    <a:pt x="160" y="2141"/>
                    <a:pt x="168" y="2141"/>
                    <a:pt x="175" y="2141"/>
                  </a:cubicBezTo>
                  <a:cubicBezTo>
                    <a:pt x="197" y="2141"/>
                    <a:pt x="217" y="2137"/>
                    <a:pt x="239" y="2127"/>
                  </a:cubicBezTo>
                  <a:cubicBezTo>
                    <a:pt x="272" y="2113"/>
                    <a:pt x="299" y="2090"/>
                    <a:pt x="317" y="2060"/>
                  </a:cubicBezTo>
                  <a:cubicBezTo>
                    <a:pt x="340" y="2023"/>
                    <a:pt x="344" y="1994"/>
                    <a:pt x="348" y="1951"/>
                  </a:cubicBezTo>
                  <a:cubicBezTo>
                    <a:pt x="350" y="1938"/>
                    <a:pt x="352" y="1926"/>
                    <a:pt x="354" y="1914"/>
                  </a:cubicBezTo>
                  <a:cubicBezTo>
                    <a:pt x="356" y="1887"/>
                    <a:pt x="358" y="1858"/>
                    <a:pt x="362" y="1832"/>
                  </a:cubicBezTo>
                  <a:cubicBezTo>
                    <a:pt x="366" y="1782"/>
                    <a:pt x="364" y="1731"/>
                    <a:pt x="366" y="1680"/>
                  </a:cubicBezTo>
                  <a:cubicBezTo>
                    <a:pt x="368" y="1579"/>
                    <a:pt x="366" y="1478"/>
                    <a:pt x="364" y="1378"/>
                  </a:cubicBezTo>
                  <a:cubicBezTo>
                    <a:pt x="362" y="1277"/>
                    <a:pt x="360" y="1176"/>
                    <a:pt x="354" y="1073"/>
                  </a:cubicBezTo>
                  <a:cubicBezTo>
                    <a:pt x="350" y="973"/>
                    <a:pt x="338" y="872"/>
                    <a:pt x="325" y="771"/>
                  </a:cubicBezTo>
                  <a:cubicBezTo>
                    <a:pt x="321" y="732"/>
                    <a:pt x="319" y="691"/>
                    <a:pt x="311" y="652"/>
                  </a:cubicBezTo>
                  <a:cubicBezTo>
                    <a:pt x="303" y="626"/>
                    <a:pt x="299" y="601"/>
                    <a:pt x="295" y="574"/>
                  </a:cubicBezTo>
                  <a:cubicBezTo>
                    <a:pt x="288" y="546"/>
                    <a:pt x="284" y="517"/>
                    <a:pt x="280" y="488"/>
                  </a:cubicBezTo>
                  <a:cubicBezTo>
                    <a:pt x="276" y="474"/>
                    <a:pt x="274" y="459"/>
                    <a:pt x="272" y="445"/>
                  </a:cubicBezTo>
                  <a:cubicBezTo>
                    <a:pt x="268" y="425"/>
                    <a:pt x="261" y="410"/>
                    <a:pt x="251" y="395"/>
                  </a:cubicBezTo>
                  <a:lnTo>
                    <a:pt x="251" y="395"/>
                  </a:lnTo>
                  <a:cubicBezTo>
                    <a:pt x="235" y="340"/>
                    <a:pt x="226" y="282"/>
                    <a:pt x="212" y="225"/>
                  </a:cubicBezTo>
                  <a:cubicBezTo>
                    <a:pt x="198" y="163"/>
                    <a:pt x="184" y="102"/>
                    <a:pt x="167" y="40"/>
                  </a:cubicBezTo>
                  <a:cubicBezTo>
                    <a:pt x="161" y="1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596975" y="2285575"/>
              <a:ext cx="66950" cy="51650"/>
            </a:xfrm>
            <a:custGeom>
              <a:avLst/>
              <a:gdLst/>
              <a:ahLst/>
              <a:cxnLst/>
              <a:rect l="l" t="t" r="r" b="b"/>
              <a:pathLst>
                <a:path w="2678" h="2066" extrusionOk="0">
                  <a:moveTo>
                    <a:pt x="84" y="1"/>
                  </a:moveTo>
                  <a:cubicBezTo>
                    <a:pt x="63" y="1"/>
                    <a:pt x="41" y="9"/>
                    <a:pt x="27" y="25"/>
                  </a:cubicBezTo>
                  <a:cubicBezTo>
                    <a:pt x="17" y="35"/>
                    <a:pt x="10" y="47"/>
                    <a:pt x="6" y="62"/>
                  </a:cubicBezTo>
                  <a:cubicBezTo>
                    <a:pt x="0" y="78"/>
                    <a:pt x="2" y="109"/>
                    <a:pt x="15" y="123"/>
                  </a:cubicBezTo>
                  <a:cubicBezTo>
                    <a:pt x="29" y="142"/>
                    <a:pt x="41" y="160"/>
                    <a:pt x="56" y="179"/>
                  </a:cubicBezTo>
                  <a:cubicBezTo>
                    <a:pt x="74" y="203"/>
                    <a:pt x="89" y="230"/>
                    <a:pt x="109" y="253"/>
                  </a:cubicBezTo>
                  <a:cubicBezTo>
                    <a:pt x="138" y="283"/>
                    <a:pt x="167" y="312"/>
                    <a:pt x="194" y="342"/>
                  </a:cubicBezTo>
                  <a:lnTo>
                    <a:pt x="194" y="342"/>
                  </a:lnTo>
                  <a:lnTo>
                    <a:pt x="194" y="342"/>
                  </a:lnTo>
                  <a:lnTo>
                    <a:pt x="194" y="342"/>
                  </a:lnTo>
                  <a:cubicBezTo>
                    <a:pt x="194" y="342"/>
                    <a:pt x="194" y="342"/>
                    <a:pt x="194" y="343"/>
                  </a:cubicBezTo>
                  <a:lnTo>
                    <a:pt x="194" y="343"/>
                  </a:lnTo>
                  <a:cubicBezTo>
                    <a:pt x="194" y="343"/>
                    <a:pt x="194" y="343"/>
                    <a:pt x="194" y="342"/>
                  </a:cubicBezTo>
                  <a:lnTo>
                    <a:pt x="194" y="342"/>
                  </a:lnTo>
                  <a:lnTo>
                    <a:pt x="197" y="351"/>
                  </a:lnTo>
                  <a:cubicBezTo>
                    <a:pt x="197" y="348"/>
                    <a:pt x="196" y="345"/>
                    <a:pt x="194" y="343"/>
                  </a:cubicBezTo>
                  <a:lnTo>
                    <a:pt x="194" y="343"/>
                  </a:lnTo>
                  <a:cubicBezTo>
                    <a:pt x="195" y="343"/>
                    <a:pt x="195" y="343"/>
                    <a:pt x="195" y="343"/>
                  </a:cubicBezTo>
                  <a:lnTo>
                    <a:pt x="195" y="343"/>
                  </a:lnTo>
                  <a:cubicBezTo>
                    <a:pt x="205" y="364"/>
                    <a:pt x="218" y="380"/>
                    <a:pt x="234" y="396"/>
                  </a:cubicBezTo>
                  <a:cubicBezTo>
                    <a:pt x="241" y="403"/>
                    <a:pt x="249" y="409"/>
                    <a:pt x="255" y="417"/>
                  </a:cubicBezTo>
                  <a:cubicBezTo>
                    <a:pt x="273" y="433"/>
                    <a:pt x="290" y="448"/>
                    <a:pt x="308" y="464"/>
                  </a:cubicBezTo>
                  <a:cubicBezTo>
                    <a:pt x="341" y="497"/>
                    <a:pt x="374" y="528"/>
                    <a:pt x="407" y="559"/>
                  </a:cubicBezTo>
                  <a:cubicBezTo>
                    <a:pt x="475" y="620"/>
                    <a:pt x="541" y="684"/>
                    <a:pt x="608" y="744"/>
                  </a:cubicBezTo>
                  <a:cubicBezTo>
                    <a:pt x="746" y="861"/>
                    <a:pt x="886" y="976"/>
                    <a:pt x="1025" y="1089"/>
                  </a:cubicBezTo>
                  <a:cubicBezTo>
                    <a:pt x="1319" y="1325"/>
                    <a:pt x="1619" y="1553"/>
                    <a:pt x="1929" y="1769"/>
                  </a:cubicBezTo>
                  <a:cubicBezTo>
                    <a:pt x="2012" y="1826"/>
                    <a:pt x="2096" y="1884"/>
                    <a:pt x="2180" y="1939"/>
                  </a:cubicBezTo>
                  <a:cubicBezTo>
                    <a:pt x="2201" y="1954"/>
                    <a:pt x="2223" y="1970"/>
                    <a:pt x="2244" y="1982"/>
                  </a:cubicBezTo>
                  <a:cubicBezTo>
                    <a:pt x="2266" y="1995"/>
                    <a:pt x="2291" y="2007"/>
                    <a:pt x="2314" y="2019"/>
                  </a:cubicBezTo>
                  <a:cubicBezTo>
                    <a:pt x="2324" y="2024"/>
                    <a:pt x="2334" y="2030"/>
                    <a:pt x="2344" y="2036"/>
                  </a:cubicBezTo>
                  <a:cubicBezTo>
                    <a:pt x="2363" y="2044"/>
                    <a:pt x="2379" y="2052"/>
                    <a:pt x="2400" y="2058"/>
                  </a:cubicBezTo>
                  <a:cubicBezTo>
                    <a:pt x="2422" y="2065"/>
                    <a:pt x="2441" y="2065"/>
                    <a:pt x="2461" y="2065"/>
                  </a:cubicBezTo>
                  <a:cubicBezTo>
                    <a:pt x="2475" y="2065"/>
                    <a:pt x="2490" y="2065"/>
                    <a:pt x="2505" y="2065"/>
                  </a:cubicBezTo>
                  <a:cubicBezTo>
                    <a:pt x="2516" y="2065"/>
                    <a:pt x="2528" y="2065"/>
                    <a:pt x="2539" y="2063"/>
                  </a:cubicBezTo>
                  <a:lnTo>
                    <a:pt x="2539" y="2063"/>
                  </a:lnTo>
                  <a:cubicBezTo>
                    <a:pt x="2542" y="2063"/>
                    <a:pt x="2545" y="2063"/>
                    <a:pt x="2548" y="2063"/>
                  </a:cubicBezTo>
                  <a:cubicBezTo>
                    <a:pt x="2558" y="2060"/>
                    <a:pt x="2568" y="2060"/>
                    <a:pt x="2579" y="2060"/>
                  </a:cubicBezTo>
                  <a:cubicBezTo>
                    <a:pt x="2607" y="2058"/>
                    <a:pt x="2632" y="2046"/>
                    <a:pt x="2650" y="2024"/>
                  </a:cubicBezTo>
                  <a:cubicBezTo>
                    <a:pt x="2667" y="2001"/>
                    <a:pt x="2677" y="1970"/>
                    <a:pt x="2667" y="1943"/>
                  </a:cubicBezTo>
                  <a:cubicBezTo>
                    <a:pt x="2663" y="1933"/>
                    <a:pt x="2659" y="1925"/>
                    <a:pt x="2657" y="1915"/>
                  </a:cubicBezTo>
                  <a:cubicBezTo>
                    <a:pt x="2655" y="1913"/>
                    <a:pt x="2655" y="1906"/>
                    <a:pt x="2653" y="1902"/>
                  </a:cubicBezTo>
                  <a:cubicBezTo>
                    <a:pt x="2651" y="1899"/>
                    <a:pt x="2650" y="1896"/>
                    <a:pt x="2648" y="1892"/>
                  </a:cubicBezTo>
                  <a:lnTo>
                    <a:pt x="2648" y="1892"/>
                  </a:lnTo>
                  <a:cubicBezTo>
                    <a:pt x="2648" y="1892"/>
                    <a:pt x="2648" y="1892"/>
                    <a:pt x="2648" y="1892"/>
                  </a:cubicBezTo>
                  <a:cubicBezTo>
                    <a:pt x="2644" y="1882"/>
                    <a:pt x="2636" y="1865"/>
                    <a:pt x="2632" y="1853"/>
                  </a:cubicBezTo>
                  <a:cubicBezTo>
                    <a:pt x="2628" y="1847"/>
                    <a:pt x="2626" y="1841"/>
                    <a:pt x="2622" y="1835"/>
                  </a:cubicBezTo>
                  <a:cubicBezTo>
                    <a:pt x="2611" y="1812"/>
                    <a:pt x="2603" y="1793"/>
                    <a:pt x="2589" y="1775"/>
                  </a:cubicBezTo>
                  <a:cubicBezTo>
                    <a:pt x="2564" y="1742"/>
                    <a:pt x="2529" y="1719"/>
                    <a:pt x="2496" y="1693"/>
                  </a:cubicBezTo>
                  <a:cubicBezTo>
                    <a:pt x="2459" y="1662"/>
                    <a:pt x="2418" y="1635"/>
                    <a:pt x="2377" y="1609"/>
                  </a:cubicBezTo>
                  <a:cubicBezTo>
                    <a:pt x="2348" y="1590"/>
                    <a:pt x="2320" y="1569"/>
                    <a:pt x="2291" y="1551"/>
                  </a:cubicBezTo>
                  <a:cubicBezTo>
                    <a:pt x="2174" y="1475"/>
                    <a:pt x="2061" y="1399"/>
                    <a:pt x="1946" y="1321"/>
                  </a:cubicBezTo>
                  <a:cubicBezTo>
                    <a:pt x="1720" y="1165"/>
                    <a:pt x="1492" y="1007"/>
                    <a:pt x="1270" y="844"/>
                  </a:cubicBezTo>
                  <a:cubicBezTo>
                    <a:pt x="1145" y="752"/>
                    <a:pt x="1021" y="659"/>
                    <a:pt x="898" y="563"/>
                  </a:cubicBezTo>
                  <a:lnTo>
                    <a:pt x="898" y="563"/>
                  </a:lnTo>
                  <a:lnTo>
                    <a:pt x="931" y="590"/>
                  </a:lnTo>
                  <a:cubicBezTo>
                    <a:pt x="785" y="477"/>
                    <a:pt x="639" y="368"/>
                    <a:pt x="493" y="255"/>
                  </a:cubicBezTo>
                  <a:lnTo>
                    <a:pt x="493" y="255"/>
                  </a:lnTo>
                  <a:lnTo>
                    <a:pt x="522" y="277"/>
                  </a:lnTo>
                  <a:lnTo>
                    <a:pt x="452" y="224"/>
                  </a:lnTo>
                  <a:cubicBezTo>
                    <a:pt x="442" y="216"/>
                    <a:pt x="432" y="205"/>
                    <a:pt x="419" y="197"/>
                  </a:cubicBezTo>
                  <a:cubicBezTo>
                    <a:pt x="399" y="179"/>
                    <a:pt x="380" y="166"/>
                    <a:pt x="354" y="156"/>
                  </a:cubicBezTo>
                  <a:cubicBezTo>
                    <a:pt x="352" y="156"/>
                    <a:pt x="350" y="155"/>
                    <a:pt x="349" y="155"/>
                  </a:cubicBezTo>
                  <a:lnTo>
                    <a:pt x="349" y="155"/>
                  </a:lnTo>
                  <a:cubicBezTo>
                    <a:pt x="333" y="145"/>
                    <a:pt x="319" y="133"/>
                    <a:pt x="304" y="123"/>
                  </a:cubicBezTo>
                  <a:cubicBezTo>
                    <a:pt x="286" y="109"/>
                    <a:pt x="267" y="94"/>
                    <a:pt x="247" y="82"/>
                  </a:cubicBezTo>
                  <a:cubicBezTo>
                    <a:pt x="228" y="68"/>
                    <a:pt x="206" y="59"/>
                    <a:pt x="185" y="47"/>
                  </a:cubicBezTo>
                  <a:cubicBezTo>
                    <a:pt x="165" y="35"/>
                    <a:pt x="146" y="25"/>
                    <a:pt x="126" y="12"/>
                  </a:cubicBezTo>
                  <a:cubicBezTo>
                    <a:pt x="113" y="5"/>
                    <a:pt x="98" y="1"/>
                    <a:pt x="84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3596400" y="2286275"/>
              <a:ext cx="53250" cy="53850"/>
            </a:xfrm>
            <a:custGeom>
              <a:avLst/>
              <a:gdLst/>
              <a:ahLst/>
              <a:cxnLst/>
              <a:rect l="l" t="t" r="r" b="b"/>
              <a:pathLst>
                <a:path w="2130" h="2154" extrusionOk="0">
                  <a:moveTo>
                    <a:pt x="1707" y="443"/>
                  </a:moveTo>
                  <a:lnTo>
                    <a:pt x="1696" y="453"/>
                  </a:lnTo>
                  <a:cubicBezTo>
                    <a:pt x="1700" y="450"/>
                    <a:pt x="1703" y="447"/>
                    <a:pt x="1707" y="443"/>
                  </a:cubicBezTo>
                  <a:close/>
                  <a:moveTo>
                    <a:pt x="2003" y="1"/>
                  </a:moveTo>
                  <a:cubicBezTo>
                    <a:pt x="1985" y="1"/>
                    <a:pt x="1966" y="5"/>
                    <a:pt x="1948" y="15"/>
                  </a:cubicBezTo>
                  <a:cubicBezTo>
                    <a:pt x="1794" y="93"/>
                    <a:pt x="1644" y="181"/>
                    <a:pt x="1500" y="276"/>
                  </a:cubicBezTo>
                  <a:cubicBezTo>
                    <a:pt x="1346" y="377"/>
                    <a:pt x="1198" y="486"/>
                    <a:pt x="1059" y="607"/>
                  </a:cubicBezTo>
                  <a:cubicBezTo>
                    <a:pt x="929" y="720"/>
                    <a:pt x="804" y="841"/>
                    <a:pt x="687" y="968"/>
                  </a:cubicBezTo>
                  <a:cubicBezTo>
                    <a:pt x="561" y="1104"/>
                    <a:pt x="442" y="1248"/>
                    <a:pt x="331" y="1396"/>
                  </a:cubicBezTo>
                  <a:cubicBezTo>
                    <a:pt x="280" y="1465"/>
                    <a:pt x="229" y="1535"/>
                    <a:pt x="183" y="1609"/>
                  </a:cubicBezTo>
                  <a:cubicBezTo>
                    <a:pt x="159" y="1646"/>
                    <a:pt x="136" y="1683"/>
                    <a:pt x="114" y="1720"/>
                  </a:cubicBezTo>
                  <a:cubicBezTo>
                    <a:pt x="93" y="1759"/>
                    <a:pt x="75" y="1796"/>
                    <a:pt x="54" y="1835"/>
                  </a:cubicBezTo>
                  <a:cubicBezTo>
                    <a:pt x="40" y="1866"/>
                    <a:pt x="21" y="1899"/>
                    <a:pt x="11" y="1932"/>
                  </a:cubicBezTo>
                  <a:cubicBezTo>
                    <a:pt x="1" y="1969"/>
                    <a:pt x="5" y="2010"/>
                    <a:pt x="21" y="2045"/>
                  </a:cubicBezTo>
                  <a:cubicBezTo>
                    <a:pt x="36" y="2080"/>
                    <a:pt x="58" y="2113"/>
                    <a:pt x="93" y="2129"/>
                  </a:cubicBezTo>
                  <a:cubicBezTo>
                    <a:pt x="120" y="2143"/>
                    <a:pt x="151" y="2152"/>
                    <a:pt x="181" y="2154"/>
                  </a:cubicBezTo>
                  <a:cubicBezTo>
                    <a:pt x="183" y="2154"/>
                    <a:pt x="185" y="2154"/>
                    <a:pt x="186" y="2154"/>
                  </a:cubicBezTo>
                  <a:cubicBezTo>
                    <a:pt x="225" y="2154"/>
                    <a:pt x="279" y="2132"/>
                    <a:pt x="305" y="2102"/>
                  </a:cubicBezTo>
                  <a:cubicBezTo>
                    <a:pt x="333" y="2067"/>
                    <a:pt x="354" y="2030"/>
                    <a:pt x="379" y="1993"/>
                  </a:cubicBezTo>
                  <a:cubicBezTo>
                    <a:pt x="393" y="1969"/>
                    <a:pt x="409" y="1944"/>
                    <a:pt x="424" y="1920"/>
                  </a:cubicBezTo>
                  <a:cubicBezTo>
                    <a:pt x="457" y="1868"/>
                    <a:pt x="485" y="1817"/>
                    <a:pt x="516" y="1767"/>
                  </a:cubicBezTo>
                  <a:cubicBezTo>
                    <a:pt x="580" y="1667"/>
                    <a:pt x="642" y="1566"/>
                    <a:pt x="711" y="1470"/>
                  </a:cubicBezTo>
                  <a:cubicBezTo>
                    <a:pt x="748" y="1414"/>
                    <a:pt x="790" y="1361"/>
                    <a:pt x="831" y="1307"/>
                  </a:cubicBezTo>
                  <a:lnTo>
                    <a:pt x="831" y="1307"/>
                  </a:lnTo>
                  <a:lnTo>
                    <a:pt x="804" y="1342"/>
                  </a:lnTo>
                  <a:cubicBezTo>
                    <a:pt x="1011" y="1073"/>
                    <a:pt x="1252" y="837"/>
                    <a:pt x="1504" y="613"/>
                  </a:cubicBezTo>
                  <a:cubicBezTo>
                    <a:pt x="1573" y="551"/>
                    <a:pt x="1645" y="492"/>
                    <a:pt x="1717" y="436"/>
                  </a:cubicBezTo>
                  <a:lnTo>
                    <a:pt x="1717" y="436"/>
                  </a:lnTo>
                  <a:cubicBezTo>
                    <a:pt x="1828" y="352"/>
                    <a:pt x="1941" y="273"/>
                    <a:pt x="2057" y="200"/>
                  </a:cubicBezTo>
                  <a:cubicBezTo>
                    <a:pt x="2104" y="169"/>
                    <a:pt x="2129" y="103"/>
                    <a:pt x="2096" y="52"/>
                  </a:cubicBezTo>
                  <a:cubicBezTo>
                    <a:pt x="2074" y="19"/>
                    <a:pt x="2040" y="1"/>
                    <a:pt x="2003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3165275" y="2330800"/>
              <a:ext cx="40100" cy="15450"/>
            </a:xfrm>
            <a:custGeom>
              <a:avLst/>
              <a:gdLst/>
              <a:ahLst/>
              <a:cxnLst/>
              <a:rect l="l" t="t" r="r" b="b"/>
              <a:pathLst>
                <a:path w="1604" h="618" extrusionOk="0">
                  <a:moveTo>
                    <a:pt x="157" y="0"/>
                  </a:moveTo>
                  <a:cubicBezTo>
                    <a:pt x="123" y="0"/>
                    <a:pt x="77" y="23"/>
                    <a:pt x="54" y="48"/>
                  </a:cubicBezTo>
                  <a:cubicBezTo>
                    <a:pt x="31" y="73"/>
                    <a:pt x="15" y="102"/>
                    <a:pt x="11" y="139"/>
                  </a:cubicBezTo>
                  <a:cubicBezTo>
                    <a:pt x="1" y="215"/>
                    <a:pt x="48" y="286"/>
                    <a:pt x="124" y="309"/>
                  </a:cubicBezTo>
                  <a:lnTo>
                    <a:pt x="124" y="311"/>
                  </a:lnTo>
                  <a:cubicBezTo>
                    <a:pt x="202" y="334"/>
                    <a:pt x="282" y="358"/>
                    <a:pt x="362" y="381"/>
                  </a:cubicBezTo>
                  <a:cubicBezTo>
                    <a:pt x="403" y="393"/>
                    <a:pt x="444" y="406"/>
                    <a:pt x="485" y="418"/>
                  </a:cubicBezTo>
                  <a:cubicBezTo>
                    <a:pt x="504" y="422"/>
                    <a:pt x="520" y="428"/>
                    <a:pt x="539" y="436"/>
                  </a:cubicBezTo>
                  <a:cubicBezTo>
                    <a:pt x="559" y="443"/>
                    <a:pt x="580" y="447"/>
                    <a:pt x="601" y="453"/>
                  </a:cubicBezTo>
                  <a:cubicBezTo>
                    <a:pt x="681" y="473"/>
                    <a:pt x="761" y="498"/>
                    <a:pt x="843" y="514"/>
                  </a:cubicBezTo>
                  <a:cubicBezTo>
                    <a:pt x="923" y="531"/>
                    <a:pt x="1005" y="549"/>
                    <a:pt x="1087" y="566"/>
                  </a:cubicBezTo>
                  <a:cubicBezTo>
                    <a:pt x="1133" y="576"/>
                    <a:pt x="1178" y="586"/>
                    <a:pt x="1225" y="597"/>
                  </a:cubicBezTo>
                  <a:cubicBezTo>
                    <a:pt x="1248" y="601"/>
                    <a:pt x="1268" y="603"/>
                    <a:pt x="1291" y="607"/>
                  </a:cubicBezTo>
                  <a:cubicBezTo>
                    <a:pt x="1320" y="611"/>
                    <a:pt x="1348" y="617"/>
                    <a:pt x="1375" y="617"/>
                  </a:cubicBezTo>
                  <a:cubicBezTo>
                    <a:pt x="1379" y="617"/>
                    <a:pt x="1382" y="618"/>
                    <a:pt x="1386" y="618"/>
                  </a:cubicBezTo>
                  <a:cubicBezTo>
                    <a:pt x="1410" y="618"/>
                    <a:pt x="1434" y="613"/>
                    <a:pt x="1457" y="609"/>
                  </a:cubicBezTo>
                  <a:lnTo>
                    <a:pt x="1504" y="588"/>
                  </a:lnTo>
                  <a:lnTo>
                    <a:pt x="1546" y="558"/>
                  </a:lnTo>
                  <a:lnTo>
                    <a:pt x="1576" y="519"/>
                  </a:lnTo>
                  <a:cubicBezTo>
                    <a:pt x="1591" y="496"/>
                    <a:pt x="1597" y="471"/>
                    <a:pt x="1599" y="445"/>
                  </a:cubicBezTo>
                  <a:cubicBezTo>
                    <a:pt x="1603" y="428"/>
                    <a:pt x="1603" y="410"/>
                    <a:pt x="1599" y="393"/>
                  </a:cubicBezTo>
                  <a:cubicBezTo>
                    <a:pt x="1599" y="375"/>
                    <a:pt x="1595" y="358"/>
                    <a:pt x="1587" y="344"/>
                  </a:cubicBezTo>
                  <a:cubicBezTo>
                    <a:pt x="1581" y="328"/>
                    <a:pt x="1572" y="313"/>
                    <a:pt x="1560" y="301"/>
                  </a:cubicBezTo>
                  <a:cubicBezTo>
                    <a:pt x="1548" y="278"/>
                    <a:pt x="1529" y="262"/>
                    <a:pt x="1507" y="249"/>
                  </a:cubicBezTo>
                  <a:cubicBezTo>
                    <a:pt x="1459" y="219"/>
                    <a:pt x="1398" y="204"/>
                    <a:pt x="1344" y="192"/>
                  </a:cubicBezTo>
                  <a:cubicBezTo>
                    <a:pt x="1303" y="182"/>
                    <a:pt x="1264" y="175"/>
                    <a:pt x="1225" y="167"/>
                  </a:cubicBezTo>
                  <a:cubicBezTo>
                    <a:pt x="1143" y="149"/>
                    <a:pt x="1061" y="132"/>
                    <a:pt x="979" y="116"/>
                  </a:cubicBezTo>
                  <a:cubicBezTo>
                    <a:pt x="898" y="99"/>
                    <a:pt x="814" y="87"/>
                    <a:pt x="732" y="73"/>
                  </a:cubicBezTo>
                  <a:cubicBezTo>
                    <a:pt x="714" y="71"/>
                    <a:pt x="695" y="69"/>
                    <a:pt x="675" y="65"/>
                  </a:cubicBezTo>
                  <a:cubicBezTo>
                    <a:pt x="650" y="60"/>
                    <a:pt x="623" y="56"/>
                    <a:pt x="598" y="54"/>
                  </a:cubicBezTo>
                  <a:cubicBezTo>
                    <a:pt x="586" y="52"/>
                    <a:pt x="574" y="52"/>
                    <a:pt x="564" y="52"/>
                  </a:cubicBezTo>
                  <a:cubicBezTo>
                    <a:pt x="522" y="48"/>
                    <a:pt x="481" y="42"/>
                    <a:pt x="440" y="36"/>
                  </a:cubicBezTo>
                  <a:cubicBezTo>
                    <a:pt x="350" y="26"/>
                    <a:pt x="257" y="13"/>
                    <a:pt x="165" y="1"/>
                  </a:cubicBezTo>
                  <a:cubicBezTo>
                    <a:pt x="162" y="1"/>
                    <a:pt x="160" y="0"/>
                    <a:pt x="157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3159925" y="2312475"/>
              <a:ext cx="50325" cy="9000"/>
            </a:xfrm>
            <a:custGeom>
              <a:avLst/>
              <a:gdLst/>
              <a:ahLst/>
              <a:cxnLst/>
              <a:rect l="l" t="t" r="r" b="b"/>
              <a:pathLst>
                <a:path w="2013" h="360" extrusionOk="0">
                  <a:moveTo>
                    <a:pt x="1829" y="315"/>
                  </a:moveTo>
                  <a:lnTo>
                    <a:pt x="1817" y="320"/>
                  </a:lnTo>
                  <a:lnTo>
                    <a:pt x="1817" y="320"/>
                  </a:lnTo>
                  <a:cubicBezTo>
                    <a:pt x="1821" y="318"/>
                    <a:pt x="1825" y="316"/>
                    <a:pt x="1829" y="315"/>
                  </a:cubicBezTo>
                  <a:close/>
                  <a:moveTo>
                    <a:pt x="1691" y="0"/>
                  </a:moveTo>
                  <a:cubicBezTo>
                    <a:pt x="1689" y="0"/>
                    <a:pt x="1686" y="0"/>
                    <a:pt x="1684" y="0"/>
                  </a:cubicBezTo>
                  <a:lnTo>
                    <a:pt x="1603" y="5"/>
                  </a:lnTo>
                  <a:lnTo>
                    <a:pt x="1443" y="9"/>
                  </a:lnTo>
                  <a:cubicBezTo>
                    <a:pt x="1336" y="13"/>
                    <a:pt x="1230" y="21"/>
                    <a:pt x="1123" y="25"/>
                  </a:cubicBezTo>
                  <a:cubicBezTo>
                    <a:pt x="907" y="37"/>
                    <a:pt x="693" y="46"/>
                    <a:pt x="478" y="54"/>
                  </a:cubicBezTo>
                  <a:cubicBezTo>
                    <a:pt x="356" y="60"/>
                    <a:pt x="235" y="64"/>
                    <a:pt x="116" y="70"/>
                  </a:cubicBezTo>
                  <a:cubicBezTo>
                    <a:pt x="56" y="72"/>
                    <a:pt x="1" y="120"/>
                    <a:pt x="5" y="181"/>
                  </a:cubicBezTo>
                  <a:cubicBezTo>
                    <a:pt x="7" y="243"/>
                    <a:pt x="52" y="288"/>
                    <a:pt x="116" y="290"/>
                  </a:cubicBezTo>
                  <a:lnTo>
                    <a:pt x="114" y="290"/>
                  </a:lnTo>
                  <a:cubicBezTo>
                    <a:pt x="328" y="300"/>
                    <a:pt x="543" y="309"/>
                    <a:pt x="757" y="319"/>
                  </a:cubicBezTo>
                  <a:cubicBezTo>
                    <a:pt x="971" y="327"/>
                    <a:pt x="1186" y="337"/>
                    <a:pt x="1400" y="350"/>
                  </a:cubicBezTo>
                  <a:cubicBezTo>
                    <a:pt x="1462" y="352"/>
                    <a:pt x="1521" y="354"/>
                    <a:pt x="1581" y="356"/>
                  </a:cubicBezTo>
                  <a:lnTo>
                    <a:pt x="1671" y="360"/>
                  </a:lnTo>
                  <a:lnTo>
                    <a:pt x="1692" y="360"/>
                  </a:lnTo>
                  <a:cubicBezTo>
                    <a:pt x="1729" y="360"/>
                    <a:pt x="1760" y="350"/>
                    <a:pt x="1792" y="333"/>
                  </a:cubicBezTo>
                  <a:cubicBezTo>
                    <a:pt x="1797" y="331"/>
                    <a:pt x="1802" y="328"/>
                    <a:pt x="1807" y="325"/>
                  </a:cubicBezTo>
                  <a:lnTo>
                    <a:pt x="1807" y="325"/>
                  </a:lnTo>
                  <a:lnTo>
                    <a:pt x="1922" y="294"/>
                  </a:lnTo>
                  <a:cubicBezTo>
                    <a:pt x="1971" y="282"/>
                    <a:pt x="2012" y="231"/>
                    <a:pt x="2010" y="179"/>
                  </a:cubicBezTo>
                  <a:cubicBezTo>
                    <a:pt x="2008" y="130"/>
                    <a:pt x="1975" y="81"/>
                    <a:pt x="1922" y="66"/>
                  </a:cubicBezTo>
                  <a:lnTo>
                    <a:pt x="1808" y="35"/>
                  </a:lnTo>
                  <a:lnTo>
                    <a:pt x="1808" y="35"/>
                  </a:lnTo>
                  <a:cubicBezTo>
                    <a:pt x="1805" y="34"/>
                    <a:pt x="1802" y="32"/>
                    <a:pt x="1799" y="31"/>
                  </a:cubicBezTo>
                  <a:cubicBezTo>
                    <a:pt x="1764" y="14"/>
                    <a:pt x="1729" y="0"/>
                    <a:pt x="1691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2807150" y="2283500"/>
              <a:ext cx="72025" cy="70450"/>
            </a:xfrm>
            <a:custGeom>
              <a:avLst/>
              <a:gdLst/>
              <a:ahLst/>
              <a:cxnLst/>
              <a:rect l="l" t="t" r="r" b="b"/>
              <a:pathLst>
                <a:path w="2881" h="2818" extrusionOk="0">
                  <a:moveTo>
                    <a:pt x="1845" y="1815"/>
                  </a:moveTo>
                  <a:cubicBezTo>
                    <a:pt x="1843" y="1817"/>
                    <a:pt x="1841" y="1819"/>
                    <a:pt x="1840" y="1822"/>
                  </a:cubicBezTo>
                  <a:lnTo>
                    <a:pt x="1840" y="1822"/>
                  </a:lnTo>
                  <a:lnTo>
                    <a:pt x="1845" y="1815"/>
                  </a:lnTo>
                  <a:close/>
                  <a:moveTo>
                    <a:pt x="2069" y="2092"/>
                  </a:moveTo>
                  <a:cubicBezTo>
                    <a:pt x="2066" y="2094"/>
                    <a:pt x="2065" y="2094"/>
                    <a:pt x="2065" y="2094"/>
                  </a:cubicBezTo>
                  <a:cubicBezTo>
                    <a:pt x="2065" y="2094"/>
                    <a:pt x="2065" y="2094"/>
                    <a:pt x="2065" y="2094"/>
                  </a:cubicBezTo>
                  <a:lnTo>
                    <a:pt x="2065" y="2094"/>
                  </a:lnTo>
                  <a:cubicBezTo>
                    <a:pt x="2066" y="2093"/>
                    <a:pt x="2067" y="2093"/>
                    <a:pt x="2069" y="2092"/>
                  </a:cubicBezTo>
                  <a:close/>
                  <a:moveTo>
                    <a:pt x="1414" y="2247"/>
                  </a:moveTo>
                  <a:cubicBezTo>
                    <a:pt x="1412" y="2249"/>
                    <a:pt x="1410" y="2251"/>
                    <a:pt x="1407" y="2252"/>
                  </a:cubicBezTo>
                  <a:lnTo>
                    <a:pt x="1414" y="2247"/>
                  </a:lnTo>
                  <a:close/>
                  <a:moveTo>
                    <a:pt x="1635" y="2437"/>
                  </a:moveTo>
                  <a:lnTo>
                    <a:pt x="1609" y="2458"/>
                  </a:lnTo>
                  <a:cubicBezTo>
                    <a:pt x="1612" y="2455"/>
                    <a:pt x="1615" y="2453"/>
                    <a:pt x="1619" y="2450"/>
                  </a:cubicBezTo>
                  <a:lnTo>
                    <a:pt x="1619" y="2450"/>
                  </a:lnTo>
                  <a:cubicBezTo>
                    <a:pt x="1624" y="2446"/>
                    <a:pt x="1630" y="2441"/>
                    <a:pt x="1635" y="2437"/>
                  </a:cubicBezTo>
                  <a:close/>
                  <a:moveTo>
                    <a:pt x="2802" y="1"/>
                  </a:moveTo>
                  <a:cubicBezTo>
                    <a:pt x="2776" y="5"/>
                    <a:pt x="2749" y="7"/>
                    <a:pt x="2722" y="9"/>
                  </a:cubicBezTo>
                  <a:cubicBezTo>
                    <a:pt x="2691" y="11"/>
                    <a:pt x="2654" y="13"/>
                    <a:pt x="2624" y="19"/>
                  </a:cubicBezTo>
                  <a:cubicBezTo>
                    <a:pt x="2570" y="29"/>
                    <a:pt x="2519" y="42"/>
                    <a:pt x="2467" y="54"/>
                  </a:cubicBezTo>
                  <a:cubicBezTo>
                    <a:pt x="2363" y="79"/>
                    <a:pt x="2260" y="112"/>
                    <a:pt x="2153" y="132"/>
                  </a:cubicBezTo>
                  <a:lnTo>
                    <a:pt x="2157" y="132"/>
                  </a:lnTo>
                  <a:lnTo>
                    <a:pt x="2157" y="132"/>
                  </a:lnTo>
                  <a:cubicBezTo>
                    <a:pt x="2124" y="138"/>
                    <a:pt x="2089" y="150"/>
                    <a:pt x="2057" y="159"/>
                  </a:cubicBezTo>
                  <a:cubicBezTo>
                    <a:pt x="2024" y="169"/>
                    <a:pt x="1989" y="182"/>
                    <a:pt x="1954" y="192"/>
                  </a:cubicBezTo>
                  <a:cubicBezTo>
                    <a:pt x="1886" y="212"/>
                    <a:pt x="1818" y="235"/>
                    <a:pt x="1752" y="258"/>
                  </a:cubicBezTo>
                  <a:cubicBezTo>
                    <a:pt x="1617" y="303"/>
                    <a:pt x="1485" y="350"/>
                    <a:pt x="1352" y="401"/>
                  </a:cubicBezTo>
                  <a:cubicBezTo>
                    <a:pt x="1075" y="506"/>
                    <a:pt x="801" y="625"/>
                    <a:pt x="534" y="757"/>
                  </a:cubicBezTo>
                  <a:cubicBezTo>
                    <a:pt x="390" y="827"/>
                    <a:pt x="249" y="901"/>
                    <a:pt x="107" y="977"/>
                  </a:cubicBezTo>
                  <a:lnTo>
                    <a:pt x="64" y="1009"/>
                  </a:lnTo>
                  <a:lnTo>
                    <a:pt x="31" y="1053"/>
                  </a:lnTo>
                  <a:lnTo>
                    <a:pt x="10" y="1102"/>
                  </a:lnTo>
                  <a:cubicBezTo>
                    <a:pt x="2" y="1131"/>
                    <a:pt x="0" y="1159"/>
                    <a:pt x="6" y="1188"/>
                  </a:cubicBezTo>
                  <a:cubicBezTo>
                    <a:pt x="6" y="1207"/>
                    <a:pt x="10" y="1225"/>
                    <a:pt x="21" y="1242"/>
                  </a:cubicBezTo>
                  <a:cubicBezTo>
                    <a:pt x="27" y="1258"/>
                    <a:pt x="35" y="1274"/>
                    <a:pt x="47" y="1287"/>
                  </a:cubicBezTo>
                  <a:cubicBezTo>
                    <a:pt x="58" y="1303"/>
                    <a:pt x="70" y="1316"/>
                    <a:pt x="86" y="1326"/>
                  </a:cubicBezTo>
                  <a:cubicBezTo>
                    <a:pt x="107" y="1344"/>
                    <a:pt x="129" y="1357"/>
                    <a:pt x="158" y="1363"/>
                  </a:cubicBezTo>
                  <a:cubicBezTo>
                    <a:pt x="224" y="1383"/>
                    <a:pt x="292" y="1406"/>
                    <a:pt x="358" y="1422"/>
                  </a:cubicBezTo>
                  <a:cubicBezTo>
                    <a:pt x="425" y="1441"/>
                    <a:pt x="491" y="1455"/>
                    <a:pt x="559" y="1470"/>
                  </a:cubicBezTo>
                  <a:cubicBezTo>
                    <a:pt x="694" y="1498"/>
                    <a:pt x="830" y="1523"/>
                    <a:pt x="966" y="1544"/>
                  </a:cubicBezTo>
                  <a:cubicBezTo>
                    <a:pt x="1120" y="1564"/>
                    <a:pt x="1276" y="1585"/>
                    <a:pt x="1430" y="1597"/>
                  </a:cubicBezTo>
                  <a:cubicBezTo>
                    <a:pt x="1525" y="1604"/>
                    <a:pt x="1621" y="1606"/>
                    <a:pt x="1717" y="1606"/>
                  </a:cubicBezTo>
                  <a:cubicBezTo>
                    <a:pt x="1760" y="1606"/>
                    <a:pt x="1802" y="1606"/>
                    <a:pt x="1845" y="1605"/>
                  </a:cubicBezTo>
                  <a:cubicBezTo>
                    <a:pt x="1891" y="1605"/>
                    <a:pt x="1938" y="1604"/>
                    <a:pt x="1984" y="1602"/>
                  </a:cubicBezTo>
                  <a:lnTo>
                    <a:pt x="1984" y="1602"/>
                  </a:lnTo>
                  <a:cubicBezTo>
                    <a:pt x="1936" y="1684"/>
                    <a:pt x="1883" y="1763"/>
                    <a:pt x="1826" y="1839"/>
                  </a:cubicBezTo>
                  <a:lnTo>
                    <a:pt x="1826" y="1839"/>
                  </a:lnTo>
                  <a:cubicBezTo>
                    <a:pt x="1710" y="1985"/>
                    <a:pt x="1579" y="2116"/>
                    <a:pt x="1433" y="2233"/>
                  </a:cubicBezTo>
                  <a:lnTo>
                    <a:pt x="1433" y="2233"/>
                  </a:lnTo>
                  <a:cubicBezTo>
                    <a:pt x="1367" y="2283"/>
                    <a:pt x="1300" y="2329"/>
                    <a:pt x="1231" y="2374"/>
                  </a:cubicBezTo>
                  <a:cubicBezTo>
                    <a:pt x="1194" y="2396"/>
                    <a:pt x="1157" y="2417"/>
                    <a:pt x="1118" y="2437"/>
                  </a:cubicBezTo>
                  <a:cubicBezTo>
                    <a:pt x="1081" y="2458"/>
                    <a:pt x="1040" y="2476"/>
                    <a:pt x="1003" y="2499"/>
                  </a:cubicBezTo>
                  <a:cubicBezTo>
                    <a:pt x="968" y="2517"/>
                    <a:pt x="933" y="2565"/>
                    <a:pt x="925" y="2602"/>
                  </a:cubicBezTo>
                  <a:cubicBezTo>
                    <a:pt x="914" y="2641"/>
                    <a:pt x="916" y="2678"/>
                    <a:pt x="933" y="2713"/>
                  </a:cubicBezTo>
                  <a:cubicBezTo>
                    <a:pt x="947" y="2745"/>
                    <a:pt x="970" y="2778"/>
                    <a:pt x="1003" y="2795"/>
                  </a:cubicBezTo>
                  <a:cubicBezTo>
                    <a:pt x="1029" y="2809"/>
                    <a:pt x="1059" y="2818"/>
                    <a:pt x="1090" y="2818"/>
                  </a:cubicBezTo>
                  <a:cubicBezTo>
                    <a:pt x="1105" y="2818"/>
                    <a:pt x="1120" y="2816"/>
                    <a:pt x="1134" y="2811"/>
                  </a:cubicBezTo>
                  <a:cubicBezTo>
                    <a:pt x="1202" y="2791"/>
                    <a:pt x="1268" y="2754"/>
                    <a:pt x="1331" y="2719"/>
                  </a:cubicBezTo>
                  <a:cubicBezTo>
                    <a:pt x="1383" y="2692"/>
                    <a:pt x="1434" y="2661"/>
                    <a:pt x="1483" y="2630"/>
                  </a:cubicBezTo>
                  <a:cubicBezTo>
                    <a:pt x="1592" y="2558"/>
                    <a:pt x="1699" y="2480"/>
                    <a:pt x="1798" y="2394"/>
                  </a:cubicBezTo>
                  <a:cubicBezTo>
                    <a:pt x="1931" y="2280"/>
                    <a:pt x="2053" y="2151"/>
                    <a:pt x="2162" y="2012"/>
                  </a:cubicBezTo>
                  <a:lnTo>
                    <a:pt x="2162" y="2012"/>
                  </a:lnTo>
                  <a:cubicBezTo>
                    <a:pt x="2188" y="1992"/>
                    <a:pt x="2216" y="1972"/>
                    <a:pt x="2241" y="1952"/>
                  </a:cubicBezTo>
                  <a:cubicBezTo>
                    <a:pt x="2270" y="1934"/>
                    <a:pt x="2301" y="1909"/>
                    <a:pt x="2326" y="1893"/>
                  </a:cubicBezTo>
                  <a:cubicBezTo>
                    <a:pt x="2350" y="1876"/>
                    <a:pt x="2363" y="1844"/>
                    <a:pt x="2344" y="1817"/>
                  </a:cubicBezTo>
                  <a:cubicBezTo>
                    <a:pt x="2338" y="1806"/>
                    <a:pt x="2328" y="1798"/>
                    <a:pt x="2316" y="1793"/>
                  </a:cubicBezTo>
                  <a:lnTo>
                    <a:pt x="2316" y="1793"/>
                  </a:lnTo>
                  <a:cubicBezTo>
                    <a:pt x="2378" y="1695"/>
                    <a:pt x="2433" y="1593"/>
                    <a:pt x="2482" y="1486"/>
                  </a:cubicBezTo>
                  <a:cubicBezTo>
                    <a:pt x="2498" y="1455"/>
                    <a:pt x="2509" y="1422"/>
                    <a:pt x="2509" y="1387"/>
                  </a:cubicBezTo>
                  <a:cubicBezTo>
                    <a:pt x="2509" y="1353"/>
                    <a:pt x="2500" y="1320"/>
                    <a:pt x="2482" y="1289"/>
                  </a:cubicBezTo>
                  <a:cubicBezTo>
                    <a:pt x="2448" y="1231"/>
                    <a:pt x="2384" y="1190"/>
                    <a:pt x="2316" y="1190"/>
                  </a:cubicBezTo>
                  <a:cubicBezTo>
                    <a:pt x="2315" y="1190"/>
                    <a:pt x="2313" y="1190"/>
                    <a:pt x="2311" y="1190"/>
                  </a:cubicBezTo>
                  <a:cubicBezTo>
                    <a:pt x="2231" y="1193"/>
                    <a:pt x="2152" y="1195"/>
                    <a:pt x="2072" y="1195"/>
                  </a:cubicBezTo>
                  <a:cubicBezTo>
                    <a:pt x="1992" y="1195"/>
                    <a:pt x="1913" y="1193"/>
                    <a:pt x="1833" y="1190"/>
                  </a:cubicBezTo>
                  <a:cubicBezTo>
                    <a:pt x="1672" y="1182"/>
                    <a:pt x="1518" y="1170"/>
                    <a:pt x="1360" y="1155"/>
                  </a:cubicBezTo>
                  <a:cubicBezTo>
                    <a:pt x="1282" y="1148"/>
                    <a:pt x="1201" y="1139"/>
                    <a:pt x="1121" y="1129"/>
                  </a:cubicBezTo>
                  <a:lnTo>
                    <a:pt x="1121" y="1129"/>
                  </a:lnTo>
                  <a:cubicBezTo>
                    <a:pt x="1014" y="1113"/>
                    <a:pt x="909" y="1096"/>
                    <a:pt x="803" y="1075"/>
                  </a:cubicBezTo>
                  <a:cubicBezTo>
                    <a:pt x="795" y="1074"/>
                    <a:pt x="787" y="1072"/>
                    <a:pt x="779" y="1071"/>
                  </a:cubicBezTo>
                  <a:lnTo>
                    <a:pt x="779" y="1071"/>
                  </a:lnTo>
                  <a:cubicBezTo>
                    <a:pt x="829" y="1042"/>
                    <a:pt x="880" y="1014"/>
                    <a:pt x="931" y="987"/>
                  </a:cubicBezTo>
                  <a:cubicBezTo>
                    <a:pt x="1138" y="876"/>
                    <a:pt x="1348" y="769"/>
                    <a:pt x="1559" y="670"/>
                  </a:cubicBezTo>
                  <a:cubicBezTo>
                    <a:pt x="1676" y="617"/>
                    <a:pt x="1793" y="563"/>
                    <a:pt x="1912" y="514"/>
                  </a:cubicBezTo>
                  <a:lnTo>
                    <a:pt x="1912" y="514"/>
                  </a:lnTo>
                  <a:cubicBezTo>
                    <a:pt x="1971" y="489"/>
                    <a:pt x="2031" y="464"/>
                    <a:pt x="2091" y="440"/>
                  </a:cubicBezTo>
                  <a:cubicBezTo>
                    <a:pt x="2124" y="428"/>
                    <a:pt x="2157" y="414"/>
                    <a:pt x="2190" y="401"/>
                  </a:cubicBezTo>
                  <a:cubicBezTo>
                    <a:pt x="2217" y="391"/>
                    <a:pt x="2243" y="381"/>
                    <a:pt x="2268" y="368"/>
                  </a:cubicBezTo>
                  <a:cubicBezTo>
                    <a:pt x="2280" y="362"/>
                    <a:pt x="2293" y="356"/>
                    <a:pt x="2305" y="350"/>
                  </a:cubicBezTo>
                  <a:lnTo>
                    <a:pt x="2305" y="350"/>
                  </a:lnTo>
                  <a:cubicBezTo>
                    <a:pt x="2307" y="349"/>
                    <a:pt x="2308" y="349"/>
                    <a:pt x="2310" y="348"/>
                  </a:cubicBezTo>
                  <a:lnTo>
                    <a:pt x="2310" y="348"/>
                  </a:lnTo>
                  <a:cubicBezTo>
                    <a:pt x="2395" y="316"/>
                    <a:pt x="2479" y="285"/>
                    <a:pt x="2564" y="253"/>
                  </a:cubicBezTo>
                  <a:cubicBezTo>
                    <a:pt x="2615" y="235"/>
                    <a:pt x="2667" y="218"/>
                    <a:pt x="2716" y="194"/>
                  </a:cubicBezTo>
                  <a:cubicBezTo>
                    <a:pt x="2757" y="173"/>
                    <a:pt x="2796" y="155"/>
                    <a:pt x="2839" y="134"/>
                  </a:cubicBezTo>
                  <a:cubicBezTo>
                    <a:pt x="2866" y="122"/>
                    <a:pt x="2880" y="83"/>
                    <a:pt x="2872" y="54"/>
                  </a:cubicBezTo>
                  <a:cubicBezTo>
                    <a:pt x="2862" y="28"/>
                    <a:pt x="2837" y="3"/>
                    <a:pt x="2806" y="3"/>
                  </a:cubicBezTo>
                  <a:cubicBezTo>
                    <a:pt x="2805" y="3"/>
                    <a:pt x="2803" y="3"/>
                    <a:pt x="2802" y="3"/>
                  </a:cubicBezTo>
                  <a:lnTo>
                    <a:pt x="2802" y="1"/>
                  </a:ln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2883925" y="2293775"/>
              <a:ext cx="112250" cy="57725"/>
            </a:xfrm>
            <a:custGeom>
              <a:avLst/>
              <a:gdLst/>
              <a:ahLst/>
              <a:cxnLst/>
              <a:rect l="l" t="t" r="r" b="b"/>
              <a:pathLst>
                <a:path w="4490" h="2309" extrusionOk="0">
                  <a:moveTo>
                    <a:pt x="1884" y="738"/>
                  </a:moveTo>
                  <a:lnTo>
                    <a:pt x="1859" y="771"/>
                  </a:lnTo>
                  <a:lnTo>
                    <a:pt x="1859" y="771"/>
                  </a:lnTo>
                  <a:cubicBezTo>
                    <a:pt x="1868" y="760"/>
                    <a:pt x="1876" y="749"/>
                    <a:pt x="1884" y="738"/>
                  </a:cubicBezTo>
                  <a:close/>
                  <a:moveTo>
                    <a:pt x="3583" y="903"/>
                  </a:moveTo>
                  <a:cubicBezTo>
                    <a:pt x="3583" y="903"/>
                    <a:pt x="3583" y="904"/>
                    <a:pt x="3583" y="904"/>
                  </a:cubicBezTo>
                  <a:lnTo>
                    <a:pt x="3583" y="904"/>
                  </a:lnTo>
                  <a:cubicBezTo>
                    <a:pt x="3582" y="906"/>
                    <a:pt x="3582" y="908"/>
                    <a:pt x="3582" y="910"/>
                  </a:cubicBezTo>
                  <a:lnTo>
                    <a:pt x="3582" y="910"/>
                  </a:lnTo>
                  <a:cubicBezTo>
                    <a:pt x="3582" y="911"/>
                    <a:pt x="3581" y="912"/>
                    <a:pt x="3581" y="913"/>
                  </a:cubicBezTo>
                  <a:lnTo>
                    <a:pt x="3583" y="903"/>
                  </a:lnTo>
                  <a:close/>
                  <a:moveTo>
                    <a:pt x="3939" y="920"/>
                  </a:moveTo>
                  <a:lnTo>
                    <a:pt x="3939" y="925"/>
                  </a:lnTo>
                  <a:lnTo>
                    <a:pt x="3939" y="925"/>
                  </a:lnTo>
                  <a:cubicBezTo>
                    <a:pt x="3939" y="924"/>
                    <a:pt x="3939" y="924"/>
                    <a:pt x="3939" y="923"/>
                  </a:cubicBezTo>
                  <a:cubicBezTo>
                    <a:pt x="3939" y="922"/>
                    <a:pt x="3939" y="921"/>
                    <a:pt x="3939" y="920"/>
                  </a:cubicBezTo>
                  <a:close/>
                  <a:moveTo>
                    <a:pt x="403" y="970"/>
                  </a:moveTo>
                  <a:lnTo>
                    <a:pt x="403" y="970"/>
                  </a:lnTo>
                  <a:cubicBezTo>
                    <a:pt x="402" y="972"/>
                    <a:pt x="399" y="976"/>
                    <a:pt x="399" y="976"/>
                  </a:cubicBezTo>
                  <a:cubicBezTo>
                    <a:pt x="399" y="976"/>
                    <a:pt x="400" y="975"/>
                    <a:pt x="403" y="970"/>
                  </a:cubicBezTo>
                  <a:close/>
                  <a:moveTo>
                    <a:pt x="620" y="1027"/>
                  </a:moveTo>
                  <a:lnTo>
                    <a:pt x="620" y="1027"/>
                  </a:lnTo>
                  <a:cubicBezTo>
                    <a:pt x="619" y="1031"/>
                    <a:pt x="618" y="1036"/>
                    <a:pt x="618" y="1036"/>
                  </a:cubicBezTo>
                  <a:cubicBezTo>
                    <a:pt x="618" y="1036"/>
                    <a:pt x="618" y="1035"/>
                    <a:pt x="619" y="1032"/>
                  </a:cubicBezTo>
                  <a:cubicBezTo>
                    <a:pt x="619" y="1030"/>
                    <a:pt x="620" y="1029"/>
                    <a:pt x="620" y="1027"/>
                  </a:cubicBezTo>
                  <a:close/>
                  <a:moveTo>
                    <a:pt x="3946" y="1313"/>
                  </a:moveTo>
                  <a:lnTo>
                    <a:pt x="3947" y="1320"/>
                  </a:lnTo>
                  <a:cubicBezTo>
                    <a:pt x="3947" y="1317"/>
                    <a:pt x="3947" y="1315"/>
                    <a:pt x="3946" y="1313"/>
                  </a:cubicBezTo>
                  <a:close/>
                  <a:moveTo>
                    <a:pt x="3992" y="1488"/>
                  </a:moveTo>
                  <a:lnTo>
                    <a:pt x="3998" y="1502"/>
                  </a:lnTo>
                  <a:lnTo>
                    <a:pt x="3998" y="1502"/>
                  </a:lnTo>
                  <a:cubicBezTo>
                    <a:pt x="3996" y="1497"/>
                    <a:pt x="3994" y="1493"/>
                    <a:pt x="3992" y="1488"/>
                  </a:cubicBezTo>
                  <a:close/>
                  <a:moveTo>
                    <a:pt x="4000" y="1507"/>
                  </a:moveTo>
                  <a:lnTo>
                    <a:pt x="4013" y="1537"/>
                  </a:lnTo>
                  <a:cubicBezTo>
                    <a:pt x="4008" y="1527"/>
                    <a:pt x="4004" y="1517"/>
                    <a:pt x="4000" y="1507"/>
                  </a:cubicBezTo>
                  <a:close/>
                  <a:moveTo>
                    <a:pt x="4174" y="1759"/>
                  </a:moveTo>
                  <a:lnTo>
                    <a:pt x="4176" y="1761"/>
                  </a:lnTo>
                  <a:lnTo>
                    <a:pt x="4176" y="1761"/>
                  </a:lnTo>
                  <a:cubicBezTo>
                    <a:pt x="4176" y="1761"/>
                    <a:pt x="4176" y="1761"/>
                    <a:pt x="4176" y="1761"/>
                  </a:cubicBezTo>
                  <a:lnTo>
                    <a:pt x="4176" y="1761"/>
                  </a:lnTo>
                  <a:cubicBezTo>
                    <a:pt x="4175" y="1760"/>
                    <a:pt x="4174" y="1760"/>
                    <a:pt x="4174" y="1759"/>
                  </a:cubicBezTo>
                  <a:close/>
                  <a:moveTo>
                    <a:pt x="4176" y="1761"/>
                  </a:moveTo>
                  <a:lnTo>
                    <a:pt x="4176" y="1761"/>
                  </a:lnTo>
                  <a:lnTo>
                    <a:pt x="4176" y="1761"/>
                  </a:lnTo>
                  <a:lnTo>
                    <a:pt x="4181" y="1765"/>
                  </a:lnTo>
                  <a:cubicBezTo>
                    <a:pt x="4179" y="1764"/>
                    <a:pt x="4178" y="1763"/>
                    <a:pt x="4176" y="1761"/>
                  </a:cubicBezTo>
                  <a:close/>
                  <a:moveTo>
                    <a:pt x="4253" y="1794"/>
                  </a:moveTo>
                  <a:lnTo>
                    <a:pt x="4263" y="1795"/>
                  </a:lnTo>
                  <a:lnTo>
                    <a:pt x="4263" y="1795"/>
                  </a:lnTo>
                  <a:cubicBezTo>
                    <a:pt x="4259" y="1795"/>
                    <a:pt x="4256" y="1795"/>
                    <a:pt x="4253" y="1794"/>
                  </a:cubicBezTo>
                  <a:close/>
                  <a:moveTo>
                    <a:pt x="4303" y="1800"/>
                  </a:moveTo>
                  <a:lnTo>
                    <a:pt x="4304" y="1800"/>
                  </a:lnTo>
                  <a:cubicBezTo>
                    <a:pt x="4304" y="1800"/>
                    <a:pt x="4304" y="1800"/>
                    <a:pt x="4303" y="1800"/>
                  </a:cubicBezTo>
                  <a:close/>
                  <a:moveTo>
                    <a:pt x="781" y="1"/>
                  </a:moveTo>
                  <a:cubicBezTo>
                    <a:pt x="752" y="1"/>
                    <a:pt x="724" y="18"/>
                    <a:pt x="715" y="48"/>
                  </a:cubicBezTo>
                  <a:lnTo>
                    <a:pt x="715" y="50"/>
                  </a:lnTo>
                  <a:cubicBezTo>
                    <a:pt x="676" y="183"/>
                    <a:pt x="643" y="321"/>
                    <a:pt x="594" y="451"/>
                  </a:cubicBezTo>
                  <a:cubicBezTo>
                    <a:pt x="547" y="582"/>
                    <a:pt x="498" y="713"/>
                    <a:pt x="448" y="845"/>
                  </a:cubicBezTo>
                  <a:cubicBezTo>
                    <a:pt x="436" y="880"/>
                    <a:pt x="424" y="913"/>
                    <a:pt x="411" y="946"/>
                  </a:cubicBezTo>
                  <a:lnTo>
                    <a:pt x="403" y="970"/>
                  </a:lnTo>
                  <a:cubicBezTo>
                    <a:pt x="405" y="966"/>
                    <a:pt x="407" y="965"/>
                    <a:pt x="407" y="965"/>
                  </a:cubicBezTo>
                  <a:lnTo>
                    <a:pt x="407" y="965"/>
                  </a:lnTo>
                  <a:cubicBezTo>
                    <a:pt x="408" y="965"/>
                    <a:pt x="395" y="993"/>
                    <a:pt x="395" y="993"/>
                  </a:cubicBezTo>
                  <a:cubicBezTo>
                    <a:pt x="389" y="1009"/>
                    <a:pt x="383" y="1026"/>
                    <a:pt x="376" y="1042"/>
                  </a:cubicBezTo>
                  <a:cubicBezTo>
                    <a:pt x="354" y="1108"/>
                    <a:pt x="331" y="1176"/>
                    <a:pt x="309" y="1241"/>
                  </a:cubicBezTo>
                  <a:cubicBezTo>
                    <a:pt x="263" y="1375"/>
                    <a:pt x="216" y="1509"/>
                    <a:pt x="171" y="1642"/>
                  </a:cubicBezTo>
                  <a:lnTo>
                    <a:pt x="19" y="2090"/>
                  </a:lnTo>
                  <a:cubicBezTo>
                    <a:pt x="0" y="2147"/>
                    <a:pt x="21" y="2217"/>
                    <a:pt x="64" y="2258"/>
                  </a:cubicBezTo>
                  <a:cubicBezTo>
                    <a:pt x="97" y="2292"/>
                    <a:pt x="141" y="2309"/>
                    <a:pt x="186" y="2309"/>
                  </a:cubicBezTo>
                  <a:cubicBezTo>
                    <a:pt x="201" y="2309"/>
                    <a:pt x="216" y="2307"/>
                    <a:pt x="231" y="2304"/>
                  </a:cubicBezTo>
                  <a:cubicBezTo>
                    <a:pt x="397" y="2263"/>
                    <a:pt x="557" y="2211"/>
                    <a:pt x="715" y="2143"/>
                  </a:cubicBezTo>
                  <a:cubicBezTo>
                    <a:pt x="872" y="2078"/>
                    <a:pt x="1021" y="1993"/>
                    <a:pt x="1163" y="1903"/>
                  </a:cubicBezTo>
                  <a:cubicBezTo>
                    <a:pt x="1449" y="1722"/>
                    <a:pt x="1710" y="1504"/>
                    <a:pt x="1934" y="1252"/>
                  </a:cubicBezTo>
                  <a:cubicBezTo>
                    <a:pt x="1981" y="1199"/>
                    <a:pt x="2026" y="1144"/>
                    <a:pt x="2071" y="1088"/>
                  </a:cubicBezTo>
                  <a:lnTo>
                    <a:pt x="2071" y="1088"/>
                  </a:lnTo>
                  <a:cubicBezTo>
                    <a:pt x="2092" y="1184"/>
                    <a:pt x="2110" y="1282"/>
                    <a:pt x="2123" y="1379"/>
                  </a:cubicBezTo>
                  <a:lnTo>
                    <a:pt x="2116" y="1332"/>
                  </a:lnTo>
                  <a:lnTo>
                    <a:pt x="2116" y="1332"/>
                  </a:lnTo>
                  <a:cubicBezTo>
                    <a:pt x="2145" y="1539"/>
                    <a:pt x="2156" y="1749"/>
                    <a:pt x="2139" y="1958"/>
                  </a:cubicBezTo>
                  <a:cubicBezTo>
                    <a:pt x="2135" y="2026"/>
                    <a:pt x="2180" y="2094"/>
                    <a:pt x="2236" y="2127"/>
                  </a:cubicBezTo>
                  <a:cubicBezTo>
                    <a:pt x="2266" y="2144"/>
                    <a:pt x="2303" y="2154"/>
                    <a:pt x="2340" y="2154"/>
                  </a:cubicBezTo>
                  <a:cubicBezTo>
                    <a:pt x="2373" y="2154"/>
                    <a:pt x="2406" y="2146"/>
                    <a:pt x="2433" y="2127"/>
                  </a:cubicBezTo>
                  <a:cubicBezTo>
                    <a:pt x="2482" y="2094"/>
                    <a:pt x="2531" y="2059"/>
                    <a:pt x="2581" y="2024"/>
                  </a:cubicBezTo>
                  <a:cubicBezTo>
                    <a:pt x="2630" y="1991"/>
                    <a:pt x="2673" y="1956"/>
                    <a:pt x="2718" y="1922"/>
                  </a:cubicBezTo>
                  <a:lnTo>
                    <a:pt x="3000" y="1708"/>
                  </a:lnTo>
                  <a:cubicBezTo>
                    <a:pt x="3105" y="1630"/>
                    <a:pt x="3212" y="1552"/>
                    <a:pt x="3314" y="1470"/>
                  </a:cubicBezTo>
                  <a:cubicBezTo>
                    <a:pt x="3399" y="1400"/>
                    <a:pt x="3483" y="1333"/>
                    <a:pt x="3568" y="1266"/>
                  </a:cubicBezTo>
                  <a:lnTo>
                    <a:pt x="3568" y="1266"/>
                  </a:lnTo>
                  <a:cubicBezTo>
                    <a:pt x="3572" y="1339"/>
                    <a:pt x="3581" y="1414"/>
                    <a:pt x="3595" y="1487"/>
                  </a:cubicBezTo>
                  <a:lnTo>
                    <a:pt x="3595" y="1487"/>
                  </a:lnTo>
                  <a:cubicBezTo>
                    <a:pt x="3616" y="1631"/>
                    <a:pt x="3649" y="1770"/>
                    <a:pt x="3719" y="1899"/>
                  </a:cubicBezTo>
                  <a:lnTo>
                    <a:pt x="3712" y="1882"/>
                  </a:lnTo>
                  <a:lnTo>
                    <a:pt x="3712" y="1882"/>
                  </a:lnTo>
                  <a:cubicBezTo>
                    <a:pt x="3726" y="1913"/>
                    <a:pt x="3737" y="1926"/>
                    <a:pt x="3768" y="1965"/>
                  </a:cubicBezTo>
                  <a:cubicBezTo>
                    <a:pt x="3772" y="1973"/>
                    <a:pt x="3779" y="1979"/>
                    <a:pt x="3787" y="1987"/>
                  </a:cubicBezTo>
                  <a:cubicBezTo>
                    <a:pt x="3799" y="2002"/>
                    <a:pt x="3813" y="2016"/>
                    <a:pt x="3828" y="2030"/>
                  </a:cubicBezTo>
                  <a:cubicBezTo>
                    <a:pt x="3869" y="2067"/>
                    <a:pt x="3916" y="2102"/>
                    <a:pt x="3965" y="2127"/>
                  </a:cubicBezTo>
                  <a:cubicBezTo>
                    <a:pt x="3998" y="2141"/>
                    <a:pt x="4033" y="2160"/>
                    <a:pt x="4068" y="2168"/>
                  </a:cubicBezTo>
                  <a:cubicBezTo>
                    <a:pt x="4103" y="2176"/>
                    <a:pt x="4142" y="2180"/>
                    <a:pt x="4177" y="2180"/>
                  </a:cubicBezTo>
                  <a:cubicBezTo>
                    <a:pt x="4182" y="2181"/>
                    <a:pt x="4187" y="2181"/>
                    <a:pt x="4192" y="2181"/>
                  </a:cubicBezTo>
                  <a:cubicBezTo>
                    <a:pt x="4224" y="2181"/>
                    <a:pt x="4256" y="2175"/>
                    <a:pt x="4288" y="2170"/>
                  </a:cubicBezTo>
                  <a:cubicBezTo>
                    <a:pt x="4303" y="2168"/>
                    <a:pt x="4317" y="2166"/>
                    <a:pt x="4330" y="2162"/>
                  </a:cubicBezTo>
                  <a:lnTo>
                    <a:pt x="4330" y="2162"/>
                  </a:lnTo>
                  <a:cubicBezTo>
                    <a:pt x="4345" y="2160"/>
                    <a:pt x="4360" y="2155"/>
                    <a:pt x="4374" y="2147"/>
                  </a:cubicBezTo>
                  <a:cubicBezTo>
                    <a:pt x="4397" y="2139"/>
                    <a:pt x="4415" y="2127"/>
                    <a:pt x="4432" y="2111"/>
                  </a:cubicBezTo>
                  <a:cubicBezTo>
                    <a:pt x="4465" y="2078"/>
                    <a:pt x="4489" y="2026"/>
                    <a:pt x="4487" y="1981"/>
                  </a:cubicBezTo>
                  <a:cubicBezTo>
                    <a:pt x="4485" y="1934"/>
                    <a:pt x="4469" y="1885"/>
                    <a:pt x="4432" y="1852"/>
                  </a:cubicBezTo>
                  <a:cubicBezTo>
                    <a:pt x="4402" y="1824"/>
                    <a:pt x="4359" y="1797"/>
                    <a:pt x="4316" y="1797"/>
                  </a:cubicBezTo>
                  <a:cubicBezTo>
                    <a:pt x="4311" y="1797"/>
                    <a:pt x="4307" y="1798"/>
                    <a:pt x="4302" y="1798"/>
                  </a:cubicBezTo>
                  <a:lnTo>
                    <a:pt x="4298" y="1798"/>
                  </a:lnTo>
                  <a:lnTo>
                    <a:pt x="4300" y="1798"/>
                  </a:lnTo>
                  <a:lnTo>
                    <a:pt x="4300" y="1798"/>
                  </a:lnTo>
                  <a:cubicBezTo>
                    <a:pt x="4295" y="1798"/>
                    <a:pt x="4290" y="1798"/>
                    <a:pt x="4284" y="1797"/>
                  </a:cubicBezTo>
                  <a:lnTo>
                    <a:pt x="4284" y="1797"/>
                  </a:lnTo>
                  <a:cubicBezTo>
                    <a:pt x="4264" y="1793"/>
                    <a:pt x="4244" y="1788"/>
                    <a:pt x="4224" y="1781"/>
                  </a:cubicBezTo>
                  <a:lnTo>
                    <a:pt x="4224" y="1781"/>
                  </a:lnTo>
                  <a:cubicBezTo>
                    <a:pt x="4221" y="1779"/>
                    <a:pt x="4218" y="1778"/>
                    <a:pt x="4214" y="1777"/>
                  </a:cubicBezTo>
                  <a:lnTo>
                    <a:pt x="4214" y="1777"/>
                  </a:lnTo>
                  <a:lnTo>
                    <a:pt x="4222" y="1780"/>
                  </a:lnTo>
                  <a:cubicBezTo>
                    <a:pt x="4199" y="1768"/>
                    <a:pt x="4176" y="1757"/>
                    <a:pt x="4155" y="1742"/>
                  </a:cubicBezTo>
                  <a:lnTo>
                    <a:pt x="4155" y="1742"/>
                  </a:lnTo>
                  <a:cubicBezTo>
                    <a:pt x="4142" y="1730"/>
                    <a:pt x="4130" y="1717"/>
                    <a:pt x="4118" y="1704"/>
                  </a:cubicBezTo>
                  <a:lnTo>
                    <a:pt x="4118" y="1704"/>
                  </a:lnTo>
                  <a:cubicBezTo>
                    <a:pt x="4106" y="1687"/>
                    <a:pt x="4095" y="1671"/>
                    <a:pt x="4083" y="1655"/>
                  </a:cubicBezTo>
                  <a:lnTo>
                    <a:pt x="4083" y="1655"/>
                  </a:lnTo>
                  <a:lnTo>
                    <a:pt x="4097" y="1673"/>
                  </a:lnTo>
                  <a:cubicBezTo>
                    <a:pt x="4057" y="1620"/>
                    <a:pt x="4025" y="1564"/>
                    <a:pt x="3999" y="1505"/>
                  </a:cubicBezTo>
                  <a:lnTo>
                    <a:pt x="3999" y="1505"/>
                  </a:lnTo>
                  <a:cubicBezTo>
                    <a:pt x="3986" y="1472"/>
                    <a:pt x="3975" y="1440"/>
                    <a:pt x="3965" y="1408"/>
                  </a:cubicBezTo>
                  <a:cubicBezTo>
                    <a:pt x="3955" y="1370"/>
                    <a:pt x="3949" y="1328"/>
                    <a:pt x="3943" y="1286"/>
                  </a:cubicBezTo>
                  <a:lnTo>
                    <a:pt x="3943" y="1286"/>
                  </a:lnTo>
                  <a:cubicBezTo>
                    <a:pt x="3931" y="1171"/>
                    <a:pt x="3926" y="1054"/>
                    <a:pt x="3937" y="940"/>
                  </a:cubicBezTo>
                  <a:lnTo>
                    <a:pt x="3937" y="940"/>
                  </a:lnTo>
                  <a:cubicBezTo>
                    <a:pt x="3938" y="936"/>
                    <a:pt x="3938" y="932"/>
                    <a:pt x="3939" y="928"/>
                  </a:cubicBezTo>
                  <a:lnTo>
                    <a:pt x="3939" y="928"/>
                  </a:lnTo>
                  <a:cubicBezTo>
                    <a:pt x="3939" y="925"/>
                    <a:pt x="3939" y="922"/>
                    <a:pt x="3940" y="918"/>
                  </a:cubicBezTo>
                  <a:lnTo>
                    <a:pt x="3940" y="918"/>
                  </a:lnTo>
                  <a:cubicBezTo>
                    <a:pt x="3945" y="889"/>
                    <a:pt x="3949" y="858"/>
                    <a:pt x="3939" y="826"/>
                  </a:cubicBezTo>
                  <a:cubicBezTo>
                    <a:pt x="3929" y="790"/>
                    <a:pt x="3906" y="757"/>
                    <a:pt x="3875" y="734"/>
                  </a:cubicBezTo>
                  <a:cubicBezTo>
                    <a:pt x="3848" y="713"/>
                    <a:pt x="3822" y="701"/>
                    <a:pt x="3789" y="697"/>
                  </a:cubicBezTo>
                  <a:cubicBezTo>
                    <a:pt x="3781" y="696"/>
                    <a:pt x="3772" y="696"/>
                    <a:pt x="3763" y="696"/>
                  </a:cubicBezTo>
                  <a:cubicBezTo>
                    <a:pt x="3733" y="696"/>
                    <a:pt x="3699" y="702"/>
                    <a:pt x="3674" y="720"/>
                  </a:cubicBezTo>
                  <a:lnTo>
                    <a:pt x="3103" y="1128"/>
                  </a:lnTo>
                  <a:cubicBezTo>
                    <a:pt x="2912" y="1264"/>
                    <a:pt x="2729" y="1408"/>
                    <a:pt x="2542" y="1550"/>
                  </a:cubicBezTo>
                  <a:cubicBezTo>
                    <a:pt x="2531" y="1558"/>
                    <a:pt x="2519" y="1566"/>
                    <a:pt x="2508" y="1574"/>
                  </a:cubicBezTo>
                  <a:lnTo>
                    <a:pt x="2508" y="1574"/>
                  </a:lnTo>
                  <a:cubicBezTo>
                    <a:pt x="2504" y="1534"/>
                    <a:pt x="2500" y="1495"/>
                    <a:pt x="2495" y="1455"/>
                  </a:cubicBezTo>
                  <a:cubicBezTo>
                    <a:pt x="2482" y="1359"/>
                    <a:pt x="2468" y="1262"/>
                    <a:pt x="2447" y="1165"/>
                  </a:cubicBezTo>
                  <a:cubicBezTo>
                    <a:pt x="2431" y="1083"/>
                    <a:pt x="2408" y="1003"/>
                    <a:pt x="2388" y="921"/>
                  </a:cubicBezTo>
                  <a:cubicBezTo>
                    <a:pt x="2363" y="829"/>
                    <a:pt x="2336" y="736"/>
                    <a:pt x="2306" y="646"/>
                  </a:cubicBezTo>
                  <a:cubicBezTo>
                    <a:pt x="2283" y="578"/>
                    <a:pt x="2232" y="529"/>
                    <a:pt x="2160" y="518"/>
                  </a:cubicBezTo>
                  <a:cubicBezTo>
                    <a:pt x="2151" y="517"/>
                    <a:pt x="2143" y="517"/>
                    <a:pt x="2134" y="517"/>
                  </a:cubicBezTo>
                  <a:cubicBezTo>
                    <a:pt x="2071" y="517"/>
                    <a:pt x="2017" y="550"/>
                    <a:pt x="1981" y="603"/>
                  </a:cubicBezTo>
                  <a:cubicBezTo>
                    <a:pt x="1940" y="662"/>
                    <a:pt x="1901" y="720"/>
                    <a:pt x="1856" y="775"/>
                  </a:cubicBezTo>
                  <a:lnTo>
                    <a:pt x="1859" y="771"/>
                  </a:lnTo>
                  <a:lnTo>
                    <a:pt x="1859" y="771"/>
                  </a:lnTo>
                  <a:cubicBezTo>
                    <a:pt x="1716" y="953"/>
                    <a:pt x="1556" y="1119"/>
                    <a:pt x="1379" y="1268"/>
                  </a:cubicBezTo>
                  <a:cubicBezTo>
                    <a:pt x="1326" y="1313"/>
                    <a:pt x="1272" y="1357"/>
                    <a:pt x="1217" y="1400"/>
                  </a:cubicBezTo>
                  <a:lnTo>
                    <a:pt x="1256" y="1371"/>
                  </a:lnTo>
                  <a:lnTo>
                    <a:pt x="1256" y="1371"/>
                  </a:lnTo>
                  <a:cubicBezTo>
                    <a:pt x="1145" y="1455"/>
                    <a:pt x="1030" y="1533"/>
                    <a:pt x="911" y="1605"/>
                  </a:cubicBezTo>
                  <a:cubicBezTo>
                    <a:pt x="791" y="1677"/>
                    <a:pt x="670" y="1739"/>
                    <a:pt x="545" y="1798"/>
                  </a:cubicBezTo>
                  <a:cubicBezTo>
                    <a:pt x="507" y="1817"/>
                    <a:pt x="469" y="1835"/>
                    <a:pt x="430" y="1853"/>
                  </a:cubicBezTo>
                  <a:lnTo>
                    <a:pt x="430" y="1853"/>
                  </a:lnTo>
                  <a:cubicBezTo>
                    <a:pt x="469" y="1690"/>
                    <a:pt x="507" y="1528"/>
                    <a:pt x="545" y="1365"/>
                  </a:cubicBezTo>
                  <a:cubicBezTo>
                    <a:pt x="559" y="1297"/>
                    <a:pt x="576" y="1229"/>
                    <a:pt x="592" y="1161"/>
                  </a:cubicBezTo>
                  <a:cubicBezTo>
                    <a:pt x="598" y="1126"/>
                    <a:pt x="609" y="1092"/>
                    <a:pt x="615" y="1057"/>
                  </a:cubicBezTo>
                  <a:cubicBezTo>
                    <a:pt x="617" y="1051"/>
                    <a:pt x="622" y="1030"/>
                    <a:pt x="621" y="1023"/>
                  </a:cubicBezTo>
                  <a:lnTo>
                    <a:pt x="621" y="1023"/>
                  </a:lnTo>
                  <a:cubicBezTo>
                    <a:pt x="622" y="1018"/>
                    <a:pt x="624" y="1013"/>
                    <a:pt x="625" y="1009"/>
                  </a:cubicBezTo>
                  <a:lnTo>
                    <a:pt x="635" y="956"/>
                  </a:lnTo>
                  <a:cubicBezTo>
                    <a:pt x="664" y="818"/>
                    <a:pt x="693" y="679"/>
                    <a:pt x="722" y="541"/>
                  </a:cubicBezTo>
                  <a:cubicBezTo>
                    <a:pt x="730" y="504"/>
                    <a:pt x="736" y="465"/>
                    <a:pt x="746" y="428"/>
                  </a:cubicBezTo>
                  <a:cubicBezTo>
                    <a:pt x="756" y="391"/>
                    <a:pt x="767" y="352"/>
                    <a:pt x="779" y="313"/>
                  </a:cubicBezTo>
                  <a:cubicBezTo>
                    <a:pt x="800" y="237"/>
                    <a:pt x="822" y="161"/>
                    <a:pt x="843" y="85"/>
                  </a:cubicBezTo>
                  <a:cubicBezTo>
                    <a:pt x="853" y="50"/>
                    <a:pt x="832" y="11"/>
                    <a:pt x="798" y="3"/>
                  </a:cubicBezTo>
                  <a:cubicBezTo>
                    <a:pt x="792" y="1"/>
                    <a:pt x="786" y="1"/>
                    <a:pt x="781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3057575" y="2289575"/>
              <a:ext cx="53225" cy="63050"/>
            </a:xfrm>
            <a:custGeom>
              <a:avLst/>
              <a:gdLst/>
              <a:ahLst/>
              <a:cxnLst/>
              <a:rect l="l" t="t" r="r" b="b"/>
              <a:pathLst>
                <a:path w="2129" h="2522" extrusionOk="0">
                  <a:moveTo>
                    <a:pt x="1798" y="1097"/>
                  </a:moveTo>
                  <a:cubicBezTo>
                    <a:pt x="1798" y="1098"/>
                    <a:pt x="1798" y="1099"/>
                    <a:pt x="1797" y="1099"/>
                  </a:cubicBezTo>
                  <a:lnTo>
                    <a:pt x="1797" y="1099"/>
                  </a:lnTo>
                  <a:lnTo>
                    <a:pt x="1798" y="1097"/>
                  </a:lnTo>
                  <a:close/>
                  <a:moveTo>
                    <a:pt x="1638" y="1598"/>
                  </a:moveTo>
                  <a:cubicBezTo>
                    <a:pt x="1635" y="1605"/>
                    <a:pt x="1633" y="1611"/>
                    <a:pt x="1630" y="1617"/>
                  </a:cubicBezTo>
                  <a:lnTo>
                    <a:pt x="1630" y="1617"/>
                  </a:lnTo>
                  <a:lnTo>
                    <a:pt x="1638" y="1598"/>
                  </a:lnTo>
                  <a:close/>
                  <a:moveTo>
                    <a:pt x="121" y="0"/>
                  </a:moveTo>
                  <a:cubicBezTo>
                    <a:pt x="110" y="0"/>
                    <a:pt x="100" y="2"/>
                    <a:pt x="93" y="4"/>
                  </a:cubicBezTo>
                  <a:cubicBezTo>
                    <a:pt x="68" y="12"/>
                    <a:pt x="48" y="25"/>
                    <a:pt x="33" y="45"/>
                  </a:cubicBezTo>
                  <a:cubicBezTo>
                    <a:pt x="0" y="88"/>
                    <a:pt x="0" y="156"/>
                    <a:pt x="42" y="195"/>
                  </a:cubicBezTo>
                  <a:cubicBezTo>
                    <a:pt x="99" y="249"/>
                    <a:pt x="157" y="304"/>
                    <a:pt x="210" y="364"/>
                  </a:cubicBezTo>
                  <a:cubicBezTo>
                    <a:pt x="263" y="423"/>
                    <a:pt x="313" y="485"/>
                    <a:pt x="362" y="549"/>
                  </a:cubicBezTo>
                  <a:lnTo>
                    <a:pt x="339" y="520"/>
                  </a:lnTo>
                  <a:lnTo>
                    <a:pt x="339" y="520"/>
                  </a:lnTo>
                  <a:cubicBezTo>
                    <a:pt x="383" y="575"/>
                    <a:pt x="426" y="633"/>
                    <a:pt x="469" y="690"/>
                  </a:cubicBezTo>
                  <a:lnTo>
                    <a:pt x="444" y="658"/>
                  </a:lnTo>
                  <a:lnTo>
                    <a:pt x="444" y="658"/>
                  </a:lnTo>
                  <a:cubicBezTo>
                    <a:pt x="528" y="766"/>
                    <a:pt x="609" y="881"/>
                    <a:pt x="681" y="999"/>
                  </a:cubicBezTo>
                  <a:cubicBezTo>
                    <a:pt x="754" y="1116"/>
                    <a:pt x="826" y="1237"/>
                    <a:pt x="890" y="1360"/>
                  </a:cubicBezTo>
                  <a:cubicBezTo>
                    <a:pt x="919" y="1419"/>
                    <a:pt x="947" y="1478"/>
                    <a:pt x="975" y="1538"/>
                  </a:cubicBezTo>
                  <a:lnTo>
                    <a:pt x="975" y="1538"/>
                  </a:lnTo>
                  <a:cubicBezTo>
                    <a:pt x="1013" y="1638"/>
                    <a:pt x="1052" y="1739"/>
                    <a:pt x="1083" y="1841"/>
                  </a:cubicBezTo>
                  <a:cubicBezTo>
                    <a:pt x="1118" y="1948"/>
                    <a:pt x="1147" y="2057"/>
                    <a:pt x="1174" y="2166"/>
                  </a:cubicBezTo>
                  <a:cubicBezTo>
                    <a:pt x="1188" y="2227"/>
                    <a:pt x="1200" y="2289"/>
                    <a:pt x="1213" y="2352"/>
                  </a:cubicBezTo>
                  <a:cubicBezTo>
                    <a:pt x="1223" y="2392"/>
                    <a:pt x="1243" y="2426"/>
                    <a:pt x="1272" y="2455"/>
                  </a:cubicBezTo>
                  <a:cubicBezTo>
                    <a:pt x="1301" y="2484"/>
                    <a:pt x="1334" y="2502"/>
                    <a:pt x="1375" y="2513"/>
                  </a:cubicBezTo>
                  <a:cubicBezTo>
                    <a:pt x="1394" y="2519"/>
                    <a:pt x="1414" y="2522"/>
                    <a:pt x="1435" y="2522"/>
                  </a:cubicBezTo>
                  <a:cubicBezTo>
                    <a:pt x="1455" y="2522"/>
                    <a:pt x="1476" y="2519"/>
                    <a:pt x="1496" y="2513"/>
                  </a:cubicBezTo>
                  <a:cubicBezTo>
                    <a:pt x="1535" y="2502"/>
                    <a:pt x="1570" y="2484"/>
                    <a:pt x="1599" y="2455"/>
                  </a:cubicBezTo>
                  <a:cubicBezTo>
                    <a:pt x="1675" y="2385"/>
                    <a:pt x="1741" y="2299"/>
                    <a:pt x="1800" y="2215"/>
                  </a:cubicBezTo>
                  <a:cubicBezTo>
                    <a:pt x="1849" y="2147"/>
                    <a:pt x="1895" y="2075"/>
                    <a:pt x="1932" y="1999"/>
                  </a:cubicBezTo>
                  <a:cubicBezTo>
                    <a:pt x="2018" y="1831"/>
                    <a:pt x="2082" y="1652"/>
                    <a:pt x="2110" y="1465"/>
                  </a:cubicBezTo>
                  <a:cubicBezTo>
                    <a:pt x="2117" y="1424"/>
                    <a:pt x="2123" y="1383"/>
                    <a:pt x="2127" y="1344"/>
                  </a:cubicBezTo>
                  <a:cubicBezTo>
                    <a:pt x="2129" y="1331"/>
                    <a:pt x="2127" y="1319"/>
                    <a:pt x="2125" y="1307"/>
                  </a:cubicBezTo>
                  <a:cubicBezTo>
                    <a:pt x="2121" y="1280"/>
                    <a:pt x="2119" y="1253"/>
                    <a:pt x="2115" y="1227"/>
                  </a:cubicBezTo>
                  <a:cubicBezTo>
                    <a:pt x="2110" y="1204"/>
                    <a:pt x="2108" y="1179"/>
                    <a:pt x="2100" y="1159"/>
                  </a:cubicBezTo>
                  <a:cubicBezTo>
                    <a:pt x="2092" y="1128"/>
                    <a:pt x="2082" y="1089"/>
                    <a:pt x="2063" y="1064"/>
                  </a:cubicBezTo>
                  <a:cubicBezTo>
                    <a:pt x="2051" y="1042"/>
                    <a:pt x="2034" y="1025"/>
                    <a:pt x="2012" y="1011"/>
                  </a:cubicBezTo>
                  <a:cubicBezTo>
                    <a:pt x="1989" y="999"/>
                    <a:pt x="1965" y="992"/>
                    <a:pt x="1938" y="992"/>
                  </a:cubicBezTo>
                  <a:cubicBezTo>
                    <a:pt x="1913" y="992"/>
                    <a:pt x="1889" y="999"/>
                    <a:pt x="1866" y="1011"/>
                  </a:cubicBezTo>
                  <a:cubicBezTo>
                    <a:pt x="1843" y="1025"/>
                    <a:pt x="1827" y="1042"/>
                    <a:pt x="1815" y="1064"/>
                  </a:cubicBezTo>
                  <a:cubicBezTo>
                    <a:pt x="1802" y="1079"/>
                    <a:pt x="1795" y="1099"/>
                    <a:pt x="1788" y="1119"/>
                  </a:cubicBezTo>
                  <a:lnTo>
                    <a:pt x="1788" y="1119"/>
                  </a:lnTo>
                  <a:cubicBezTo>
                    <a:pt x="1780" y="1137"/>
                    <a:pt x="1771" y="1155"/>
                    <a:pt x="1765" y="1173"/>
                  </a:cubicBezTo>
                  <a:lnTo>
                    <a:pt x="1781" y="1137"/>
                  </a:lnTo>
                  <a:lnTo>
                    <a:pt x="1781" y="1137"/>
                  </a:lnTo>
                  <a:cubicBezTo>
                    <a:pt x="1768" y="1168"/>
                    <a:pt x="1758" y="1198"/>
                    <a:pt x="1747" y="1229"/>
                  </a:cubicBezTo>
                  <a:cubicBezTo>
                    <a:pt x="1739" y="1247"/>
                    <a:pt x="1728" y="1266"/>
                    <a:pt x="1724" y="1286"/>
                  </a:cubicBezTo>
                  <a:cubicBezTo>
                    <a:pt x="1716" y="1327"/>
                    <a:pt x="1708" y="1368"/>
                    <a:pt x="1697" y="1409"/>
                  </a:cubicBezTo>
                  <a:cubicBezTo>
                    <a:pt x="1679" y="1484"/>
                    <a:pt x="1653" y="1559"/>
                    <a:pt x="1624" y="1631"/>
                  </a:cubicBezTo>
                  <a:lnTo>
                    <a:pt x="1624" y="1631"/>
                  </a:lnTo>
                  <a:cubicBezTo>
                    <a:pt x="1595" y="1696"/>
                    <a:pt x="1562" y="1759"/>
                    <a:pt x="1525" y="1820"/>
                  </a:cubicBezTo>
                  <a:lnTo>
                    <a:pt x="1525" y="1820"/>
                  </a:lnTo>
                  <a:cubicBezTo>
                    <a:pt x="1516" y="1796"/>
                    <a:pt x="1506" y="1772"/>
                    <a:pt x="1496" y="1748"/>
                  </a:cubicBezTo>
                  <a:cubicBezTo>
                    <a:pt x="1457" y="1656"/>
                    <a:pt x="1418" y="1564"/>
                    <a:pt x="1373" y="1473"/>
                  </a:cubicBezTo>
                  <a:cubicBezTo>
                    <a:pt x="1365" y="1455"/>
                    <a:pt x="1354" y="1436"/>
                    <a:pt x="1346" y="1418"/>
                  </a:cubicBezTo>
                  <a:cubicBezTo>
                    <a:pt x="1336" y="1397"/>
                    <a:pt x="1324" y="1379"/>
                    <a:pt x="1313" y="1360"/>
                  </a:cubicBezTo>
                  <a:cubicBezTo>
                    <a:pt x="1295" y="1323"/>
                    <a:pt x="1274" y="1286"/>
                    <a:pt x="1256" y="1249"/>
                  </a:cubicBezTo>
                  <a:cubicBezTo>
                    <a:pt x="1176" y="1099"/>
                    <a:pt x="1087" y="953"/>
                    <a:pt x="987" y="818"/>
                  </a:cubicBezTo>
                  <a:cubicBezTo>
                    <a:pt x="927" y="740"/>
                    <a:pt x="867" y="664"/>
                    <a:pt x="804" y="588"/>
                  </a:cubicBezTo>
                  <a:cubicBezTo>
                    <a:pt x="750" y="524"/>
                    <a:pt x="695" y="458"/>
                    <a:pt x="635" y="401"/>
                  </a:cubicBezTo>
                  <a:cubicBezTo>
                    <a:pt x="565" y="335"/>
                    <a:pt x="494" y="271"/>
                    <a:pt x="422" y="212"/>
                  </a:cubicBezTo>
                  <a:cubicBezTo>
                    <a:pt x="342" y="146"/>
                    <a:pt x="261" y="78"/>
                    <a:pt x="179" y="17"/>
                  </a:cubicBezTo>
                  <a:cubicBezTo>
                    <a:pt x="166" y="6"/>
                    <a:pt x="142" y="0"/>
                    <a:pt x="121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3025125" y="2289150"/>
              <a:ext cx="96825" cy="65375"/>
            </a:xfrm>
            <a:custGeom>
              <a:avLst/>
              <a:gdLst/>
              <a:ahLst/>
              <a:cxnLst/>
              <a:rect l="l" t="t" r="r" b="b"/>
              <a:pathLst>
                <a:path w="3873" h="2615" extrusionOk="0">
                  <a:moveTo>
                    <a:pt x="3743" y="1"/>
                  </a:moveTo>
                  <a:cubicBezTo>
                    <a:pt x="3723" y="1"/>
                    <a:pt x="3703" y="6"/>
                    <a:pt x="3684" y="17"/>
                  </a:cubicBezTo>
                  <a:cubicBezTo>
                    <a:pt x="3454" y="161"/>
                    <a:pt x="3223" y="303"/>
                    <a:pt x="2991" y="444"/>
                  </a:cubicBezTo>
                  <a:cubicBezTo>
                    <a:pt x="2761" y="588"/>
                    <a:pt x="2531" y="730"/>
                    <a:pt x="2301" y="874"/>
                  </a:cubicBezTo>
                  <a:cubicBezTo>
                    <a:pt x="2071" y="1016"/>
                    <a:pt x="1837" y="1155"/>
                    <a:pt x="1603" y="1297"/>
                  </a:cubicBezTo>
                  <a:cubicBezTo>
                    <a:pt x="1377" y="1431"/>
                    <a:pt x="1152" y="1566"/>
                    <a:pt x="927" y="1702"/>
                  </a:cubicBezTo>
                  <a:lnTo>
                    <a:pt x="927" y="1702"/>
                  </a:lnTo>
                  <a:cubicBezTo>
                    <a:pt x="888" y="1703"/>
                    <a:pt x="838" y="1723"/>
                    <a:pt x="816" y="1751"/>
                  </a:cubicBezTo>
                  <a:cubicBezTo>
                    <a:pt x="806" y="1764"/>
                    <a:pt x="796" y="1775"/>
                    <a:pt x="785" y="1787"/>
                  </a:cubicBezTo>
                  <a:lnTo>
                    <a:pt x="785" y="1787"/>
                  </a:lnTo>
                  <a:cubicBezTo>
                    <a:pt x="593" y="1902"/>
                    <a:pt x="401" y="2017"/>
                    <a:pt x="208" y="2127"/>
                  </a:cubicBezTo>
                  <a:cubicBezTo>
                    <a:pt x="177" y="2146"/>
                    <a:pt x="148" y="2162"/>
                    <a:pt x="119" y="2178"/>
                  </a:cubicBezTo>
                  <a:lnTo>
                    <a:pt x="72" y="2215"/>
                  </a:lnTo>
                  <a:cubicBezTo>
                    <a:pt x="47" y="2236"/>
                    <a:pt x="33" y="2261"/>
                    <a:pt x="23" y="2289"/>
                  </a:cubicBezTo>
                  <a:cubicBezTo>
                    <a:pt x="12" y="2308"/>
                    <a:pt x="6" y="2328"/>
                    <a:pt x="6" y="2349"/>
                  </a:cubicBezTo>
                  <a:cubicBezTo>
                    <a:pt x="0" y="2380"/>
                    <a:pt x="2" y="2411"/>
                    <a:pt x="10" y="2441"/>
                  </a:cubicBezTo>
                  <a:cubicBezTo>
                    <a:pt x="23" y="2480"/>
                    <a:pt x="43" y="2515"/>
                    <a:pt x="72" y="2546"/>
                  </a:cubicBezTo>
                  <a:cubicBezTo>
                    <a:pt x="93" y="2569"/>
                    <a:pt x="117" y="2585"/>
                    <a:pt x="146" y="2593"/>
                  </a:cubicBezTo>
                  <a:cubicBezTo>
                    <a:pt x="172" y="2606"/>
                    <a:pt x="199" y="2614"/>
                    <a:pt x="227" y="2614"/>
                  </a:cubicBezTo>
                  <a:cubicBezTo>
                    <a:pt x="230" y="2614"/>
                    <a:pt x="233" y="2614"/>
                    <a:pt x="236" y="2614"/>
                  </a:cubicBezTo>
                  <a:cubicBezTo>
                    <a:pt x="284" y="2608"/>
                    <a:pt x="335" y="2604"/>
                    <a:pt x="382" y="2591"/>
                  </a:cubicBezTo>
                  <a:cubicBezTo>
                    <a:pt x="429" y="2579"/>
                    <a:pt x="475" y="2558"/>
                    <a:pt x="518" y="2540"/>
                  </a:cubicBezTo>
                  <a:cubicBezTo>
                    <a:pt x="573" y="2515"/>
                    <a:pt x="625" y="2489"/>
                    <a:pt x="676" y="2456"/>
                  </a:cubicBezTo>
                  <a:cubicBezTo>
                    <a:pt x="740" y="2413"/>
                    <a:pt x="799" y="2365"/>
                    <a:pt x="855" y="2314"/>
                  </a:cubicBezTo>
                  <a:cubicBezTo>
                    <a:pt x="910" y="2261"/>
                    <a:pt x="960" y="2201"/>
                    <a:pt x="1005" y="2139"/>
                  </a:cubicBezTo>
                  <a:cubicBezTo>
                    <a:pt x="1011" y="2132"/>
                    <a:pt x="1017" y="2124"/>
                    <a:pt x="1022" y="2115"/>
                  </a:cubicBezTo>
                  <a:lnTo>
                    <a:pt x="1022" y="2115"/>
                  </a:lnTo>
                  <a:cubicBezTo>
                    <a:pt x="1023" y="2115"/>
                    <a:pt x="1023" y="2115"/>
                    <a:pt x="1023" y="2115"/>
                  </a:cubicBezTo>
                  <a:cubicBezTo>
                    <a:pt x="1247" y="1961"/>
                    <a:pt x="1471" y="1807"/>
                    <a:pt x="1693" y="1652"/>
                  </a:cubicBezTo>
                  <a:cubicBezTo>
                    <a:pt x="1917" y="1498"/>
                    <a:pt x="2143" y="1342"/>
                    <a:pt x="2369" y="1190"/>
                  </a:cubicBezTo>
                  <a:cubicBezTo>
                    <a:pt x="2597" y="1040"/>
                    <a:pt x="2821" y="890"/>
                    <a:pt x="3047" y="738"/>
                  </a:cubicBezTo>
                  <a:cubicBezTo>
                    <a:pt x="3273" y="588"/>
                    <a:pt x="3497" y="438"/>
                    <a:pt x="3723" y="286"/>
                  </a:cubicBezTo>
                  <a:cubicBezTo>
                    <a:pt x="3751" y="268"/>
                    <a:pt x="3780" y="249"/>
                    <a:pt x="3807" y="231"/>
                  </a:cubicBezTo>
                  <a:cubicBezTo>
                    <a:pt x="3834" y="212"/>
                    <a:pt x="3856" y="188"/>
                    <a:pt x="3864" y="157"/>
                  </a:cubicBezTo>
                  <a:cubicBezTo>
                    <a:pt x="3873" y="128"/>
                    <a:pt x="3869" y="89"/>
                    <a:pt x="3852" y="62"/>
                  </a:cubicBezTo>
                  <a:cubicBezTo>
                    <a:pt x="3828" y="24"/>
                    <a:pt x="3786" y="1"/>
                    <a:pt x="3743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3781975" y="2255800"/>
              <a:ext cx="98525" cy="95175"/>
            </a:xfrm>
            <a:custGeom>
              <a:avLst/>
              <a:gdLst/>
              <a:ahLst/>
              <a:cxnLst/>
              <a:rect l="l" t="t" r="r" b="b"/>
              <a:pathLst>
                <a:path w="3941" h="3807" extrusionOk="0">
                  <a:moveTo>
                    <a:pt x="115" y="0"/>
                  </a:moveTo>
                  <a:cubicBezTo>
                    <a:pt x="88" y="0"/>
                    <a:pt x="61" y="9"/>
                    <a:pt x="41" y="30"/>
                  </a:cubicBezTo>
                  <a:cubicBezTo>
                    <a:pt x="0" y="75"/>
                    <a:pt x="0" y="141"/>
                    <a:pt x="41" y="184"/>
                  </a:cubicBezTo>
                  <a:lnTo>
                    <a:pt x="41" y="186"/>
                  </a:lnTo>
                  <a:cubicBezTo>
                    <a:pt x="161" y="305"/>
                    <a:pt x="278" y="425"/>
                    <a:pt x="395" y="546"/>
                  </a:cubicBezTo>
                  <a:cubicBezTo>
                    <a:pt x="512" y="665"/>
                    <a:pt x="629" y="782"/>
                    <a:pt x="740" y="905"/>
                  </a:cubicBezTo>
                  <a:cubicBezTo>
                    <a:pt x="797" y="969"/>
                    <a:pt x="857" y="1029"/>
                    <a:pt x="917" y="1088"/>
                  </a:cubicBezTo>
                  <a:cubicBezTo>
                    <a:pt x="974" y="1150"/>
                    <a:pt x="1032" y="1209"/>
                    <a:pt x="1089" y="1269"/>
                  </a:cubicBezTo>
                  <a:cubicBezTo>
                    <a:pt x="1206" y="1388"/>
                    <a:pt x="1323" y="1505"/>
                    <a:pt x="1443" y="1624"/>
                  </a:cubicBezTo>
                  <a:cubicBezTo>
                    <a:pt x="1679" y="1861"/>
                    <a:pt x="1915" y="2095"/>
                    <a:pt x="2153" y="2331"/>
                  </a:cubicBezTo>
                  <a:cubicBezTo>
                    <a:pt x="2270" y="2448"/>
                    <a:pt x="2388" y="2567"/>
                    <a:pt x="2507" y="2684"/>
                  </a:cubicBezTo>
                  <a:cubicBezTo>
                    <a:pt x="2628" y="2800"/>
                    <a:pt x="2749" y="2917"/>
                    <a:pt x="2870" y="3034"/>
                  </a:cubicBezTo>
                  <a:cubicBezTo>
                    <a:pt x="2990" y="3151"/>
                    <a:pt x="3109" y="3266"/>
                    <a:pt x="3232" y="3379"/>
                  </a:cubicBezTo>
                  <a:cubicBezTo>
                    <a:pt x="3353" y="3492"/>
                    <a:pt x="3476" y="3607"/>
                    <a:pt x="3598" y="3720"/>
                  </a:cubicBezTo>
                  <a:cubicBezTo>
                    <a:pt x="3622" y="3740"/>
                    <a:pt x="3645" y="3765"/>
                    <a:pt x="3672" y="3782"/>
                  </a:cubicBezTo>
                  <a:cubicBezTo>
                    <a:pt x="3700" y="3801"/>
                    <a:pt x="3730" y="3806"/>
                    <a:pt x="3761" y="3806"/>
                  </a:cubicBezTo>
                  <a:cubicBezTo>
                    <a:pt x="3774" y="3806"/>
                    <a:pt x="3786" y="3805"/>
                    <a:pt x="3799" y="3804"/>
                  </a:cubicBezTo>
                  <a:cubicBezTo>
                    <a:pt x="3834" y="3802"/>
                    <a:pt x="3873" y="3790"/>
                    <a:pt x="3898" y="3763"/>
                  </a:cubicBezTo>
                  <a:cubicBezTo>
                    <a:pt x="3922" y="3734"/>
                    <a:pt x="3937" y="3703"/>
                    <a:pt x="3939" y="3664"/>
                  </a:cubicBezTo>
                  <a:cubicBezTo>
                    <a:pt x="3941" y="3627"/>
                    <a:pt x="3939" y="3595"/>
                    <a:pt x="3924" y="3560"/>
                  </a:cubicBezTo>
                  <a:cubicBezTo>
                    <a:pt x="3908" y="3521"/>
                    <a:pt x="3881" y="3494"/>
                    <a:pt x="3852" y="3465"/>
                  </a:cubicBezTo>
                  <a:cubicBezTo>
                    <a:pt x="3824" y="3436"/>
                    <a:pt x="3793" y="3408"/>
                    <a:pt x="3764" y="3377"/>
                  </a:cubicBezTo>
                  <a:cubicBezTo>
                    <a:pt x="3704" y="3317"/>
                    <a:pt x="3645" y="3258"/>
                    <a:pt x="3585" y="3198"/>
                  </a:cubicBezTo>
                  <a:cubicBezTo>
                    <a:pt x="3466" y="3079"/>
                    <a:pt x="3349" y="2962"/>
                    <a:pt x="3228" y="2847"/>
                  </a:cubicBezTo>
                  <a:cubicBezTo>
                    <a:pt x="2987" y="2613"/>
                    <a:pt x="2747" y="2380"/>
                    <a:pt x="2503" y="2152"/>
                  </a:cubicBezTo>
                  <a:cubicBezTo>
                    <a:pt x="2260" y="1922"/>
                    <a:pt x="2016" y="1694"/>
                    <a:pt x="1771" y="1466"/>
                  </a:cubicBezTo>
                  <a:cubicBezTo>
                    <a:pt x="1650" y="1351"/>
                    <a:pt x="1531" y="1236"/>
                    <a:pt x="1406" y="1123"/>
                  </a:cubicBezTo>
                  <a:cubicBezTo>
                    <a:pt x="1282" y="1012"/>
                    <a:pt x="1157" y="899"/>
                    <a:pt x="1032" y="786"/>
                  </a:cubicBezTo>
                  <a:cubicBezTo>
                    <a:pt x="970" y="731"/>
                    <a:pt x="906" y="677"/>
                    <a:pt x="843" y="622"/>
                  </a:cubicBezTo>
                  <a:cubicBezTo>
                    <a:pt x="779" y="568"/>
                    <a:pt x="719" y="509"/>
                    <a:pt x="658" y="453"/>
                  </a:cubicBezTo>
                  <a:cubicBezTo>
                    <a:pt x="534" y="340"/>
                    <a:pt x="411" y="227"/>
                    <a:pt x="288" y="114"/>
                  </a:cubicBezTo>
                  <a:cubicBezTo>
                    <a:pt x="257" y="88"/>
                    <a:pt x="228" y="59"/>
                    <a:pt x="198" y="30"/>
                  </a:cubicBezTo>
                  <a:cubicBezTo>
                    <a:pt x="175" y="11"/>
                    <a:pt x="145" y="0"/>
                    <a:pt x="115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3787150" y="2256375"/>
              <a:ext cx="73525" cy="89375"/>
            </a:xfrm>
            <a:custGeom>
              <a:avLst/>
              <a:gdLst/>
              <a:ahLst/>
              <a:cxnLst/>
              <a:rect l="l" t="t" r="r" b="b"/>
              <a:pathLst>
                <a:path w="2941" h="3575" extrusionOk="0">
                  <a:moveTo>
                    <a:pt x="2825" y="1"/>
                  </a:moveTo>
                  <a:cubicBezTo>
                    <a:pt x="2799" y="1"/>
                    <a:pt x="2772" y="10"/>
                    <a:pt x="2754" y="32"/>
                  </a:cubicBezTo>
                  <a:lnTo>
                    <a:pt x="2754" y="34"/>
                  </a:lnTo>
                  <a:cubicBezTo>
                    <a:pt x="2575" y="241"/>
                    <a:pt x="2396" y="449"/>
                    <a:pt x="2218" y="658"/>
                  </a:cubicBezTo>
                  <a:cubicBezTo>
                    <a:pt x="2039" y="866"/>
                    <a:pt x="1862" y="1078"/>
                    <a:pt x="1685" y="1287"/>
                  </a:cubicBezTo>
                  <a:cubicBezTo>
                    <a:pt x="1597" y="1394"/>
                    <a:pt x="1509" y="1499"/>
                    <a:pt x="1422" y="1603"/>
                  </a:cubicBezTo>
                  <a:cubicBezTo>
                    <a:pt x="1334" y="1710"/>
                    <a:pt x="1248" y="1817"/>
                    <a:pt x="1157" y="1922"/>
                  </a:cubicBezTo>
                  <a:cubicBezTo>
                    <a:pt x="1135" y="1947"/>
                    <a:pt x="1110" y="1967"/>
                    <a:pt x="1088" y="1994"/>
                  </a:cubicBezTo>
                  <a:cubicBezTo>
                    <a:pt x="1065" y="2018"/>
                    <a:pt x="1042" y="2043"/>
                    <a:pt x="1020" y="2068"/>
                  </a:cubicBezTo>
                  <a:cubicBezTo>
                    <a:pt x="975" y="2119"/>
                    <a:pt x="929" y="2170"/>
                    <a:pt x="884" y="2222"/>
                  </a:cubicBezTo>
                  <a:cubicBezTo>
                    <a:pt x="792" y="2325"/>
                    <a:pt x="703" y="2429"/>
                    <a:pt x="615" y="2534"/>
                  </a:cubicBezTo>
                  <a:cubicBezTo>
                    <a:pt x="527" y="2639"/>
                    <a:pt x="438" y="2744"/>
                    <a:pt x="350" y="2848"/>
                  </a:cubicBezTo>
                  <a:cubicBezTo>
                    <a:pt x="305" y="2902"/>
                    <a:pt x="262" y="2953"/>
                    <a:pt x="217" y="3007"/>
                  </a:cubicBezTo>
                  <a:cubicBezTo>
                    <a:pt x="194" y="3033"/>
                    <a:pt x="173" y="3058"/>
                    <a:pt x="151" y="3085"/>
                  </a:cubicBezTo>
                  <a:cubicBezTo>
                    <a:pt x="118" y="3124"/>
                    <a:pt x="89" y="3167"/>
                    <a:pt x="60" y="3210"/>
                  </a:cubicBezTo>
                  <a:cubicBezTo>
                    <a:pt x="52" y="3222"/>
                    <a:pt x="42" y="3237"/>
                    <a:pt x="34" y="3251"/>
                  </a:cubicBezTo>
                  <a:cubicBezTo>
                    <a:pt x="17" y="3286"/>
                    <a:pt x="9" y="3315"/>
                    <a:pt x="5" y="3356"/>
                  </a:cubicBezTo>
                  <a:cubicBezTo>
                    <a:pt x="5" y="3360"/>
                    <a:pt x="5" y="3364"/>
                    <a:pt x="5" y="3366"/>
                  </a:cubicBezTo>
                  <a:cubicBezTo>
                    <a:pt x="5" y="3374"/>
                    <a:pt x="5" y="3381"/>
                    <a:pt x="5" y="3387"/>
                  </a:cubicBezTo>
                  <a:cubicBezTo>
                    <a:pt x="1" y="3446"/>
                    <a:pt x="34" y="3500"/>
                    <a:pt x="79" y="3535"/>
                  </a:cubicBezTo>
                  <a:cubicBezTo>
                    <a:pt x="111" y="3561"/>
                    <a:pt x="150" y="3575"/>
                    <a:pt x="191" y="3575"/>
                  </a:cubicBezTo>
                  <a:cubicBezTo>
                    <a:pt x="207" y="3575"/>
                    <a:pt x="224" y="3572"/>
                    <a:pt x="241" y="3567"/>
                  </a:cubicBezTo>
                  <a:cubicBezTo>
                    <a:pt x="272" y="3559"/>
                    <a:pt x="301" y="3551"/>
                    <a:pt x="327" y="3535"/>
                  </a:cubicBezTo>
                  <a:cubicBezTo>
                    <a:pt x="358" y="3516"/>
                    <a:pt x="381" y="3491"/>
                    <a:pt x="406" y="3467"/>
                  </a:cubicBezTo>
                  <a:cubicBezTo>
                    <a:pt x="418" y="3454"/>
                    <a:pt x="428" y="3442"/>
                    <a:pt x="440" y="3428"/>
                  </a:cubicBezTo>
                  <a:cubicBezTo>
                    <a:pt x="465" y="3403"/>
                    <a:pt x="486" y="3374"/>
                    <a:pt x="508" y="3346"/>
                  </a:cubicBezTo>
                  <a:cubicBezTo>
                    <a:pt x="551" y="3290"/>
                    <a:pt x="595" y="3233"/>
                    <a:pt x="640" y="3175"/>
                  </a:cubicBezTo>
                  <a:cubicBezTo>
                    <a:pt x="726" y="3062"/>
                    <a:pt x="814" y="2947"/>
                    <a:pt x="903" y="2834"/>
                  </a:cubicBezTo>
                  <a:cubicBezTo>
                    <a:pt x="950" y="2770"/>
                    <a:pt x="999" y="2707"/>
                    <a:pt x="1049" y="2643"/>
                  </a:cubicBezTo>
                  <a:lnTo>
                    <a:pt x="1049" y="2643"/>
                  </a:lnTo>
                  <a:lnTo>
                    <a:pt x="1018" y="2684"/>
                  </a:lnTo>
                  <a:cubicBezTo>
                    <a:pt x="1130" y="2537"/>
                    <a:pt x="1238" y="2385"/>
                    <a:pt x="1346" y="2234"/>
                  </a:cubicBezTo>
                  <a:lnTo>
                    <a:pt x="1346" y="2234"/>
                  </a:lnTo>
                  <a:cubicBezTo>
                    <a:pt x="1364" y="2210"/>
                    <a:pt x="1380" y="2188"/>
                    <a:pt x="1394" y="2164"/>
                  </a:cubicBezTo>
                  <a:cubicBezTo>
                    <a:pt x="1403" y="2151"/>
                    <a:pt x="1411" y="2138"/>
                    <a:pt x="1418" y="2127"/>
                  </a:cubicBezTo>
                  <a:lnTo>
                    <a:pt x="1418" y="2127"/>
                  </a:lnTo>
                  <a:cubicBezTo>
                    <a:pt x="1609" y="1880"/>
                    <a:pt x="1800" y="1634"/>
                    <a:pt x="1990" y="1390"/>
                  </a:cubicBezTo>
                  <a:cubicBezTo>
                    <a:pt x="2189" y="1133"/>
                    <a:pt x="2394" y="862"/>
                    <a:pt x="2596" y="595"/>
                  </a:cubicBezTo>
                  <a:cubicBezTo>
                    <a:pt x="2704" y="451"/>
                    <a:pt x="2813" y="307"/>
                    <a:pt x="2922" y="163"/>
                  </a:cubicBezTo>
                  <a:cubicBezTo>
                    <a:pt x="2937" y="143"/>
                    <a:pt x="2941" y="104"/>
                    <a:pt x="2932" y="79"/>
                  </a:cubicBezTo>
                  <a:cubicBezTo>
                    <a:pt x="2926" y="56"/>
                    <a:pt x="2914" y="38"/>
                    <a:pt x="2893" y="24"/>
                  </a:cubicBezTo>
                  <a:cubicBezTo>
                    <a:pt x="2875" y="9"/>
                    <a:pt x="2850" y="1"/>
                    <a:pt x="2825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3965800" y="2293475"/>
              <a:ext cx="68025" cy="10900"/>
            </a:xfrm>
            <a:custGeom>
              <a:avLst/>
              <a:gdLst/>
              <a:ahLst/>
              <a:cxnLst/>
              <a:rect l="l" t="t" r="r" b="b"/>
              <a:pathLst>
                <a:path w="2721" h="436" extrusionOk="0">
                  <a:moveTo>
                    <a:pt x="2529" y="0"/>
                  </a:moveTo>
                  <a:cubicBezTo>
                    <a:pt x="2501" y="0"/>
                    <a:pt x="2474" y="6"/>
                    <a:pt x="2446" y="9"/>
                  </a:cubicBezTo>
                  <a:lnTo>
                    <a:pt x="2446" y="9"/>
                  </a:lnTo>
                  <a:cubicBezTo>
                    <a:pt x="2432" y="5"/>
                    <a:pt x="2418" y="3"/>
                    <a:pt x="2404" y="3"/>
                  </a:cubicBezTo>
                  <a:cubicBezTo>
                    <a:pt x="2391" y="3"/>
                    <a:pt x="2378" y="5"/>
                    <a:pt x="2363" y="6"/>
                  </a:cubicBezTo>
                  <a:cubicBezTo>
                    <a:pt x="2350" y="9"/>
                    <a:pt x="2338" y="11"/>
                    <a:pt x="2326" y="13"/>
                  </a:cubicBezTo>
                  <a:cubicBezTo>
                    <a:pt x="2301" y="17"/>
                    <a:pt x="2274" y="23"/>
                    <a:pt x="2250" y="27"/>
                  </a:cubicBezTo>
                  <a:cubicBezTo>
                    <a:pt x="2198" y="39"/>
                    <a:pt x="2149" y="48"/>
                    <a:pt x="2100" y="58"/>
                  </a:cubicBezTo>
                  <a:cubicBezTo>
                    <a:pt x="1997" y="76"/>
                    <a:pt x="1894" y="93"/>
                    <a:pt x="1792" y="107"/>
                  </a:cubicBezTo>
                  <a:lnTo>
                    <a:pt x="1833" y="101"/>
                  </a:lnTo>
                  <a:lnTo>
                    <a:pt x="1833" y="101"/>
                  </a:lnTo>
                  <a:cubicBezTo>
                    <a:pt x="1720" y="117"/>
                    <a:pt x="1605" y="128"/>
                    <a:pt x="1492" y="138"/>
                  </a:cubicBezTo>
                  <a:cubicBezTo>
                    <a:pt x="1379" y="150"/>
                    <a:pt x="1266" y="158"/>
                    <a:pt x="1151" y="165"/>
                  </a:cubicBezTo>
                  <a:cubicBezTo>
                    <a:pt x="1025" y="170"/>
                    <a:pt x="900" y="173"/>
                    <a:pt x="775" y="173"/>
                  </a:cubicBezTo>
                  <a:cubicBezTo>
                    <a:pt x="672" y="173"/>
                    <a:pt x="569" y="171"/>
                    <a:pt x="467" y="167"/>
                  </a:cubicBezTo>
                  <a:cubicBezTo>
                    <a:pt x="403" y="165"/>
                    <a:pt x="339" y="158"/>
                    <a:pt x="275" y="154"/>
                  </a:cubicBezTo>
                  <a:cubicBezTo>
                    <a:pt x="210" y="150"/>
                    <a:pt x="146" y="148"/>
                    <a:pt x="84" y="144"/>
                  </a:cubicBezTo>
                  <a:cubicBezTo>
                    <a:pt x="83" y="144"/>
                    <a:pt x="82" y="144"/>
                    <a:pt x="81" y="144"/>
                  </a:cubicBezTo>
                  <a:cubicBezTo>
                    <a:pt x="41" y="144"/>
                    <a:pt x="10" y="178"/>
                    <a:pt x="4" y="214"/>
                  </a:cubicBezTo>
                  <a:cubicBezTo>
                    <a:pt x="0" y="251"/>
                    <a:pt x="23" y="292"/>
                    <a:pt x="62" y="302"/>
                  </a:cubicBezTo>
                  <a:cubicBezTo>
                    <a:pt x="138" y="321"/>
                    <a:pt x="214" y="341"/>
                    <a:pt x="290" y="354"/>
                  </a:cubicBezTo>
                  <a:cubicBezTo>
                    <a:pt x="374" y="366"/>
                    <a:pt x="456" y="378"/>
                    <a:pt x="540" y="389"/>
                  </a:cubicBezTo>
                  <a:cubicBezTo>
                    <a:pt x="695" y="409"/>
                    <a:pt x="851" y="423"/>
                    <a:pt x="1005" y="430"/>
                  </a:cubicBezTo>
                  <a:cubicBezTo>
                    <a:pt x="1077" y="433"/>
                    <a:pt x="1150" y="435"/>
                    <a:pt x="1222" y="435"/>
                  </a:cubicBezTo>
                  <a:cubicBezTo>
                    <a:pt x="1306" y="435"/>
                    <a:pt x="1389" y="433"/>
                    <a:pt x="1471" y="430"/>
                  </a:cubicBezTo>
                  <a:cubicBezTo>
                    <a:pt x="1638" y="421"/>
                    <a:pt x="1802" y="401"/>
                    <a:pt x="1966" y="378"/>
                  </a:cubicBezTo>
                  <a:cubicBezTo>
                    <a:pt x="2053" y="368"/>
                    <a:pt x="2139" y="354"/>
                    <a:pt x="2223" y="337"/>
                  </a:cubicBezTo>
                  <a:cubicBezTo>
                    <a:pt x="2266" y="331"/>
                    <a:pt x="2309" y="321"/>
                    <a:pt x="2352" y="313"/>
                  </a:cubicBezTo>
                  <a:cubicBezTo>
                    <a:pt x="2375" y="308"/>
                    <a:pt x="2396" y="302"/>
                    <a:pt x="2416" y="296"/>
                  </a:cubicBezTo>
                  <a:cubicBezTo>
                    <a:pt x="2437" y="290"/>
                    <a:pt x="2457" y="286"/>
                    <a:pt x="2476" y="276"/>
                  </a:cubicBezTo>
                  <a:cubicBezTo>
                    <a:pt x="2488" y="268"/>
                    <a:pt x="2496" y="260"/>
                    <a:pt x="2505" y="252"/>
                  </a:cubicBezTo>
                  <a:lnTo>
                    <a:pt x="2505" y="252"/>
                  </a:lnTo>
                  <a:lnTo>
                    <a:pt x="2513" y="249"/>
                  </a:lnTo>
                  <a:cubicBezTo>
                    <a:pt x="2537" y="241"/>
                    <a:pt x="2564" y="232"/>
                    <a:pt x="2585" y="220"/>
                  </a:cubicBezTo>
                  <a:cubicBezTo>
                    <a:pt x="2615" y="204"/>
                    <a:pt x="2642" y="183"/>
                    <a:pt x="2669" y="165"/>
                  </a:cubicBezTo>
                  <a:cubicBezTo>
                    <a:pt x="2700" y="144"/>
                    <a:pt x="2720" y="107"/>
                    <a:pt x="2708" y="70"/>
                  </a:cubicBezTo>
                  <a:cubicBezTo>
                    <a:pt x="2696" y="33"/>
                    <a:pt x="2667" y="13"/>
                    <a:pt x="2628" y="9"/>
                  </a:cubicBezTo>
                  <a:cubicBezTo>
                    <a:pt x="2595" y="6"/>
                    <a:pt x="2562" y="0"/>
                    <a:pt x="2529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4308050" y="2259650"/>
              <a:ext cx="83550" cy="43175"/>
            </a:xfrm>
            <a:custGeom>
              <a:avLst/>
              <a:gdLst/>
              <a:ahLst/>
              <a:cxnLst/>
              <a:rect l="l" t="t" r="r" b="b"/>
              <a:pathLst>
                <a:path w="3342" h="1727" extrusionOk="0">
                  <a:moveTo>
                    <a:pt x="139" y="1"/>
                  </a:moveTo>
                  <a:cubicBezTo>
                    <a:pt x="116" y="1"/>
                    <a:pt x="90" y="8"/>
                    <a:pt x="73" y="18"/>
                  </a:cubicBezTo>
                  <a:cubicBezTo>
                    <a:pt x="50" y="34"/>
                    <a:pt x="34" y="51"/>
                    <a:pt x="24" y="77"/>
                  </a:cubicBezTo>
                  <a:cubicBezTo>
                    <a:pt x="1" y="131"/>
                    <a:pt x="19" y="199"/>
                    <a:pt x="73" y="227"/>
                  </a:cubicBezTo>
                  <a:lnTo>
                    <a:pt x="73" y="230"/>
                  </a:lnTo>
                  <a:cubicBezTo>
                    <a:pt x="169" y="283"/>
                    <a:pt x="268" y="336"/>
                    <a:pt x="365" y="390"/>
                  </a:cubicBezTo>
                  <a:cubicBezTo>
                    <a:pt x="461" y="443"/>
                    <a:pt x="562" y="492"/>
                    <a:pt x="660" y="542"/>
                  </a:cubicBezTo>
                  <a:cubicBezTo>
                    <a:pt x="856" y="645"/>
                    <a:pt x="1053" y="745"/>
                    <a:pt x="1250" y="846"/>
                  </a:cubicBezTo>
                  <a:cubicBezTo>
                    <a:pt x="1445" y="947"/>
                    <a:pt x="1644" y="1045"/>
                    <a:pt x="1844" y="1144"/>
                  </a:cubicBezTo>
                  <a:cubicBezTo>
                    <a:pt x="2043" y="1242"/>
                    <a:pt x="2240" y="1343"/>
                    <a:pt x="2440" y="1435"/>
                  </a:cubicBezTo>
                  <a:cubicBezTo>
                    <a:pt x="2542" y="1483"/>
                    <a:pt x="2643" y="1528"/>
                    <a:pt x="2744" y="1575"/>
                  </a:cubicBezTo>
                  <a:cubicBezTo>
                    <a:pt x="2795" y="1600"/>
                    <a:pt x="2844" y="1622"/>
                    <a:pt x="2896" y="1645"/>
                  </a:cubicBezTo>
                  <a:cubicBezTo>
                    <a:pt x="2920" y="1657"/>
                    <a:pt x="2945" y="1670"/>
                    <a:pt x="2972" y="1682"/>
                  </a:cubicBezTo>
                  <a:cubicBezTo>
                    <a:pt x="2984" y="1686"/>
                    <a:pt x="2996" y="1692"/>
                    <a:pt x="3009" y="1698"/>
                  </a:cubicBezTo>
                  <a:cubicBezTo>
                    <a:pt x="3023" y="1705"/>
                    <a:pt x="3042" y="1715"/>
                    <a:pt x="3056" y="1719"/>
                  </a:cubicBezTo>
                  <a:cubicBezTo>
                    <a:pt x="3070" y="1723"/>
                    <a:pt x="3097" y="1725"/>
                    <a:pt x="3109" y="1725"/>
                  </a:cubicBezTo>
                  <a:lnTo>
                    <a:pt x="3130" y="1725"/>
                  </a:lnTo>
                  <a:cubicBezTo>
                    <a:pt x="3138" y="1725"/>
                    <a:pt x="3146" y="1726"/>
                    <a:pt x="3155" y="1726"/>
                  </a:cubicBezTo>
                  <a:cubicBezTo>
                    <a:pt x="3159" y="1726"/>
                    <a:pt x="3163" y="1726"/>
                    <a:pt x="3167" y="1725"/>
                  </a:cubicBezTo>
                  <a:cubicBezTo>
                    <a:pt x="3191" y="1723"/>
                    <a:pt x="3214" y="1719"/>
                    <a:pt x="3235" y="1711"/>
                  </a:cubicBezTo>
                  <a:cubicBezTo>
                    <a:pt x="3267" y="1698"/>
                    <a:pt x="3300" y="1680"/>
                    <a:pt x="3317" y="1649"/>
                  </a:cubicBezTo>
                  <a:cubicBezTo>
                    <a:pt x="3333" y="1616"/>
                    <a:pt x="3341" y="1579"/>
                    <a:pt x="3329" y="1544"/>
                  </a:cubicBezTo>
                  <a:cubicBezTo>
                    <a:pt x="3323" y="1524"/>
                    <a:pt x="3317" y="1501"/>
                    <a:pt x="3307" y="1485"/>
                  </a:cubicBezTo>
                  <a:cubicBezTo>
                    <a:pt x="3292" y="1464"/>
                    <a:pt x="3276" y="1444"/>
                    <a:pt x="3259" y="1425"/>
                  </a:cubicBezTo>
                  <a:cubicBezTo>
                    <a:pt x="3243" y="1403"/>
                    <a:pt x="3226" y="1386"/>
                    <a:pt x="3200" y="1372"/>
                  </a:cubicBezTo>
                  <a:cubicBezTo>
                    <a:pt x="3187" y="1366"/>
                    <a:pt x="3175" y="1359"/>
                    <a:pt x="3163" y="1353"/>
                  </a:cubicBezTo>
                  <a:cubicBezTo>
                    <a:pt x="3111" y="1329"/>
                    <a:pt x="3062" y="1304"/>
                    <a:pt x="3013" y="1279"/>
                  </a:cubicBezTo>
                  <a:cubicBezTo>
                    <a:pt x="2912" y="1232"/>
                    <a:pt x="2813" y="1183"/>
                    <a:pt x="2713" y="1133"/>
                  </a:cubicBezTo>
                  <a:cubicBezTo>
                    <a:pt x="2612" y="1086"/>
                    <a:pt x="2514" y="1037"/>
                    <a:pt x="2411" y="990"/>
                  </a:cubicBezTo>
                  <a:cubicBezTo>
                    <a:pt x="2310" y="944"/>
                    <a:pt x="2209" y="897"/>
                    <a:pt x="2109" y="852"/>
                  </a:cubicBezTo>
                  <a:cubicBezTo>
                    <a:pt x="1905" y="760"/>
                    <a:pt x="1702" y="667"/>
                    <a:pt x="1499" y="577"/>
                  </a:cubicBezTo>
                  <a:cubicBezTo>
                    <a:pt x="1295" y="488"/>
                    <a:pt x="1090" y="398"/>
                    <a:pt x="886" y="308"/>
                  </a:cubicBezTo>
                  <a:cubicBezTo>
                    <a:pt x="784" y="264"/>
                    <a:pt x="681" y="219"/>
                    <a:pt x="580" y="174"/>
                  </a:cubicBezTo>
                  <a:cubicBezTo>
                    <a:pt x="469" y="125"/>
                    <a:pt x="356" y="82"/>
                    <a:pt x="243" y="36"/>
                  </a:cubicBezTo>
                  <a:cubicBezTo>
                    <a:pt x="219" y="26"/>
                    <a:pt x="192" y="16"/>
                    <a:pt x="167" y="6"/>
                  </a:cubicBezTo>
                  <a:cubicBezTo>
                    <a:pt x="159" y="2"/>
                    <a:pt x="149" y="1"/>
                    <a:pt x="139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20325" y="2242375"/>
              <a:ext cx="70925" cy="61450"/>
            </a:xfrm>
            <a:custGeom>
              <a:avLst/>
              <a:gdLst/>
              <a:ahLst/>
              <a:cxnLst/>
              <a:rect l="l" t="t" r="r" b="b"/>
              <a:pathLst>
                <a:path w="2837" h="2458" extrusionOk="0">
                  <a:moveTo>
                    <a:pt x="2694" y="0"/>
                  </a:moveTo>
                  <a:lnTo>
                    <a:pt x="2657" y="6"/>
                  </a:lnTo>
                  <a:cubicBezTo>
                    <a:pt x="2633" y="12"/>
                    <a:pt x="2612" y="25"/>
                    <a:pt x="2594" y="43"/>
                  </a:cubicBezTo>
                  <a:lnTo>
                    <a:pt x="2594" y="41"/>
                  </a:lnTo>
                  <a:cubicBezTo>
                    <a:pt x="2427" y="179"/>
                    <a:pt x="2261" y="317"/>
                    <a:pt x="2094" y="454"/>
                  </a:cubicBezTo>
                  <a:cubicBezTo>
                    <a:pt x="1928" y="592"/>
                    <a:pt x="1760" y="729"/>
                    <a:pt x="1593" y="867"/>
                  </a:cubicBezTo>
                  <a:cubicBezTo>
                    <a:pt x="1427" y="1005"/>
                    <a:pt x="1258" y="1140"/>
                    <a:pt x="1090" y="1276"/>
                  </a:cubicBezTo>
                  <a:cubicBezTo>
                    <a:pt x="923" y="1412"/>
                    <a:pt x="753" y="1549"/>
                    <a:pt x="584" y="1687"/>
                  </a:cubicBezTo>
                  <a:cubicBezTo>
                    <a:pt x="500" y="1755"/>
                    <a:pt x="414" y="1820"/>
                    <a:pt x="330" y="1888"/>
                  </a:cubicBezTo>
                  <a:cubicBezTo>
                    <a:pt x="287" y="1921"/>
                    <a:pt x="239" y="1950"/>
                    <a:pt x="206" y="1991"/>
                  </a:cubicBezTo>
                  <a:cubicBezTo>
                    <a:pt x="174" y="2032"/>
                    <a:pt x="137" y="2075"/>
                    <a:pt x="104" y="2118"/>
                  </a:cubicBezTo>
                  <a:cubicBezTo>
                    <a:pt x="79" y="2149"/>
                    <a:pt x="54" y="2178"/>
                    <a:pt x="34" y="2211"/>
                  </a:cubicBezTo>
                  <a:cubicBezTo>
                    <a:pt x="1" y="2268"/>
                    <a:pt x="7" y="2342"/>
                    <a:pt x="46" y="2394"/>
                  </a:cubicBezTo>
                  <a:cubicBezTo>
                    <a:pt x="65" y="2416"/>
                    <a:pt x="85" y="2431"/>
                    <a:pt x="112" y="2443"/>
                  </a:cubicBezTo>
                  <a:cubicBezTo>
                    <a:pt x="132" y="2451"/>
                    <a:pt x="157" y="2457"/>
                    <a:pt x="182" y="2457"/>
                  </a:cubicBezTo>
                  <a:cubicBezTo>
                    <a:pt x="195" y="2457"/>
                    <a:pt x="207" y="2455"/>
                    <a:pt x="219" y="2451"/>
                  </a:cubicBezTo>
                  <a:cubicBezTo>
                    <a:pt x="254" y="2437"/>
                    <a:pt x="289" y="2422"/>
                    <a:pt x="321" y="2402"/>
                  </a:cubicBezTo>
                  <a:cubicBezTo>
                    <a:pt x="346" y="2387"/>
                    <a:pt x="369" y="2375"/>
                    <a:pt x="393" y="2361"/>
                  </a:cubicBezTo>
                  <a:cubicBezTo>
                    <a:pt x="416" y="2346"/>
                    <a:pt x="439" y="2334"/>
                    <a:pt x="461" y="2322"/>
                  </a:cubicBezTo>
                  <a:cubicBezTo>
                    <a:pt x="498" y="2299"/>
                    <a:pt x="531" y="2272"/>
                    <a:pt x="562" y="2242"/>
                  </a:cubicBezTo>
                  <a:cubicBezTo>
                    <a:pt x="642" y="2168"/>
                    <a:pt x="720" y="2094"/>
                    <a:pt x="800" y="2020"/>
                  </a:cubicBezTo>
                  <a:cubicBezTo>
                    <a:pt x="960" y="1876"/>
                    <a:pt x="1121" y="1732"/>
                    <a:pt x="1281" y="1588"/>
                  </a:cubicBezTo>
                  <a:cubicBezTo>
                    <a:pt x="1441" y="1444"/>
                    <a:pt x="1601" y="1296"/>
                    <a:pt x="1764" y="1153"/>
                  </a:cubicBezTo>
                  <a:cubicBezTo>
                    <a:pt x="1926" y="1011"/>
                    <a:pt x="2086" y="867"/>
                    <a:pt x="2249" y="725"/>
                  </a:cubicBezTo>
                  <a:cubicBezTo>
                    <a:pt x="2409" y="584"/>
                    <a:pt x="2571" y="438"/>
                    <a:pt x="2733" y="294"/>
                  </a:cubicBezTo>
                  <a:cubicBezTo>
                    <a:pt x="2754" y="277"/>
                    <a:pt x="2774" y="259"/>
                    <a:pt x="2795" y="243"/>
                  </a:cubicBezTo>
                  <a:cubicBezTo>
                    <a:pt x="2820" y="218"/>
                    <a:pt x="2836" y="177"/>
                    <a:pt x="2836" y="142"/>
                  </a:cubicBezTo>
                  <a:cubicBezTo>
                    <a:pt x="2836" y="109"/>
                    <a:pt x="2820" y="66"/>
                    <a:pt x="2795" y="43"/>
                  </a:cubicBezTo>
                  <a:cubicBezTo>
                    <a:pt x="2768" y="19"/>
                    <a:pt x="2731" y="0"/>
                    <a:pt x="2694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455425" y="2291550"/>
              <a:ext cx="40675" cy="11925"/>
            </a:xfrm>
            <a:custGeom>
              <a:avLst/>
              <a:gdLst/>
              <a:ahLst/>
              <a:cxnLst/>
              <a:rect l="l" t="t" r="r" b="b"/>
              <a:pathLst>
                <a:path w="1627" h="477" extrusionOk="0">
                  <a:moveTo>
                    <a:pt x="752" y="233"/>
                  </a:moveTo>
                  <a:cubicBezTo>
                    <a:pt x="749" y="234"/>
                    <a:pt x="747" y="234"/>
                    <a:pt x="744" y="235"/>
                  </a:cubicBezTo>
                  <a:lnTo>
                    <a:pt x="744" y="235"/>
                  </a:lnTo>
                  <a:lnTo>
                    <a:pt x="752" y="233"/>
                  </a:lnTo>
                  <a:close/>
                  <a:moveTo>
                    <a:pt x="586" y="250"/>
                  </a:moveTo>
                  <a:lnTo>
                    <a:pt x="586" y="250"/>
                  </a:lnTo>
                  <a:cubicBezTo>
                    <a:pt x="586" y="250"/>
                    <a:pt x="585" y="250"/>
                    <a:pt x="585" y="250"/>
                  </a:cubicBezTo>
                  <a:lnTo>
                    <a:pt x="585" y="250"/>
                  </a:lnTo>
                  <a:cubicBezTo>
                    <a:pt x="585" y="250"/>
                    <a:pt x="586" y="250"/>
                    <a:pt x="586" y="250"/>
                  </a:cubicBezTo>
                  <a:close/>
                  <a:moveTo>
                    <a:pt x="1509" y="1"/>
                  </a:moveTo>
                  <a:cubicBezTo>
                    <a:pt x="1507" y="1"/>
                    <a:pt x="1504" y="1"/>
                    <a:pt x="1502" y="1"/>
                  </a:cubicBezTo>
                  <a:cubicBezTo>
                    <a:pt x="1467" y="3"/>
                    <a:pt x="1434" y="5"/>
                    <a:pt x="1401" y="22"/>
                  </a:cubicBezTo>
                  <a:cubicBezTo>
                    <a:pt x="1385" y="30"/>
                    <a:pt x="1368" y="40"/>
                    <a:pt x="1352" y="49"/>
                  </a:cubicBezTo>
                  <a:cubicBezTo>
                    <a:pt x="1319" y="65"/>
                    <a:pt x="1284" y="81"/>
                    <a:pt x="1249" y="96"/>
                  </a:cubicBezTo>
                  <a:lnTo>
                    <a:pt x="1278" y="83"/>
                  </a:lnTo>
                  <a:lnTo>
                    <a:pt x="1278" y="83"/>
                  </a:lnTo>
                  <a:cubicBezTo>
                    <a:pt x="1190" y="120"/>
                    <a:pt x="1099" y="149"/>
                    <a:pt x="1007" y="176"/>
                  </a:cubicBezTo>
                  <a:cubicBezTo>
                    <a:pt x="917" y="202"/>
                    <a:pt x="824" y="222"/>
                    <a:pt x="730" y="236"/>
                  </a:cubicBezTo>
                  <a:lnTo>
                    <a:pt x="730" y="236"/>
                  </a:lnTo>
                  <a:cubicBezTo>
                    <a:pt x="682" y="242"/>
                    <a:pt x="634" y="244"/>
                    <a:pt x="586" y="250"/>
                  </a:cubicBezTo>
                  <a:lnTo>
                    <a:pt x="586" y="250"/>
                  </a:lnTo>
                  <a:cubicBezTo>
                    <a:pt x="592" y="249"/>
                    <a:pt x="598" y="249"/>
                    <a:pt x="604" y="248"/>
                  </a:cubicBezTo>
                  <a:lnTo>
                    <a:pt x="604" y="248"/>
                  </a:lnTo>
                  <a:lnTo>
                    <a:pt x="583" y="251"/>
                  </a:lnTo>
                  <a:lnTo>
                    <a:pt x="583" y="251"/>
                  </a:lnTo>
                  <a:cubicBezTo>
                    <a:pt x="584" y="251"/>
                    <a:pt x="584" y="250"/>
                    <a:pt x="585" y="250"/>
                  </a:cubicBezTo>
                  <a:lnTo>
                    <a:pt x="585" y="250"/>
                  </a:lnTo>
                  <a:cubicBezTo>
                    <a:pt x="584" y="251"/>
                    <a:pt x="583" y="251"/>
                    <a:pt x="582" y="251"/>
                  </a:cubicBezTo>
                  <a:lnTo>
                    <a:pt x="582" y="251"/>
                  </a:lnTo>
                  <a:lnTo>
                    <a:pt x="583" y="251"/>
                  </a:lnTo>
                  <a:lnTo>
                    <a:pt x="583" y="251"/>
                  </a:lnTo>
                  <a:cubicBezTo>
                    <a:pt x="539" y="256"/>
                    <a:pt x="493" y="258"/>
                    <a:pt x="448" y="258"/>
                  </a:cubicBezTo>
                  <a:cubicBezTo>
                    <a:pt x="370" y="258"/>
                    <a:pt x="292" y="251"/>
                    <a:pt x="216" y="242"/>
                  </a:cubicBezTo>
                  <a:lnTo>
                    <a:pt x="216" y="242"/>
                  </a:lnTo>
                  <a:lnTo>
                    <a:pt x="240" y="244"/>
                  </a:lnTo>
                  <a:cubicBezTo>
                    <a:pt x="199" y="240"/>
                    <a:pt x="160" y="231"/>
                    <a:pt x="119" y="223"/>
                  </a:cubicBezTo>
                  <a:cubicBezTo>
                    <a:pt x="113" y="222"/>
                    <a:pt x="107" y="221"/>
                    <a:pt x="101" y="221"/>
                  </a:cubicBezTo>
                  <a:cubicBezTo>
                    <a:pt x="61" y="221"/>
                    <a:pt x="21" y="244"/>
                    <a:pt x="12" y="285"/>
                  </a:cubicBezTo>
                  <a:cubicBezTo>
                    <a:pt x="0" y="334"/>
                    <a:pt x="27" y="379"/>
                    <a:pt x="72" y="394"/>
                  </a:cubicBezTo>
                  <a:cubicBezTo>
                    <a:pt x="173" y="422"/>
                    <a:pt x="275" y="443"/>
                    <a:pt x="378" y="455"/>
                  </a:cubicBezTo>
                  <a:cubicBezTo>
                    <a:pt x="427" y="461"/>
                    <a:pt x="475" y="468"/>
                    <a:pt x="524" y="470"/>
                  </a:cubicBezTo>
                  <a:cubicBezTo>
                    <a:pt x="549" y="472"/>
                    <a:pt x="573" y="474"/>
                    <a:pt x="598" y="476"/>
                  </a:cubicBezTo>
                  <a:cubicBezTo>
                    <a:pt x="606" y="477"/>
                    <a:pt x="614" y="477"/>
                    <a:pt x="622" y="477"/>
                  </a:cubicBezTo>
                  <a:cubicBezTo>
                    <a:pt x="638" y="477"/>
                    <a:pt x="653" y="476"/>
                    <a:pt x="670" y="476"/>
                  </a:cubicBezTo>
                  <a:cubicBezTo>
                    <a:pt x="777" y="472"/>
                    <a:pt x="884" y="459"/>
                    <a:pt x="988" y="439"/>
                  </a:cubicBezTo>
                  <a:cubicBezTo>
                    <a:pt x="1036" y="431"/>
                    <a:pt x="1083" y="420"/>
                    <a:pt x="1130" y="408"/>
                  </a:cubicBezTo>
                  <a:cubicBezTo>
                    <a:pt x="1177" y="394"/>
                    <a:pt x="1220" y="377"/>
                    <a:pt x="1264" y="359"/>
                  </a:cubicBezTo>
                  <a:cubicBezTo>
                    <a:pt x="1321" y="336"/>
                    <a:pt x="1379" y="309"/>
                    <a:pt x="1434" y="281"/>
                  </a:cubicBezTo>
                  <a:cubicBezTo>
                    <a:pt x="1457" y="270"/>
                    <a:pt x="1479" y="258"/>
                    <a:pt x="1502" y="244"/>
                  </a:cubicBezTo>
                  <a:cubicBezTo>
                    <a:pt x="1529" y="227"/>
                    <a:pt x="1553" y="211"/>
                    <a:pt x="1572" y="184"/>
                  </a:cubicBezTo>
                  <a:cubicBezTo>
                    <a:pt x="1578" y="174"/>
                    <a:pt x="1584" y="164"/>
                    <a:pt x="1590" y="153"/>
                  </a:cubicBezTo>
                  <a:cubicBezTo>
                    <a:pt x="1626" y="94"/>
                    <a:pt x="1583" y="1"/>
                    <a:pt x="1509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4452750" y="2294800"/>
              <a:ext cx="9875" cy="9800"/>
            </a:xfrm>
            <a:custGeom>
              <a:avLst/>
              <a:gdLst/>
              <a:ahLst/>
              <a:cxnLst/>
              <a:rect l="l" t="t" r="r" b="b"/>
              <a:pathLst>
                <a:path w="395" h="392" extrusionOk="0">
                  <a:moveTo>
                    <a:pt x="198" y="1"/>
                  </a:moveTo>
                  <a:cubicBezTo>
                    <a:pt x="146" y="1"/>
                    <a:pt x="95" y="23"/>
                    <a:pt x="60" y="58"/>
                  </a:cubicBezTo>
                  <a:cubicBezTo>
                    <a:pt x="23" y="95"/>
                    <a:pt x="0" y="149"/>
                    <a:pt x="2" y="196"/>
                  </a:cubicBezTo>
                  <a:cubicBezTo>
                    <a:pt x="4" y="245"/>
                    <a:pt x="21" y="299"/>
                    <a:pt x="60" y="336"/>
                  </a:cubicBezTo>
                  <a:cubicBezTo>
                    <a:pt x="97" y="370"/>
                    <a:pt x="144" y="391"/>
                    <a:pt x="198" y="391"/>
                  </a:cubicBezTo>
                  <a:cubicBezTo>
                    <a:pt x="247" y="391"/>
                    <a:pt x="300" y="370"/>
                    <a:pt x="335" y="336"/>
                  </a:cubicBezTo>
                  <a:cubicBezTo>
                    <a:pt x="370" y="299"/>
                    <a:pt x="395" y="245"/>
                    <a:pt x="393" y="196"/>
                  </a:cubicBezTo>
                  <a:cubicBezTo>
                    <a:pt x="391" y="149"/>
                    <a:pt x="374" y="93"/>
                    <a:pt x="335" y="58"/>
                  </a:cubicBezTo>
                  <a:cubicBezTo>
                    <a:pt x="296" y="23"/>
                    <a:pt x="249" y="1"/>
                    <a:pt x="198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4454325" y="2273775"/>
              <a:ext cx="40550" cy="22325"/>
            </a:xfrm>
            <a:custGeom>
              <a:avLst/>
              <a:gdLst/>
              <a:ahLst/>
              <a:cxnLst/>
              <a:rect l="l" t="t" r="r" b="b"/>
              <a:pathLst>
                <a:path w="1622" h="893" extrusionOk="0">
                  <a:moveTo>
                    <a:pt x="1410" y="189"/>
                  </a:moveTo>
                  <a:lnTo>
                    <a:pt x="1410" y="189"/>
                  </a:lnTo>
                  <a:cubicBezTo>
                    <a:pt x="1407" y="189"/>
                    <a:pt x="1403" y="190"/>
                    <a:pt x="1400" y="190"/>
                  </a:cubicBezTo>
                  <a:lnTo>
                    <a:pt x="1410" y="189"/>
                  </a:lnTo>
                  <a:close/>
                  <a:moveTo>
                    <a:pt x="857" y="334"/>
                  </a:moveTo>
                  <a:lnTo>
                    <a:pt x="841" y="340"/>
                  </a:lnTo>
                  <a:cubicBezTo>
                    <a:pt x="846" y="338"/>
                    <a:pt x="852" y="336"/>
                    <a:pt x="857" y="334"/>
                  </a:cubicBezTo>
                  <a:close/>
                  <a:moveTo>
                    <a:pt x="233" y="796"/>
                  </a:moveTo>
                  <a:lnTo>
                    <a:pt x="223" y="809"/>
                  </a:lnTo>
                  <a:cubicBezTo>
                    <a:pt x="226" y="805"/>
                    <a:pt x="230" y="800"/>
                    <a:pt x="233" y="796"/>
                  </a:cubicBezTo>
                  <a:close/>
                  <a:moveTo>
                    <a:pt x="1490" y="1"/>
                  </a:moveTo>
                  <a:cubicBezTo>
                    <a:pt x="1480" y="1"/>
                    <a:pt x="1470" y="1"/>
                    <a:pt x="1460" y="1"/>
                  </a:cubicBezTo>
                  <a:lnTo>
                    <a:pt x="1373" y="1"/>
                  </a:lnTo>
                  <a:cubicBezTo>
                    <a:pt x="1318" y="3"/>
                    <a:pt x="1262" y="10"/>
                    <a:pt x="1207" y="16"/>
                  </a:cubicBezTo>
                  <a:cubicBezTo>
                    <a:pt x="1088" y="32"/>
                    <a:pt x="971" y="65"/>
                    <a:pt x="860" y="106"/>
                  </a:cubicBezTo>
                  <a:cubicBezTo>
                    <a:pt x="642" y="188"/>
                    <a:pt x="439" y="303"/>
                    <a:pt x="264" y="458"/>
                  </a:cubicBezTo>
                  <a:cubicBezTo>
                    <a:pt x="172" y="540"/>
                    <a:pt x="89" y="632"/>
                    <a:pt x="17" y="733"/>
                  </a:cubicBezTo>
                  <a:cubicBezTo>
                    <a:pt x="3" y="755"/>
                    <a:pt x="1" y="790"/>
                    <a:pt x="7" y="815"/>
                  </a:cubicBezTo>
                  <a:cubicBezTo>
                    <a:pt x="13" y="840"/>
                    <a:pt x="34" y="866"/>
                    <a:pt x="56" y="879"/>
                  </a:cubicBezTo>
                  <a:cubicBezTo>
                    <a:pt x="73" y="887"/>
                    <a:pt x="92" y="893"/>
                    <a:pt x="112" y="893"/>
                  </a:cubicBezTo>
                  <a:cubicBezTo>
                    <a:pt x="121" y="893"/>
                    <a:pt x="130" y="892"/>
                    <a:pt x="139" y="889"/>
                  </a:cubicBezTo>
                  <a:cubicBezTo>
                    <a:pt x="165" y="881"/>
                    <a:pt x="184" y="864"/>
                    <a:pt x="202" y="840"/>
                  </a:cubicBezTo>
                  <a:cubicBezTo>
                    <a:pt x="214" y="824"/>
                    <a:pt x="226" y="806"/>
                    <a:pt x="238" y="790"/>
                  </a:cubicBezTo>
                  <a:lnTo>
                    <a:pt x="238" y="790"/>
                  </a:lnTo>
                  <a:cubicBezTo>
                    <a:pt x="313" y="699"/>
                    <a:pt x="398" y="615"/>
                    <a:pt x="492" y="544"/>
                  </a:cubicBezTo>
                  <a:lnTo>
                    <a:pt x="492" y="544"/>
                  </a:lnTo>
                  <a:lnTo>
                    <a:pt x="469" y="560"/>
                  </a:lnTo>
                  <a:cubicBezTo>
                    <a:pt x="589" y="467"/>
                    <a:pt x="721" y="392"/>
                    <a:pt x="861" y="332"/>
                  </a:cubicBezTo>
                  <a:lnTo>
                    <a:pt x="861" y="332"/>
                  </a:lnTo>
                  <a:cubicBezTo>
                    <a:pt x="947" y="297"/>
                    <a:pt x="1035" y="269"/>
                    <a:pt x="1127" y="246"/>
                  </a:cubicBezTo>
                  <a:cubicBezTo>
                    <a:pt x="1225" y="223"/>
                    <a:pt x="1324" y="201"/>
                    <a:pt x="1425" y="186"/>
                  </a:cubicBezTo>
                  <a:lnTo>
                    <a:pt x="1425" y="186"/>
                  </a:lnTo>
                  <a:lnTo>
                    <a:pt x="1410" y="189"/>
                  </a:lnTo>
                  <a:lnTo>
                    <a:pt x="1410" y="189"/>
                  </a:lnTo>
                  <a:cubicBezTo>
                    <a:pt x="1430" y="186"/>
                    <a:pt x="1451" y="184"/>
                    <a:pt x="1472" y="182"/>
                  </a:cubicBezTo>
                  <a:cubicBezTo>
                    <a:pt x="1488" y="180"/>
                    <a:pt x="1509" y="180"/>
                    <a:pt x="1525" y="176"/>
                  </a:cubicBezTo>
                  <a:cubicBezTo>
                    <a:pt x="1542" y="170"/>
                    <a:pt x="1556" y="162"/>
                    <a:pt x="1571" y="156"/>
                  </a:cubicBezTo>
                  <a:cubicBezTo>
                    <a:pt x="1620" y="133"/>
                    <a:pt x="1622" y="47"/>
                    <a:pt x="1571" y="24"/>
                  </a:cubicBezTo>
                  <a:cubicBezTo>
                    <a:pt x="1556" y="18"/>
                    <a:pt x="1538" y="8"/>
                    <a:pt x="1521" y="3"/>
                  </a:cubicBezTo>
                  <a:cubicBezTo>
                    <a:pt x="1511" y="1"/>
                    <a:pt x="1501" y="1"/>
                    <a:pt x="1490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4542775" y="2238525"/>
              <a:ext cx="78250" cy="65250"/>
            </a:xfrm>
            <a:custGeom>
              <a:avLst/>
              <a:gdLst/>
              <a:ahLst/>
              <a:cxnLst/>
              <a:rect l="l" t="t" r="r" b="b"/>
              <a:pathLst>
                <a:path w="3130" h="2610" extrusionOk="0">
                  <a:moveTo>
                    <a:pt x="1147" y="316"/>
                  </a:moveTo>
                  <a:cubicBezTo>
                    <a:pt x="1153" y="317"/>
                    <a:pt x="1158" y="318"/>
                    <a:pt x="1164" y="319"/>
                  </a:cubicBezTo>
                  <a:lnTo>
                    <a:pt x="1164" y="319"/>
                  </a:lnTo>
                  <a:lnTo>
                    <a:pt x="1147" y="316"/>
                  </a:lnTo>
                  <a:close/>
                  <a:moveTo>
                    <a:pt x="727" y="335"/>
                  </a:moveTo>
                  <a:cubicBezTo>
                    <a:pt x="723" y="335"/>
                    <a:pt x="719" y="336"/>
                    <a:pt x="715" y="337"/>
                  </a:cubicBezTo>
                  <a:lnTo>
                    <a:pt x="715" y="337"/>
                  </a:lnTo>
                  <a:cubicBezTo>
                    <a:pt x="719" y="336"/>
                    <a:pt x="723" y="335"/>
                    <a:pt x="727" y="335"/>
                  </a:cubicBezTo>
                  <a:close/>
                  <a:moveTo>
                    <a:pt x="1375" y="384"/>
                  </a:moveTo>
                  <a:cubicBezTo>
                    <a:pt x="1377" y="386"/>
                    <a:pt x="1380" y="388"/>
                    <a:pt x="1382" y="389"/>
                  </a:cubicBezTo>
                  <a:lnTo>
                    <a:pt x="1382" y="389"/>
                  </a:lnTo>
                  <a:lnTo>
                    <a:pt x="1375" y="384"/>
                  </a:lnTo>
                  <a:close/>
                  <a:moveTo>
                    <a:pt x="1395" y="399"/>
                  </a:moveTo>
                  <a:cubicBezTo>
                    <a:pt x="1400" y="402"/>
                    <a:pt x="1404" y="406"/>
                    <a:pt x="1408" y="409"/>
                  </a:cubicBezTo>
                  <a:lnTo>
                    <a:pt x="1395" y="399"/>
                  </a:lnTo>
                  <a:close/>
                  <a:moveTo>
                    <a:pt x="1408" y="409"/>
                  </a:moveTo>
                  <a:cubicBezTo>
                    <a:pt x="1409" y="411"/>
                    <a:pt x="1411" y="413"/>
                    <a:pt x="1412" y="415"/>
                  </a:cubicBezTo>
                  <a:lnTo>
                    <a:pt x="1412" y="415"/>
                  </a:lnTo>
                  <a:lnTo>
                    <a:pt x="1408" y="409"/>
                  </a:lnTo>
                  <a:close/>
                  <a:moveTo>
                    <a:pt x="1428" y="435"/>
                  </a:moveTo>
                  <a:cubicBezTo>
                    <a:pt x="1429" y="437"/>
                    <a:pt x="1430" y="438"/>
                    <a:pt x="1431" y="439"/>
                  </a:cubicBezTo>
                  <a:lnTo>
                    <a:pt x="1431" y="439"/>
                  </a:lnTo>
                  <a:cubicBezTo>
                    <a:pt x="1431" y="439"/>
                    <a:pt x="1431" y="439"/>
                    <a:pt x="1431" y="440"/>
                  </a:cubicBezTo>
                  <a:lnTo>
                    <a:pt x="1431" y="440"/>
                  </a:lnTo>
                  <a:lnTo>
                    <a:pt x="1428" y="435"/>
                  </a:lnTo>
                  <a:close/>
                  <a:moveTo>
                    <a:pt x="1431" y="440"/>
                  </a:moveTo>
                  <a:lnTo>
                    <a:pt x="1431" y="440"/>
                  </a:lnTo>
                  <a:cubicBezTo>
                    <a:pt x="1432" y="440"/>
                    <a:pt x="1432" y="441"/>
                    <a:pt x="1433" y="442"/>
                  </a:cubicBezTo>
                  <a:lnTo>
                    <a:pt x="1431" y="440"/>
                  </a:lnTo>
                  <a:lnTo>
                    <a:pt x="1431" y="440"/>
                  </a:lnTo>
                  <a:close/>
                  <a:moveTo>
                    <a:pt x="1445" y="468"/>
                  </a:moveTo>
                  <a:lnTo>
                    <a:pt x="1445" y="468"/>
                  </a:lnTo>
                  <a:cubicBezTo>
                    <a:pt x="1446" y="476"/>
                    <a:pt x="1447" y="484"/>
                    <a:pt x="1447" y="492"/>
                  </a:cubicBezTo>
                  <a:lnTo>
                    <a:pt x="1447" y="492"/>
                  </a:lnTo>
                  <a:lnTo>
                    <a:pt x="1445" y="468"/>
                  </a:lnTo>
                  <a:close/>
                  <a:moveTo>
                    <a:pt x="1448" y="505"/>
                  </a:moveTo>
                  <a:cubicBezTo>
                    <a:pt x="1449" y="507"/>
                    <a:pt x="1449" y="509"/>
                    <a:pt x="1449" y="512"/>
                  </a:cubicBezTo>
                  <a:lnTo>
                    <a:pt x="1448" y="505"/>
                  </a:lnTo>
                  <a:close/>
                  <a:moveTo>
                    <a:pt x="1447" y="545"/>
                  </a:moveTo>
                  <a:cubicBezTo>
                    <a:pt x="1447" y="553"/>
                    <a:pt x="1446" y="561"/>
                    <a:pt x="1445" y="569"/>
                  </a:cubicBezTo>
                  <a:lnTo>
                    <a:pt x="1447" y="545"/>
                  </a:lnTo>
                  <a:close/>
                  <a:moveTo>
                    <a:pt x="1437" y="586"/>
                  </a:moveTo>
                  <a:lnTo>
                    <a:pt x="1437" y="586"/>
                  </a:lnTo>
                  <a:cubicBezTo>
                    <a:pt x="1436" y="587"/>
                    <a:pt x="1436" y="588"/>
                    <a:pt x="1435" y="589"/>
                  </a:cubicBezTo>
                  <a:lnTo>
                    <a:pt x="1435" y="589"/>
                  </a:lnTo>
                  <a:lnTo>
                    <a:pt x="1437" y="586"/>
                  </a:lnTo>
                  <a:close/>
                  <a:moveTo>
                    <a:pt x="1430" y="602"/>
                  </a:moveTo>
                  <a:cubicBezTo>
                    <a:pt x="1427" y="610"/>
                    <a:pt x="1424" y="617"/>
                    <a:pt x="1420" y="625"/>
                  </a:cubicBezTo>
                  <a:lnTo>
                    <a:pt x="1430" y="602"/>
                  </a:lnTo>
                  <a:close/>
                  <a:moveTo>
                    <a:pt x="1330" y="763"/>
                  </a:moveTo>
                  <a:cubicBezTo>
                    <a:pt x="1324" y="771"/>
                    <a:pt x="1318" y="779"/>
                    <a:pt x="1311" y="787"/>
                  </a:cubicBezTo>
                  <a:lnTo>
                    <a:pt x="1330" y="763"/>
                  </a:lnTo>
                  <a:close/>
                  <a:moveTo>
                    <a:pt x="1080" y="0"/>
                  </a:moveTo>
                  <a:cubicBezTo>
                    <a:pt x="981" y="0"/>
                    <a:pt x="882" y="12"/>
                    <a:pt x="783" y="27"/>
                  </a:cubicBezTo>
                  <a:cubicBezTo>
                    <a:pt x="666" y="47"/>
                    <a:pt x="557" y="80"/>
                    <a:pt x="449" y="121"/>
                  </a:cubicBezTo>
                  <a:cubicBezTo>
                    <a:pt x="340" y="162"/>
                    <a:pt x="227" y="212"/>
                    <a:pt x="124" y="273"/>
                  </a:cubicBezTo>
                  <a:cubicBezTo>
                    <a:pt x="101" y="286"/>
                    <a:pt x="79" y="300"/>
                    <a:pt x="58" y="314"/>
                  </a:cubicBezTo>
                  <a:cubicBezTo>
                    <a:pt x="36" y="331"/>
                    <a:pt x="17" y="351"/>
                    <a:pt x="9" y="380"/>
                  </a:cubicBezTo>
                  <a:cubicBezTo>
                    <a:pt x="1" y="405"/>
                    <a:pt x="5" y="440"/>
                    <a:pt x="19" y="464"/>
                  </a:cubicBezTo>
                  <a:cubicBezTo>
                    <a:pt x="43" y="499"/>
                    <a:pt x="77" y="517"/>
                    <a:pt x="114" y="517"/>
                  </a:cubicBezTo>
                  <a:cubicBezTo>
                    <a:pt x="132" y="517"/>
                    <a:pt x="151" y="512"/>
                    <a:pt x="169" y="503"/>
                  </a:cubicBezTo>
                  <a:lnTo>
                    <a:pt x="169" y="501"/>
                  </a:lnTo>
                  <a:cubicBezTo>
                    <a:pt x="196" y="488"/>
                    <a:pt x="224" y="476"/>
                    <a:pt x="251" y="464"/>
                  </a:cubicBezTo>
                  <a:lnTo>
                    <a:pt x="251" y="464"/>
                  </a:lnTo>
                  <a:cubicBezTo>
                    <a:pt x="375" y="413"/>
                    <a:pt x="504" y="377"/>
                    <a:pt x="633" y="351"/>
                  </a:cubicBezTo>
                  <a:cubicBezTo>
                    <a:pt x="660" y="346"/>
                    <a:pt x="688" y="341"/>
                    <a:pt x="715" y="337"/>
                  </a:cubicBezTo>
                  <a:lnTo>
                    <a:pt x="715" y="337"/>
                  </a:lnTo>
                  <a:cubicBezTo>
                    <a:pt x="715" y="337"/>
                    <a:pt x="714" y="337"/>
                    <a:pt x="714" y="337"/>
                  </a:cubicBezTo>
                  <a:lnTo>
                    <a:pt x="730" y="334"/>
                  </a:lnTo>
                  <a:lnTo>
                    <a:pt x="730" y="334"/>
                  </a:lnTo>
                  <a:cubicBezTo>
                    <a:pt x="729" y="335"/>
                    <a:pt x="728" y="335"/>
                    <a:pt x="727" y="335"/>
                  </a:cubicBezTo>
                  <a:lnTo>
                    <a:pt x="727" y="335"/>
                  </a:lnTo>
                  <a:cubicBezTo>
                    <a:pt x="736" y="333"/>
                    <a:pt x="744" y="332"/>
                    <a:pt x="752" y="331"/>
                  </a:cubicBezTo>
                  <a:lnTo>
                    <a:pt x="752" y="331"/>
                  </a:lnTo>
                  <a:lnTo>
                    <a:pt x="730" y="334"/>
                  </a:lnTo>
                  <a:lnTo>
                    <a:pt x="730" y="334"/>
                  </a:lnTo>
                  <a:cubicBezTo>
                    <a:pt x="762" y="330"/>
                    <a:pt x="795" y="326"/>
                    <a:pt x="827" y="323"/>
                  </a:cubicBezTo>
                  <a:lnTo>
                    <a:pt x="827" y="323"/>
                  </a:lnTo>
                  <a:lnTo>
                    <a:pt x="786" y="327"/>
                  </a:lnTo>
                  <a:cubicBezTo>
                    <a:pt x="862" y="317"/>
                    <a:pt x="939" y="311"/>
                    <a:pt x="1016" y="311"/>
                  </a:cubicBezTo>
                  <a:cubicBezTo>
                    <a:pt x="1070" y="311"/>
                    <a:pt x="1124" y="314"/>
                    <a:pt x="1177" y="321"/>
                  </a:cubicBezTo>
                  <a:lnTo>
                    <a:pt x="1177" y="321"/>
                  </a:lnTo>
                  <a:cubicBezTo>
                    <a:pt x="1225" y="329"/>
                    <a:pt x="1272" y="341"/>
                    <a:pt x="1318" y="358"/>
                  </a:cubicBezTo>
                  <a:lnTo>
                    <a:pt x="1279" y="341"/>
                  </a:lnTo>
                  <a:lnTo>
                    <a:pt x="1279" y="341"/>
                  </a:lnTo>
                  <a:cubicBezTo>
                    <a:pt x="1298" y="349"/>
                    <a:pt x="1318" y="357"/>
                    <a:pt x="1337" y="364"/>
                  </a:cubicBezTo>
                  <a:lnTo>
                    <a:pt x="1337" y="364"/>
                  </a:lnTo>
                  <a:cubicBezTo>
                    <a:pt x="1355" y="373"/>
                    <a:pt x="1372" y="383"/>
                    <a:pt x="1388" y="395"/>
                  </a:cubicBezTo>
                  <a:lnTo>
                    <a:pt x="1388" y="395"/>
                  </a:lnTo>
                  <a:cubicBezTo>
                    <a:pt x="1400" y="404"/>
                    <a:pt x="1410" y="414"/>
                    <a:pt x="1419" y="425"/>
                  </a:cubicBezTo>
                  <a:lnTo>
                    <a:pt x="1419" y="425"/>
                  </a:lnTo>
                  <a:cubicBezTo>
                    <a:pt x="1426" y="435"/>
                    <a:pt x="1432" y="445"/>
                    <a:pt x="1437" y="456"/>
                  </a:cubicBezTo>
                  <a:lnTo>
                    <a:pt x="1437" y="456"/>
                  </a:lnTo>
                  <a:cubicBezTo>
                    <a:pt x="1442" y="470"/>
                    <a:pt x="1445" y="484"/>
                    <a:pt x="1448" y="498"/>
                  </a:cubicBezTo>
                  <a:lnTo>
                    <a:pt x="1448" y="498"/>
                  </a:lnTo>
                  <a:cubicBezTo>
                    <a:pt x="1448" y="510"/>
                    <a:pt x="1448" y="522"/>
                    <a:pt x="1448" y="534"/>
                  </a:cubicBezTo>
                  <a:lnTo>
                    <a:pt x="1448" y="534"/>
                  </a:lnTo>
                  <a:cubicBezTo>
                    <a:pt x="1444" y="556"/>
                    <a:pt x="1439" y="578"/>
                    <a:pt x="1431" y="599"/>
                  </a:cubicBezTo>
                  <a:lnTo>
                    <a:pt x="1431" y="599"/>
                  </a:lnTo>
                  <a:cubicBezTo>
                    <a:pt x="1405" y="656"/>
                    <a:pt x="1371" y="708"/>
                    <a:pt x="1333" y="758"/>
                  </a:cubicBezTo>
                  <a:lnTo>
                    <a:pt x="1333" y="758"/>
                  </a:lnTo>
                  <a:cubicBezTo>
                    <a:pt x="1179" y="957"/>
                    <a:pt x="1022" y="1150"/>
                    <a:pt x="868" y="1348"/>
                  </a:cubicBezTo>
                  <a:cubicBezTo>
                    <a:pt x="710" y="1547"/>
                    <a:pt x="551" y="1746"/>
                    <a:pt x="395" y="1946"/>
                  </a:cubicBezTo>
                  <a:lnTo>
                    <a:pt x="126" y="2285"/>
                  </a:lnTo>
                  <a:cubicBezTo>
                    <a:pt x="110" y="2305"/>
                    <a:pt x="93" y="2328"/>
                    <a:pt x="85" y="2356"/>
                  </a:cubicBezTo>
                  <a:cubicBezTo>
                    <a:pt x="75" y="2391"/>
                    <a:pt x="79" y="2428"/>
                    <a:pt x="93" y="2461"/>
                  </a:cubicBezTo>
                  <a:cubicBezTo>
                    <a:pt x="118" y="2523"/>
                    <a:pt x="175" y="2560"/>
                    <a:pt x="241" y="2562"/>
                  </a:cubicBezTo>
                  <a:cubicBezTo>
                    <a:pt x="588" y="2570"/>
                    <a:pt x="933" y="2578"/>
                    <a:pt x="1279" y="2587"/>
                  </a:cubicBezTo>
                  <a:cubicBezTo>
                    <a:pt x="1451" y="2591"/>
                    <a:pt x="1626" y="2595"/>
                    <a:pt x="1798" y="2599"/>
                  </a:cubicBezTo>
                  <a:cubicBezTo>
                    <a:pt x="1971" y="2603"/>
                    <a:pt x="2144" y="2607"/>
                    <a:pt x="2316" y="2607"/>
                  </a:cubicBezTo>
                  <a:cubicBezTo>
                    <a:pt x="2413" y="2607"/>
                    <a:pt x="2509" y="2607"/>
                    <a:pt x="2606" y="2609"/>
                  </a:cubicBezTo>
                  <a:lnTo>
                    <a:pt x="2752" y="2609"/>
                  </a:lnTo>
                  <a:cubicBezTo>
                    <a:pt x="2811" y="2609"/>
                    <a:pt x="2873" y="2609"/>
                    <a:pt x="2928" y="2591"/>
                  </a:cubicBezTo>
                  <a:lnTo>
                    <a:pt x="2928" y="2591"/>
                  </a:lnTo>
                  <a:lnTo>
                    <a:pt x="2911" y="2593"/>
                  </a:lnTo>
                  <a:lnTo>
                    <a:pt x="2911" y="2593"/>
                  </a:lnTo>
                  <a:cubicBezTo>
                    <a:pt x="2927" y="2590"/>
                    <a:pt x="2943" y="2587"/>
                    <a:pt x="2959" y="2582"/>
                  </a:cubicBezTo>
                  <a:cubicBezTo>
                    <a:pt x="2969" y="2578"/>
                    <a:pt x="2980" y="2576"/>
                    <a:pt x="2990" y="2572"/>
                  </a:cubicBezTo>
                  <a:cubicBezTo>
                    <a:pt x="3010" y="2566"/>
                    <a:pt x="3032" y="2564"/>
                    <a:pt x="3051" y="2557"/>
                  </a:cubicBezTo>
                  <a:lnTo>
                    <a:pt x="3051" y="2557"/>
                  </a:lnTo>
                  <a:cubicBezTo>
                    <a:pt x="3092" y="2550"/>
                    <a:pt x="3129" y="2509"/>
                    <a:pt x="3128" y="2465"/>
                  </a:cubicBezTo>
                  <a:cubicBezTo>
                    <a:pt x="3126" y="2425"/>
                    <a:pt x="3099" y="2388"/>
                    <a:pt x="3061" y="2376"/>
                  </a:cubicBezTo>
                  <a:lnTo>
                    <a:pt x="3061" y="2376"/>
                  </a:lnTo>
                  <a:cubicBezTo>
                    <a:pt x="3041" y="2366"/>
                    <a:pt x="3014" y="2359"/>
                    <a:pt x="2994" y="2354"/>
                  </a:cubicBezTo>
                  <a:lnTo>
                    <a:pt x="2994" y="2354"/>
                  </a:lnTo>
                  <a:lnTo>
                    <a:pt x="3008" y="2361"/>
                  </a:lnTo>
                  <a:lnTo>
                    <a:pt x="3008" y="2361"/>
                  </a:lnTo>
                  <a:cubicBezTo>
                    <a:pt x="2965" y="2342"/>
                    <a:pt x="2920" y="2329"/>
                    <a:pt x="2875" y="2317"/>
                  </a:cubicBezTo>
                  <a:cubicBezTo>
                    <a:pt x="2821" y="2305"/>
                    <a:pt x="2762" y="2307"/>
                    <a:pt x="2708" y="2305"/>
                  </a:cubicBezTo>
                  <a:cubicBezTo>
                    <a:pt x="2618" y="2301"/>
                    <a:pt x="2530" y="2297"/>
                    <a:pt x="2441" y="2293"/>
                  </a:cubicBezTo>
                  <a:cubicBezTo>
                    <a:pt x="2263" y="2285"/>
                    <a:pt x="2086" y="2280"/>
                    <a:pt x="1907" y="2276"/>
                  </a:cubicBezTo>
                  <a:cubicBezTo>
                    <a:pt x="1552" y="2268"/>
                    <a:pt x="1198" y="2258"/>
                    <a:pt x="845" y="2250"/>
                  </a:cubicBezTo>
                  <a:cubicBezTo>
                    <a:pt x="754" y="2248"/>
                    <a:pt x="663" y="2246"/>
                    <a:pt x="571" y="2244"/>
                  </a:cubicBezTo>
                  <a:lnTo>
                    <a:pt x="571" y="2244"/>
                  </a:lnTo>
                  <a:cubicBezTo>
                    <a:pt x="737" y="2034"/>
                    <a:pt x="902" y="1825"/>
                    <a:pt x="1069" y="1615"/>
                  </a:cubicBezTo>
                  <a:cubicBezTo>
                    <a:pt x="1188" y="1467"/>
                    <a:pt x="1305" y="1317"/>
                    <a:pt x="1424" y="1167"/>
                  </a:cubicBezTo>
                  <a:cubicBezTo>
                    <a:pt x="1488" y="1087"/>
                    <a:pt x="1552" y="1007"/>
                    <a:pt x="1613" y="925"/>
                  </a:cubicBezTo>
                  <a:cubicBezTo>
                    <a:pt x="1671" y="849"/>
                    <a:pt x="1720" y="768"/>
                    <a:pt x="1749" y="678"/>
                  </a:cubicBezTo>
                  <a:cubicBezTo>
                    <a:pt x="1792" y="549"/>
                    <a:pt x="1780" y="399"/>
                    <a:pt x="1714" y="279"/>
                  </a:cubicBezTo>
                  <a:cubicBezTo>
                    <a:pt x="1663" y="189"/>
                    <a:pt x="1579" y="117"/>
                    <a:pt x="1486" y="76"/>
                  </a:cubicBezTo>
                  <a:cubicBezTo>
                    <a:pt x="1435" y="53"/>
                    <a:pt x="1383" y="35"/>
                    <a:pt x="1328" y="25"/>
                  </a:cubicBezTo>
                  <a:cubicBezTo>
                    <a:pt x="1266" y="12"/>
                    <a:pt x="1205" y="4"/>
                    <a:pt x="1143" y="2"/>
                  </a:cubicBezTo>
                  <a:cubicBezTo>
                    <a:pt x="1122" y="1"/>
                    <a:pt x="1101" y="0"/>
                    <a:pt x="1080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4656800" y="2251050"/>
              <a:ext cx="58625" cy="105525"/>
            </a:xfrm>
            <a:custGeom>
              <a:avLst/>
              <a:gdLst/>
              <a:ahLst/>
              <a:cxnLst/>
              <a:rect l="l" t="t" r="r" b="b"/>
              <a:pathLst>
                <a:path w="2345" h="4221" extrusionOk="0">
                  <a:moveTo>
                    <a:pt x="1455" y="405"/>
                  </a:moveTo>
                  <a:lnTo>
                    <a:pt x="1441" y="411"/>
                  </a:lnTo>
                  <a:cubicBezTo>
                    <a:pt x="1446" y="409"/>
                    <a:pt x="1451" y="407"/>
                    <a:pt x="1455" y="405"/>
                  </a:cubicBezTo>
                  <a:close/>
                  <a:moveTo>
                    <a:pt x="1357" y="463"/>
                  </a:moveTo>
                  <a:lnTo>
                    <a:pt x="1343" y="473"/>
                  </a:lnTo>
                  <a:lnTo>
                    <a:pt x="1343" y="473"/>
                  </a:lnTo>
                  <a:cubicBezTo>
                    <a:pt x="1348" y="469"/>
                    <a:pt x="1352" y="466"/>
                    <a:pt x="1357" y="463"/>
                  </a:cubicBezTo>
                  <a:close/>
                  <a:moveTo>
                    <a:pt x="1942" y="563"/>
                  </a:moveTo>
                  <a:cubicBezTo>
                    <a:pt x="1947" y="574"/>
                    <a:pt x="1951" y="586"/>
                    <a:pt x="1955" y="597"/>
                  </a:cubicBezTo>
                  <a:lnTo>
                    <a:pt x="1955" y="597"/>
                  </a:lnTo>
                  <a:lnTo>
                    <a:pt x="1942" y="563"/>
                  </a:lnTo>
                  <a:close/>
                  <a:moveTo>
                    <a:pt x="1977" y="672"/>
                  </a:moveTo>
                  <a:lnTo>
                    <a:pt x="1977" y="672"/>
                  </a:lnTo>
                  <a:cubicBezTo>
                    <a:pt x="1978" y="680"/>
                    <a:pt x="1979" y="688"/>
                    <a:pt x="1980" y="696"/>
                  </a:cubicBezTo>
                  <a:lnTo>
                    <a:pt x="1980" y="696"/>
                  </a:lnTo>
                  <a:lnTo>
                    <a:pt x="1977" y="672"/>
                  </a:lnTo>
                  <a:close/>
                  <a:moveTo>
                    <a:pt x="1981" y="704"/>
                  </a:moveTo>
                  <a:cubicBezTo>
                    <a:pt x="1982" y="709"/>
                    <a:pt x="1983" y="714"/>
                    <a:pt x="1983" y="719"/>
                  </a:cubicBezTo>
                  <a:lnTo>
                    <a:pt x="1981" y="704"/>
                  </a:lnTo>
                  <a:close/>
                  <a:moveTo>
                    <a:pt x="1985" y="787"/>
                  </a:moveTo>
                  <a:lnTo>
                    <a:pt x="1985" y="787"/>
                  </a:lnTo>
                  <a:cubicBezTo>
                    <a:pt x="1985" y="789"/>
                    <a:pt x="1985" y="790"/>
                    <a:pt x="1985" y="792"/>
                  </a:cubicBezTo>
                  <a:lnTo>
                    <a:pt x="1985" y="792"/>
                  </a:lnTo>
                  <a:lnTo>
                    <a:pt x="1985" y="787"/>
                  </a:lnTo>
                  <a:close/>
                  <a:moveTo>
                    <a:pt x="1913" y="984"/>
                  </a:moveTo>
                  <a:cubicBezTo>
                    <a:pt x="1905" y="995"/>
                    <a:pt x="1896" y="1006"/>
                    <a:pt x="1887" y="1016"/>
                  </a:cubicBezTo>
                  <a:lnTo>
                    <a:pt x="1887" y="1016"/>
                  </a:lnTo>
                  <a:lnTo>
                    <a:pt x="1913" y="984"/>
                  </a:lnTo>
                  <a:close/>
                  <a:moveTo>
                    <a:pt x="1634" y="0"/>
                  </a:moveTo>
                  <a:cubicBezTo>
                    <a:pt x="1559" y="0"/>
                    <a:pt x="1484" y="11"/>
                    <a:pt x="1414" y="31"/>
                  </a:cubicBezTo>
                  <a:cubicBezTo>
                    <a:pt x="1287" y="68"/>
                    <a:pt x="1165" y="144"/>
                    <a:pt x="1061" y="235"/>
                  </a:cubicBezTo>
                  <a:cubicBezTo>
                    <a:pt x="966" y="315"/>
                    <a:pt x="886" y="413"/>
                    <a:pt x="816" y="516"/>
                  </a:cubicBezTo>
                  <a:cubicBezTo>
                    <a:pt x="746" y="617"/>
                    <a:pt x="691" y="723"/>
                    <a:pt x="635" y="830"/>
                  </a:cubicBezTo>
                  <a:cubicBezTo>
                    <a:pt x="539" y="1024"/>
                    <a:pt x="455" y="1227"/>
                    <a:pt x="390" y="1433"/>
                  </a:cubicBezTo>
                  <a:lnTo>
                    <a:pt x="390" y="1433"/>
                  </a:lnTo>
                  <a:cubicBezTo>
                    <a:pt x="380" y="1376"/>
                    <a:pt x="370" y="1319"/>
                    <a:pt x="360" y="1262"/>
                  </a:cubicBezTo>
                  <a:lnTo>
                    <a:pt x="227" y="487"/>
                  </a:lnTo>
                  <a:cubicBezTo>
                    <a:pt x="222" y="458"/>
                    <a:pt x="196" y="430"/>
                    <a:pt x="173" y="417"/>
                  </a:cubicBezTo>
                  <a:cubicBezTo>
                    <a:pt x="157" y="408"/>
                    <a:pt x="135" y="402"/>
                    <a:pt x="115" y="402"/>
                  </a:cubicBezTo>
                  <a:cubicBezTo>
                    <a:pt x="104" y="402"/>
                    <a:pt x="94" y="404"/>
                    <a:pt x="85" y="407"/>
                  </a:cubicBezTo>
                  <a:cubicBezTo>
                    <a:pt x="56" y="415"/>
                    <a:pt x="29" y="432"/>
                    <a:pt x="15" y="458"/>
                  </a:cubicBezTo>
                  <a:cubicBezTo>
                    <a:pt x="1" y="489"/>
                    <a:pt x="1" y="516"/>
                    <a:pt x="5" y="549"/>
                  </a:cubicBezTo>
                  <a:lnTo>
                    <a:pt x="5" y="547"/>
                  </a:lnTo>
                  <a:cubicBezTo>
                    <a:pt x="54" y="896"/>
                    <a:pt x="101" y="1245"/>
                    <a:pt x="151" y="1595"/>
                  </a:cubicBezTo>
                  <a:cubicBezTo>
                    <a:pt x="177" y="1788"/>
                    <a:pt x="204" y="1981"/>
                    <a:pt x="231" y="2175"/>
                  </a:cubicBezTo>
                  <a:lnTo>
                    <a:pt x="231" y="2175"/>
                  </a:lnTo>
                  <a:cubicBezTo>
                    <a:pt x="223" y="2245"/>
                    <a:pt x="216" y="2315"/>
                    <a:pt x="212" y="2386"/>
                  </a:cubicBezTo>
                  <a:cubicBezTo>
                    <a:pt x="194" y="2653"/>
                    <a:pt x="208" y="2918"/>
                    <a:pt x="245" y="3183"/>
                  </a:cubicBezTo>
                  <a:cubicBezTo>
                    <a:pt x="280" y="3435"/>
                    <a:pt x="342" y="3686"/>
                    <a:pt x="430" y="3924"/>
                  </a:cubicBezTo>
                  <a:cubicBezTo>
                    <a:pt x="457" y="3996"/>
                    <a:pt x="485" y="4066"/>
                    <a:pt x="516" y="4138"/>
                  </a:cubicBezTo>
                  <a:cubicBezTo>
                    <a:pt x="531" y="4173"/>
                    <a:pt x="582" y="4208"/>
                    <a:pt x="619" y="4216"/>
                  </a:cubicBezTo>
                  <a:cubicBezTo>
                    <a:pt x="633" y="4219"/>
                    <a:pt x="647" y="4221"/>
                    <a:pt x="662" y="4221"/>
                  </a:cubicBezTo>
                  <a:cubicBezTo>
                    <a:pt x="684" y="4221"/>
                    <a:pt x="707" y="4217"/>
                    <a:pt x="730" y="4208"/>
                  </a:cubicBezTo>
                  <a:cubicBezTo>
                    <a:pt x="763" y="4193"/>
                    <a:pt x="794" y="4169"/>
                    <a:pt x="810" y="4138"/>
                  </a:cubicBezTo>
                  <a:lnTo>
                    <a:pt x="829" y="4097"/>
                  </a:lnTo>
                  <a:cubicBezTo>
                    <a:pt x="837" y="4066"/>
                    <a:pt x="837" y="4035"/>
                    <a:pt x="829" y="4006"/>
                  </a:cubicBezTo>
                  <a:cubicBezTo>
                    <a:pt x="828" y="4006"/>
                    <a:pt x="828" y="4005"/>
                    <a:pt x="828" y="4005"/>
                  </a:cubicBezTo>
                  <a:lnTo>
                    <a:pt x="828" y="4005"/>
                  </a:lnTo>
                  <a:lnTo>
                    <a:pt x="829" y="4004"/>
                  </a:lnTo>
                  <a:cubicBezTo>
                    <a:pt x="828" y="4004"/>
                    <a:pt x="828" y="4003"/>
                    <a:pt x="828" y="4003"/>
                  </a:cubicBezTo>
                  <a:lnTo>
                    <a:pt x="828" y="4003"/>
                  </a:lnTo>
                  <a:cubicBezTo>
                    <a:pt x="750" y="3544"/>
                    <a:pt x="674" y="3087"/>
                    <a:pt x="594" y="2630"/>
                  </a:cubicBezTo>
                  <a:cubicBezTo>
                    <a:pt x="585" y="2574"/>
                    <a:pt x="575" y="2518"/>
                    <a:pt x="566" y="2462"/>
                  </a:cubicBezTo>
                  <a:lnTo>
                    <a:pt x="566" y="2462"/>
                  </a:lnTo>
                  <a:cubicBezTo>
                    <a:pt x="567" y="2428"/>
                    <a:pt x="569" y="2395"/>
                    <a:pt x="572" y="2361"/>
                  </a:cubicBezTo>
                  <a:cubicBezTo>
                    <a:pt x="578" y="2289"/>
                    <a:pt x="584" y="2215"/>
                    <a:pt x="594" y="2143"/>
                  </a:cubicBezTo>
                  <a:lnTo>
                    <a:pt x="594" y="2143"/>
                  </a:lnTo>
                  <a:lnTo>
                    <a:pt x="588" y="2190"/>
                  </a:lnTo>
                  <a:cubicBezTo>
                    <a:pt x="623" y="1931"/>
                    <a:pt x="685" y="1675"/>
                    <a:pt x="773" y="1428"/>
                  </a:cubicBezTo>
                  <a:cubicBezTo>
                    <a:pt x="797" y="1362"/>
                    <a:pt x="822" y="1295"/>
                    <a:pt x="849" y="1228"/>
                  </a:cubicBezTo>
                  <a:lnTo>
                    <a:pt x="849" y="1228"/>
                  </a:lnTo>
                  <a:cubicBezTo>
                    <a:pt x="895" y="1124"/>
                    <a:pt x="945" y="1021"/>
                    <a:pt x="999" y="921"/>
                  </a:cubicBezTo>
                  <a:cubicBezTo>
                    <a:pt x="1049" y="827"/>
                    <a:pt x="1102" y="737"/>
                    <a:pt x="1166" y="652"/>
                  </a:cubicBezTo>
                  <a:lnTo>
                    <a:pt x="1166" y="652"/>
                  </a:lnTo>
                  <a:cubicBezTo>
                    <a:pt x="1215" y="591"/>
                    <a:pt x="1270" y="533"/>
                    <a:pt x="1331" y="482"/>
                  </a:cubicBezTo>
                  <a:lnTo>
                    <a:pt x="1331" y="482"/>
                  </a:lnTo>
                  <a:cubicBezTo>
                    <a:pt x="1375" y="451"/>
                    <a:pt x="1421" y="422"/>
                    <a:pt x="1469" y="400"/>
                  </a:cubicBezTo>
                  <a:lnTo>
                    <a:pt x="1469" y="400"/>
                  </a:lnTo>
                  <a:cubicBezTo>
                    <a:pt x="1507" y="386"/>
                    <a:pt x="1544" y="376"/>
                    <a:pt x="1582" y="369"/>
                  </a:cubicBezTo>
                  <a:lnTo>
                    <a:pt x="1582" y="369"/>
                  </a:lnTo>
                  <a:cubicBezTo>
                    <a:pt x="1599" y="368"/>
                    <a:pt x="1615" y="368"/>
                    <a:pt x="1631" y="368"/>
                  </a:cubicBezTo>
                  <a:cubicBezTo>
                    <a:pt x="1647" y="368"/>
                    <a:pt x="1664" y="368"/>
                    <a:pt x="1680" y="369"/>
                  </a:cubicBezTo>
                  <a:lnTo>
                    <a:pt x="1680" y="369"/>
                  </a:lnTo>
                  <a:cubicBezTo>
                    <a:pt x="1711" y="375"/>
                    <a:pt x="1741" y="383"/>
                    <a:pt x="1771" y="394"/>
                  </a:cubicBezTo>
                  <a:lnTo>
                    <a:pt x="1771" y="394"/>
                  </a:lnTo>
                  <a:cubicBezTo>
                    <a:pt x="1793" y="406"/>
                    <a:pt x="1816" y="419"/>
                    <a:pt x="1837" y="434"/>
                  </a:cubicBezTo>
                  <a:lnTo>
                    <a:pt x="1837" y="434"/>
                  </a:lnTo>
                  <a:cubicBezTo>
                    <a:pt x="1860" y="454"/>
                    <a:pt x="1880" y="475"/>
                    <a:pt x="1899" y="497"/>
                  </a:cubicBezTo>
                  <a:lnTo>
                    <a:pt x="1899" y="497"/>
                  </a:lnTo>
                  <a:cubicBezTo>
                    <a:pt x="1922" y="530"/>
                    <a:pt x="1941" y="563"/>
                    <a:pt x="1956" y="600"/>
                  </a:cubicBezTo>
                  <a:lnTo>
                    <a:pt x="1956" y="600"/>
                  </a:lnTo>
                  <a:cubicBezTo>
                    <a:pt x="1967" y="632"/>
                    <a:pt x="1975" y="666"/>
                    <a:pt x="1980" y="699"/>
                  </a:cubicBezTo>
                  <a:lnTo>
                    <a:pt x="1980" y="699"/>
                  </a:lnTo>
                  <a:cubicBezTo>
                    <a:pt x="1984" y="737"/>
                    <a:pt x="1984" y="775"/>
                    <a:pt x="1981" y="814"/>
                  </a:cubicBezTo>
                  <a:lnTo>
                    <a:pt x="1981" y="814"/>
                  </a:lnTo>
                  <a:cubicBezTo>
                    <a:pt x="1975" y="850"/>
                    <a:pt x="1965" y="884"/>
                    <a:pt x="1952" y="917"/>
                  </a:cubicBezTo>
                  <a:lnTo>
                    <a:pt x="1952" y="917"/>
                  </a:lnTo>
                  <a:cubicBezTo>
                    <a:pt x="1933" y="953"/>
                    <a:pt x="1910" y="987"/>
                    <a:pt x="1886" y="1018"/>
                  </a:cubicBezTo>
                  <a:lnTo>
                    <a:pt x="1886" y="1018"/>
                  </a:lnTo>
                  <a:cubicBezTo>
                    <a:pt x="1838" y="1073"/>
                    <a:pt x="1785" y="1123"/>
                    <a:pt x="1728" y="1167"/>
                  </a:cubicBezTo>
                  <a:lnTo>
                    <a:pt x="1763" y="1138"/>
                  </a:lnTo>
                  <a:lnTo>
                    <a:pt x="1763" y="1138"/>
                  </a:lnTo>
                  <a:cubicBezTo>
                    <a:pt x="1636" y="1237"/>
                    <a:pt x="1490" y="1311"/>
                    <a:pt x="1342" y="1375"/>
                  </a:cubicBezTo>
                  <a:lnTo>
                    <a:pt x="1387" y="1356"/>
                  </a:lnTo>
                  <a:lnTo>
                    <a:pt x="1387" y="1356"/>
                  </a:lnTo>
                  <a:cubicBezTo>
                    <a:pt x="1315" y="1387"/>
                    <a:pt x="1241" y="1414"/>
                    <a:pt x="1168" y="1440"/>
                  </a:cubicBezTo>
                  <a:cubicBezTo>
                    <a:pt x="1133" y="1453"/>
                    <a:pt x="1098" y="1465"/>
                    <a:pt x="1061" y="1477"/>
                  </a:cubicBezTo>
                  <a:cubicBezTo>
                    <a:pt x="1030" y="1490"/>
                    <a:pt x="999" y="1504"/>
                    <a:pt x="970" y="1519"/>
                  </a:cubicBezTo>
                  <a:cubicBezTo>
                    <a:pt x="954" y="1526"/>
                    <a:pt x="938" y="1533"/>
                    <a:pt x="924" y="1542"/>
                  </a:cubicBezTo>
                  <a:lnTo>
                    <a:pt x="924" y="1542"/>
                  </a:lnTo>
                  <a:cubicBezTo>
                    <a:pt x="893" y="1558"/>
                    <a:pt x="867" y="1581"/>
                    <a:pt x="849" y="1611"/>
                  </a:cubicBezTo>
                  <a:cubicBezTo>
                    <a:pt x="829" y="1648"/>
                    <a:pt x="818" y="1701"/>
                    <a:pt x="833" y="1742"/>
                  </a:cubicBezTo>
                  <a:cubicBezTo>
                    <a:pt x="845" y="1786"/>
                    <a:pt x="872" y="1825"/>
                    <a:pt x="911" y="1847"/>
                  </a:cubicBezTo>
                  <a:cubicBezTo>
                    <a:pt x="937" y="1861"/>
                    <a:pt x="968" y="1870"/>
                    <a:pt x="1000" y="1870"/>
                  </a:cubicBezTo>
                  <a:cubicBezTo>
                    <a:pt x="1015" y="1870"/>
                    <a:pt x="1029" y="1868"/>
                    <a:pt x="1044" y="1864"/>
                  </a:cubicBezTo>
                  <a:lnTo>
                    <a:pt x="1044" y="1864"/>
                  </a:lnTo>
                  <a:cubicBezTo>
                    <a:pt x="1074" y="1860"/>
                    <a:pt x="1105" y="1853"/>
                    <a:pt x="1135" y="1847"/>
                  </a:cubicBezTo>
                  <a:cubicBezTo>
                    <a:pt x="1163" y="1841"/>
                    <a:pt x="1190" y="1829"/>
                    <a:pt x="1219" y="1818"/>
                  </a:cubicBezTo>
                  <a:cubicBezTo>
                    <a:pt x="1274" y="1798"/>
                    <a:pt x="1332" y="1777"/>
                    <a:pt x="1387" y="1753"/>
                  </a:cubicBezTo>
                  <a:cubicBezTo>
                    <a:pt x="1511" y="1703"/>
                    <a:pt x="1634" y="1650"/>
                    <a:pt x="1749" y="1584"/>
                  </a:cubicBezTo>
                  <a:cubicBezTo>
                    <a:pt x="1860" y="1523"/>
                    <a:pt x="1965" y="1449"/>
                    <a:pt x="2055" y="1362"/>
                  </a:cubicBezTo>
                  <a:cubicBezTo>
                    <a:pt x="2106" y="1315"/>
                    <a:pt x="2150" y="1262"/>
                    <a:pt x="2191" y="1208"/>
                  </a:cubicBezTo>
                  <a:cubicBezTo>
                    <a:pt x="2219" y="1171"/>
                    <a:pt x="2244" y="1130"/>
                    <a:pt x="2265" y="1087"/>
                  </a:cubicBezTo>
                  <a:cubicBezTo>
                    <a:pt x="2287" y="1036"/>
                    <a:pt x="2310" y="984"/>
                    <a:pt x="2322" y="929"/>
                  </a:cubicBezTo>
                  <a:cubicBezTo>
                    <a:pt x="2334" y="873"/>
                    <a:pt x="2343" y="816"/>
                    <a:pt x="2343" y="758"/>
                  </a:cubicBezTo>
                  <a:cubicBezTo>
                    <a:pt x="2345" y="660"/>
                    <a:pt x="2328" y="557"/>
                    <a:pt x="2291" y="467"/>
                  </a:cubicBezTo>
                  <a:cubicBezTo>
                    <a:pt x="2248" y="362"/>
                    <a:pt x="2193" y="265"/>
                    <a:pt x="2108" y="187"/>
                  </a:cubicBezTo>
                  <a:cubicBezTo>
                    <a:pt x="2026" y="109"/>
                    <a:pt x="1924" y="48"/>
                    <a:pt x="1811" y="21"/>
                  </a:cubicBezTo>
                  <a:cubicBezTo>
                    <a:pt x="1754" y="7"/>
                    <a:pt x="1694" y="0"/>
                    <a:pt x="1634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4080325" y="2231875"/>
              <a:ext cx="176350" cy="100825"/>
            </a:xfrm>
            <a:custGeom>
              <a:avLst/>
              <a:gdLst/>
              <a:ahLst/>
              <a:cxnLst/>
              <a:rect l="l" t="t" r="r" b="b"/>
              <a:pathLst>
                <a:path w="7054" h="4033" extrusionOk="0">
                  <a:moveTo>
                    <a:pt x="1953" y="1308"/>
                  </a:moveTo>
                  <a:cubicBezTo>
                    <a:pt x="1949" y="1312"/>
                    <a:pt x="1942" y="1318"/>
                    <a:pt x="1940" y="1318"/>
                  </a:cubicBezTo>
                  <a:cubicBezTo>
                    <a:pt x="1940" y="1318"/>
                    <a:pt x="1940" y="1318"/>
                    <a:pt x="1939" y="1318"/>
                  </a:cubicBezTo>
                  <a:lnTo>
                    <a:pt x="1939" y="1318"/>
                  </a:lnTo>
                  <a:cubicBezTo>
                    <a:pt x="1940" y="1317"/>
                    <a:pt x="1942" y="1316"/>
                    <a:pt x="1944" y="1314"/>
                  </a:cubicBezTo>
                  <a:cubicBezTo>
                    <a:pt x="1947" y="1312"/>
                    <a:pt x="1950" y="1310"/>
                    <a:pt x="1953" y="1308"/>
                  </a:cubicBezTo>
                  <a:close/>
                  <a:moveTo>
                    <a:pt x="4474" y="1823"/>
                  </a:moveTo>
                  <a:lnTo>
                    <a:pt x="4474" y="1823"/>
                  </a:lnTo>
                  <a:cubicBezTo>
                    <a:pt x="4474" y="1823"/>
                    <a:pt x="4474" y="1825"/>
                    <a:pt x="4473" y="1829"/>
                  </a:cubicBezTo>
                  <a:cubicBezTo>
                    <a:pt x="4473" y="1830"/>
                    <a:pt x="4473" y="1830"/>
                    <a:pt x="4473" y="1830"/>
                  </a:cubicBezTo>
                  <a:lnTo>
                    <a:pt x="4473" y="1830"/>
                  </a:lnTo>
                  <a:cubicBezTo>
                    <a:pt x="4473" y="1826"/>
                    <a:pt x="4474" y="1823"/>
                    <a:pt x="4474" y="1823"/>
                  </a:cubicBezTo>
                  <a:close/>
                  <a:moveTo>
                    <a:pt x="2299" y="2066"/>
                  </a:moveTo>
                  <a:cubicBezTo>
                    <a:pt x="2296" y="2070"/>
                    <a:pt x="2292" y="2075"/>
                    <a:pt x="2289" y="2079"/>
                  </a:cubicBezTo>
                  <a:lnTo>
                    <a:pt x="2289" y="2079"/>
                  </a:lnTo>
                  <a:lnTo>
                    <a:pt x="2299" y="2066"/>
                  </a:lnTo>
                  <a:close/>
                  <a:moveTo>
                    <a:pt x="1930" y="2446"/>
                  </a:moveTo>
                  <a:cubicBezTo>
                    <a:pt x="1924" y="2450"/>
                    <a:pt x="1919" y="2454"/>
                    <a:pt x="1913" y="2458"/>
                  </a:cubicBezTo>
                  <a:lnTo>
                    <a:pt x="1913" y="2458"/>
                  </a:lnTo>
                  <a:lnTo>
                    <a:pt x="1930" y="2446"/>
                  </a:lnTo>
                  <a:close/>
                  <a:moveTo>
                    <a:pt x="5183" y="2549"/>
                  </a:moveTo>
                  <a:lnTo>
                    <a:pt x="5182" y="2551"/>
                  </a:lnTo>
                  <a:cubicBezTo>
                    <a:pt x="5182" y="2550"/>
                    <a:pt x="5183" y="2550"/>
                    <a:pt x="5183" y="2549"/>
                  </a:cubicBezTo>
                  <a:close/>
                  <a:moveTo>
                    <a:pt x="6558" y="2733"/>
                  </a:moveTo>
                  <a:cubicBezTo>
                    <a:pt x="6561" y="2739"/>
                    <a:pt x="6563" y="2745"/>
                    <a:pt x="6565" y="2751"/>
                  </a:cubicBezTo>
                  <a:lnTo>
                    <a:pt x="6565" y="2751"/>
                  </a:lnTo>
                  <a:lnTo>
                    <a:pt x="6558" y="2733"/>
                  </a:lnTo>
                  <a:close/>
                  <a:moveTo>
                    <a:pt x="3279" y="2801"/>
                  </a:moveTo>
                  <a:cubicBezTo>
                    <a:pt x="3279" y="2801"/>
                    <a:pt x="3278" y="2802"/>
                    <a:pt x="3275" y="2805"/>
                  </a:cubicBezTo>
                  <a:cubicBezTo>
                    <a:pt x="3275" y="2805"/>
                    <a:pt x="3275" y="2806"/>
                    <a:pt x="3275" y="2806"/>
                  </a:cubicBezTo>
                  <a:lnTo>
                    <a:pt x="3275" y="2806"/>
                  </a:lnTo>
                  <a:cubicBezTo>
                    <a:pt x="3277" y="2803"/>
                    <a:pt x="3279" y="2801"/>
                    <a:pt x="3279" y="2801"/>
                  </a:cubicBezTo>
                  <a:close/>
                  <a:moveTo>
                    <a:pt x="6593" y="2834"/>
                  </a:moveTo>
                  <a:cubicBezTo>
                    <a:pt x="6594" y="2841"/>
                    <a:pt x="6595" y="2849"/>
                    <a:pt x="6596" y="2856"/>
                  </a:cubicBezTo>
                  <a:lnTo>
                    <a:pt x="6596" y="2856"/>
                  </a:lnTo>
                  <a:lnTo>
                    <a:pt x="6593" y="2834"/>
                  </a:lnTo>
                  <a:close/>
                  <a:moveTo>
                    <a:pt x="880" y="2904"/>
                  </a:moveTo>
                  <a:cubicBezTo>
                    <a:pt x="865" y="2906"/>
                    <a:pt x="850" y="2908"/>
                    <a:pt x="835" y="2909"/>
                  </a:cubicBezTo>
                  <a:lnTo>
                    <a:pt x="835" y="2909"/>
                  </a:lnTo>
                  <a:lnTo>
                    <a:pt x="880" y="2904"/>
                  </a:lnTo>
                  <a:close/>
                  <a:moveTo>
                    <a:pt x="6572" y="3052"/>
                  </a:moveTo>
                  <a:lnTo>
                    <a:pt x="6572" y="3052"/>
                  </a:lnTo>
                  <a:cubicBezTo>
                    <a:pt x="6569" y="3060"/>
                    <a:pt x="6566" y="3068"/>
                    <a:pt x="6562" y="3077"/>
                  </a:cubicBezTo>
                  <a:lnTo>
                    <a:pt x="6572" y="3052"/>
                  </a:lnTo>
                  <a:close/>
                  <a:moveTo>
                    <a:pt x="4124" y="3132"/>
                  </a:moveTo>
                  <a:lnTo>
                    <a:pt x="4124" y="3132"/>
                  </a:lnTo>
                  <a:cubicBezTo>
                    <a:pt x="4123" y="3134"/>
                    <a:pt x="4122" y="3136"/>
                    <a:pt x="4121" y="3138"/>
                  </a:cubicBezTo>
                  <a:lnTo>
                    <a:pt x="4121" y="3138"/>
                  </a:lnTo>
                  <a:lnTo>
                    <a:pt x="4124" y="3132"/>
                  </a:lnTo>
                  <a:close/>
                  <a:moveTo>
                    <a:pt x="5215" y="3368"/>
                  </a:moveTo>
                  <a:lnTo>
                    <a:pt x="5209" y="3375"/>
                  </a:lnTo>
                  <a:lnTo>
                    <a:pt x="5209" y="3375"/>
                  </a:lnTo>
                  <a:cubicBezTo>
                    <a:pt x="5209" y="3375"/>
                    <a:pt x="5209" y="3375"/>
                    <a:pt x="5209" y="3375"/>
                  </a:cubicBezTo>
                  <a:lnTo>
                    <a:pt x="5209" y="3375"/>
                  </a:lnTo>
                  <a:lnTo>
                    <a:pt x="5215" y="3368"/>
                  </a:lnTo>
                  <a:close/>
                  <a:moveTo>
                    <a:pt x="5186" y="3419"/>
                  </a:moveTo>
                  <a:lnTo>
                    <a:pt x="5186" y="3419"/>
                  </a:lnTo>
                  <a:cubicBezTo>
                    <a:pt x="5186" y="3419"/>
                    <a:pt x="5186" y="3419"/>
                    <a:pt x="5186" y="3419"/>
                  </a:cubicBezTo>
                  <a:lnTo>
                    <a:pt x="5186" y="3419"/>
                  </a:lnTo>
                  <a:cubicBezTo>
                    <a:pt x="5186" y="3419"/>
                    <a:pt x="5186" y="3419"/>
                    <a:pt x="5186" y="3419"/>
                  </a:cubicBezTo>
                  <a:lnTo>
                    <a:pt x="5186" y="3419"/>
                  </a:lnTo>
                  <a:lnTo>
                    <a:pt x="5186" y="3419"/>
                  </a:lnTo>
                  <a:lnTo>
                    <a:pt x="5186" y="3419"/>
                  </a:lnTo>
                  <a:lnTo>
                    <a:pt x="5186" y="3419"/>
                  </a:lnTo>
                  <a:close/>
                  <a:moveTo>
                    <a:pt x="5116" y="3422"/>
                  </a:moveTo>
                  <a:cubicBezTo>
                    <a:pt x="5118" y="3422"/>
                    <a:pt x="5119" y="3422"/>
                    <a:pt x="5121" y="3422"/>
                  </a:cubicBezTo>
                  <a:lnTo>
                    <a:pt x="5121" y="3422"/>
                  </a:lnTo>
                  <a:lnTo>
                    <a:pt x="5116" y="3422"/>
                  </a:lnTo>
                  <a:close/>
                  <a:moveTo>
                    <a:pt x="5187" y="3441"/>
                  </a:moveTo>
                  <a:cubicBezTo>
                    <a:pt x="5187" y="3441"/>
                    <a:pt x="5187" y="3441"/>
                    <a:pt x="5187" y="3441"/>
                  </a:cubicBezTo>
                  <a:lnTo>
                    <a:pt x="5187" y="3441"/>
                  </a:lnTo>
                  <a:cubicBezTo>
                    <a:pt x="5187" y="3441"/>
                    <a:pt x="5187" y="3441"/>
                    <a:pt x="5187" y="3441"/>
                  </a:cubicBezTo>
                  <a:lnTo>
                    <a:pt x="5187" y="3441"/>
                  </a:lnTo>
                  <a:lnTo>
                    <a:pt x="5187" y="3441"/>
                  </a:lnTo>
                  <a:lnTo>
                    <a:pt x="5187" y="3441"/>
                  </a:lnTo>
                  <a:close/>
                  <a:moveTo>
                    <a:pt x="5193" y="3453"/>
                  </a:moveTo>
                  <a:cubicBezTo>
                    <a:pt x="5195" y="3455"/>
                    <a:pt x="5198" y="3457"/>
                    <a:pt x="5200" y="3459"/>
                  </a:cubicBezTo>
                  <a:lnTo>
                    <a:pt x="5193" y="3453"/>
                  </a:lnTo>
                  <a:lnTo>
                    <a:pt x="5193" y="3453"/>
                  </a:lnTo>
                  <a:cubicBezTo>
                    <a:pt x="5193" y="3453"/>
                    <a:pt x="5193" y="3453"/>
                    <a:pt x="5193" y="3453"/>
                  </a:cubicBezTo>
                  <a:close/>
                  <a:moveTo>
                    <a:pt x="5193" y="3464"/>
                  </a:moveTo>
                  <a:lnTo>
                    <a:pt x="5193" y="3464"/>
                  </a:lnTo>
                  <a:cubicBezTo>
                    <a:pt x="5194" y="3466"/>
                    <a:pt x="5194" y="3467"/>
                    <a:pt x="5194" y="3469"/>
                  </a:cubicBezTo>
                  <a:lnTo>
                    <a:pt x="5193" y="3464"/>
                  </a:lnTo>
                  <a:close/>
                  <a:moveTo>
                    <a:pt x="4540" y="1"/>
                  </a:moveTo>
                  <a:cubicBezTo>
                    <a:pt x="4539" y="1"/>
                    <a:pt x="4538" y="1"/>
                    <a:pt x="4537" y="1"/>
                  </a:cubicBezTo>
                  <a:cubicBezTo>
                    <a:pt x="4485" y="5"/>
                    <a:pt x="4430" y="36"/>
                    <a:pt x="4422" y="89"/>
                  </a:cubicBezTo>
                  <a:cubicBezTo>
                    <a:pt x="4411" y="151"/>
                    <a:pt x="4401" y="213"/>
                    <a:pt x="4395" y="274"/>
                  </a:cubicBezTo>
                  <a:cubicBezTo>
                    <a:pt x="4391" y="330"/>
                    <a:pt x="4385" y="383"/>
                    <a:pt x="4377" y="439"/>
                  </a:cubicBezTo>
                  <a:cubicBezTo>
                    <a:pt x="4370" y="492"/>
                    <a:pt x="4364" y="537"/>
                    <a:pt x="4356" y="591"/>
                  </a:cubicBezTo>
                  <a:cubicBezTo>
                    <a:pt x="4348" y="644"/>
                    <a:pt x="4331" y="700"/>
                    <a:pt x="4315" y="753"/>
                  </a:cubicBezTo>
                  <a:cubicBezTo>
                    <a:pt x="4253" y="969"/>
                    <a:pt x="4185" y="1182"/>
                    <a:pt x="4099" y="1388"/>
                  </a:cubicBezTo>
                  <a:cubicBezTo>
                    <a:pt x="4017" y="1591"/>
                    <a:pt x="3925" y="1790"/>
                    <a:pt x="3824" y="1984"/>
                  </a:cubicBezTo>
                  <a:cubicBezTo>
                    <a:pt x="3723" y="2179"/>
                    <a:pt x="3592" y="2368"/>
                    <a:pt x="3464" y="2549"/>
                  </a:cubicBezTo>
                  <a:cubicBezTo>
                    <a:pt x="3427" y="2600"/>
                    <a:pt x="3390" y="2651"/>
                    <a:pt x="3351" y="2703"/>
                  </a:cubicBezTo>
                  <a:cubicBezTo>
                    <a:pt x="3333" y="2729"/>
                    <a:pt x="3312" y="2754"/>
                    <a:pt x="3294" y="2779"/>
                  </a:cubicBezTo>
                  <a:cubicBezTo>
                    <a:pt x="3292" y="2785"/>
                    <a:pt x="3288" y="2789"/>
                    <a:pt x="3284" y="2793"/>
                  </a:cubicBezTo>
                  <a:cubicBezTo>
                    <a:pt x="3293" y="2779"/>
                    <a:pt x="3297" y="2774"/>
                    <a:pt x="3297" y="2774"/>
                  </a:cubicBezTo>
                  <a:lnTo>
                    <a:pt x="3297" y="2774"/>
                  </a:lnTo>
                  <a:cubicBezTo>
                    <a:pt x="3297" y="2774"/>
                    <a:pt x="3280" y="2797"/>
                    <a:pt x="3272" y="2809"/>
                  </a:cubicBezTo>
                  <a:lnTo>
                    <a:pt x="3272" y="2809"/>
                  </a:lnTo>
                  <a:cubicBezTo>
                    <a:pt x="3267" y="2815"/>
                    <a:pt x="3262" y="2821"/>
                    <a:pt x="3259" y="2826"/>
                  </a:cubicBezTo>
                  <a:cubicBezTo>
                    <a:pt x="3237" y="2854"/>
                    <a:pt x="3214" y="2882"/>
                    <a:pt x="3191" y="2909"/>
                  </a:cubicBezTo>
                  <a:lnTo>
                    <a:pt x="3191" y="2909"/>
                  </a:lnTo>
                  <a:cubicBezTo>
                    <a:pt x="3138" y="2621"/>
                    <a:pt x="3085" y="2334"/>
                    <a:pt x="3031" y="2045"/>
                  </a:cubicBezTo>
                  <a:cubicBezTo>
                    <a:pt x="3008" y="1920"/>
                    <a:pt x="2986" y="1795"/>
                    <a:pt x="2963" y="1671"/>
                  </a:cubicBezTo>
                  <a:cubicBezTo>
                    <a:pt x="2953" y="1624"/>
                    <a:pt x="2918" y="1581"/>
                    <a:pt x="2881" y="1552"/>
                  </a:cubicBezTo>
                  <a:cubicBezTo>
                    <a:pt x="2846" y="1525"/>
                    <a:pt x="2799" y="1505"/>
                    <a:pt x="2752" y="1505"/>
                  </a:cubicBezTo>
                  <a:cubicBezTo>
                    <a:pt x="2750" y="1505"/>
                    <a:pt x="2748" y="1505"/>
                    <a:pt x="2745" y="1505"/>
                  </a:cubicBezTo>
                  <a:cubicBezTo>
                    <a:pt x="2704" y="1507"/>
                    <a:pt x="2665" y="1517"/>
                    <a:pt x="2630" y="1536"/>
                  </a:cubicBezTo>
                  <a:cubicBezTo>
                    <a:pt x="2577" y="1564"/>
                    <a:pt x="2548" y="1616"/>
                    <a:pt x="2528" y="1671"/>
                  </a:cubicBezTo>
                  <a:cubicBezTo>
                    <a:pt x="2525" y="1676"/>
                    <a:pt x="2522" y="1682"/>
                    <a:pt x="2520" y="1687"/>
                  </a:cubicBezTo>
                  <a:lnTo>
                    <a:pt x="2520" y="1687"/>
                  </a:lnTo>
                  <a:cubicBezTo>
                    <a:pt x="2451" y="1832"/>
                    <a:pt x="2372" y="1969"/>
                    <a:pt x="2275" y="2097"/>
                  </a:cubicBezTo>
                  <a:lnTo>
                    <a:pt x="2275" y="2097"/>
                  </a:lnTo>
                  <a:cubicBezTo>
                    <a:pt x="2162" y="2237"/>
                    <a:pt x="2032" y="2363"/>
                    <a:pt x="1891" y="2475"/>
                  </a:cubicBezTo>
                  <a:lnTo>
                    <a:pt x="1891" y="2475"/>
                  </a:lnTo>
                  <a:cubicBezTo>
                    <a:pt x="1733" y="2589"/>
                    <a:pt x="1563" y="2686"/>
                    <a:pt x="1383" y="2762"/>
                  </a:cubicBezTo>
                  <a:lnTo>
                    <a:pt x="1445" y="2738"/>
                  </a:lnTo>
                  <a:lnTo>
                    <a:pt x="1445" y="2738"/>
                  </a:lnTo>
                  <a:cubicBezTo>
                    <a:pt x="1245" y="2820"/>
                    <a:pt x="1035" y="2881"/>
                    <a:pt x="823" y="2911"/>
                  </a:cubicBezTo>
                  <a:lnTo>
                    <a:pt x="823" y="2911"/>
                  </a:lnTo>
                  <a:cubicBezTo>
                    <a:pt x="763" y="2917"/>
                    <a:pt x="703" y="2921"/>
                    <a:pt x="643" y="2922"/>
                  </a:cubicBezTo>
                  <a:lnTo>
                    <a:pt x="643" y="2922"/>
                  </a:lnTo>
                  <a:cubicBezTo>
                    <a:pt x="786" y="2614"/>
                    <a:pt x="966" y="2322"/>
                    <a:pt x="1172" y="2055"/>
                  </a:cubicBezTo>
                  <a:lnTo>
                    <a:pt x="1172" y="2055"/>
                  </a:lnTo>
                  <a:lnTo>
                    <a:pt x="1141" y="2097"/>
                  </a:lnTo>
                  <a:cubicBezTo>
                    <a:pt x="1285" y="1910"/>
                    <a:pt x="1449" y="1741"/>
                    <a:pt x="1624" y="1581"/>
                  </a:cubicBezTo>
                  <a:cubicBezTo>
                    <a:pt x="1705" y="1507"/>
                    <a:pt x="1789" y="1437"/>
                    <a:pt x="1874" y="1368"/>
                  </a:cubicBezTo>
                  <a:lnTo>
                    <a:pt x="1874" y="1368"/>
                  </a:lnTo>
                  <a:cubicBezTo>
                    <a:pt x="1874" y="1369"/>
                    <a:pt x="1874" y="1369"/>
                    <a:pt x="1874" y="1369"/>
                  </a:cubicBezTo>
                  <a:cubicBezTo>
                    <a:pt x="1874" y="1369"/>
                    <a:pt x="1876" y="1367"/>
                    <a:pt x="1882" y="1363"/>
                  </a:cubicBezTo>
                  <a:cubicBezTo>
                    <a:pt x="1887" y="1359"/>
                    <a:pt x="1893" y="1355"/>
                    <a:pt x="1897" y="1351"/>
                  </a:cubicBezTo>
                  <a:cubicBezTo>
                    <a:pt x="1913" y="1341"/>
                    <a:pt x="1923" y="1332"/>
                    <a:pt x="1939" y="1318"/>
                  </a:cubicBezTo>
                  <a:lnTo>
                    <a:pt x="1939" y="1318"/>
                  </a:lnTo>
                  <a:cubicBezTo>
                    <a:pt x="1938" y="1320"/>
                    <a:pt x="1938" y="1321"/>
                    <a:pt x="1939" y="1321"/>
                  </a:cubicBezTo>
                  <a:cubicBezTo>
                    <a:pt x="1941" y="1321"/>
                    <a:pt x="1948" y="1316"/>
                    <a:pt x="1953" y="1307"/>
                  </a:cubicBezTo>
                  <a:lnTo>
                    <a:pt x="1953" y="1307"/>
                  </a:lnTo>
                  <a:cubicBezTo>
                    <a:pt x="1953" y="1307"/>
                    <a:pt x="1953" y="1307"/>
                    <a:pt x="1953" y="1308"/>
                  </a:cubicBezTo>
                  <a:lnTo>
                    <a:pt x="1953" y="1308"/>
                  </a:lnTo>
                  <a:cubicBezTo>
                    <a:pt x="1954" y="1307"/>
                    <a:pt x="1954" y="1306"/>
                    <a:pt x="1954" y="1306"/>
                  </a:cubicBezTo>
                  <a:lnTo>
                    <a:pt x="1954" y="1306"/>
                  </a:lnTo>
                  <a:cubicBezTo>
                    <a:pt x="1954" y="1306"/>
                    <a:pt x="1954" y="1307"/>
                    <a:pt x="1953" y="1307"/>
                  </a:cubicBezTo>
                  <a:lnTo>
                    <a:pt x="1953" y="1307"/>
                  </a:lnTo>
                  <a:cubicBezTo>
                    <a:pt x="1957" y="1304"/>
                    <a:pt x="1961" y="1302"/>
                    <a:pt x="1965" y="1299"/>
                  </a:cubicBezTo>
                  <a:cubicBezTo>
                    <a:pt x="1977" y="1289"/>
                    <a:pt x="1991" y="1279"/>
                    <a:pt x="2004" y="1269"/>
                  </a:cubicBezTo>
                  <a:cubicBezTo>
                    <a:pt x="2051" y="1234"/>
                    <a:pt x="2100" y="1201"/>
                    <a:pt x="2149" y="1168"/>
                  </a:cubicBezTo>
                  <a:cubicBezTo>
                    <a:pt x="2203" y="1131"/>
                    <a:pt x="2258" y="1094"/>
                    <a:pt x="2314" y="1061"/>
                  </a:cubicBezTo>
                  <a:cubicBezTo>
                    <a:pt x="2343" y="1045"/>
                    <a:pt x="2371" y="1028"/>
                    <a:pt x="2398" y="1012"/>
                  </a:cubicBezTo>
                  <a:cubicBezTo>
                    <a:pt x="2428" y="994"/>
                    <a:pt x="2456" y="980"/>
                    <a:pt x="2480" y="959"/>
                  </a:cubicBezTo>
                  <a:lnTo>
                    <a:pt x="2480" y="959"/>
                  </a:lnTo>
                  <a:cubicBezTo>
                    <a:pt x="2530" y="923"/>
                    <a:pt x="2580" y="888"/>
                    <a:pt x="2630" y="854"/>
                  </a:cubicBezTo>
                  <a:cubicBezTo>
                    <a:pt x="2705" y="804"/>
                    <a:pt x="2667" y="698"/>
                    <a:pt x="2584" y="698"/>
                  </a:cubicBezTo>
                  <a:cubicBezTo>
                    <a:pt x="2578" y="698"/>
                    <a:pt x="2571" y="698"/>
                    <a:pt x="2564" y="700"/>
                  </a:cubicBezTo>
                  <a:lnTo>
                    <a:pt x="2567" y="700"/>
                  </a:lnTo>
                  <a:cubicBezTo>
                    <a:pt x="2530" y="706"/>
                    <a:pt x="2491" y="714"/>
                    <a:pt x="2451" y="724"/>
                  </a:cubicBezTo>
                  <a:cubicBezTo>
                    <a:pt x="2433" y="728"/>
                    <a:pt x="2415" y="732"/>
                    <a:pt x="2396" y="737"/>
                  </a:cubicBezTo>
                  <a:lnTo>
                    <a:pt x="2393" y="738"/>
                  </a:lnTo>
                  <a:lnTo>
                    <a:pt x="2393" y="738"/>
                  </a:lnTo>
                  <a:cubicBezTo>
                    <a:pt x="2388" y="738"/>
                    <a:pt x="2379" y="739"/>
                    <a:pt x="2367" y="741"/>
                  </a:cubicBezTo>
                  <a:cubicBezTo>
                    <a:pt x="2357" y="745"/>
                    <a:pt x="2348" y="749"/>
                    <a:pt x="2340" y="753"/>
                  </a:cubicBezTo>
                  <a:lnTo>
                    <a:pt x="2340" y="753"/>
                  </a:lnTo>
                  <a:cubicBezTo>
                    <a:pt x="2339" y="754"/>
                    <a:pt x="2336" y="755"/>
                    <a:pt x="2330" y="757"/>
                  </a:cubicBezTo>
                  <a:cubicBezTo>
                    <a:pt x="2250" y="792"/>
                    <a:pt x="2172" y="825"/>
                    <a:pt x="2092" y="864"/>
                  </a:cubicBezTo>
                  <a:cubicBezTo>
                    <a:pt x="1952" y="932"/>
                    <a:pt x="1813" y="1006"/>
                    <a:pt x="1681" y="1092"/>
                  </a:cubicBezTo>
                  <a:cubicBezTo>
                    <a:pt x="1537" y="1186"/>
                    <a:pt x="1398" y="1291"/>
                    <a:pt x="1264" y="1400"/>
                  </a:cubicBezTo>
                  <a:cubicBezTo>
                    <a:pt x="1250" y="1412"/>
                    <a:pt x="1233" y="1425"/>
                    <a:pt x="1219" y="1439"/>
                  </a:cubicBezTo>
                  <a:cubicBezTo>
                    <a:pt x="1211" y="1445"/>
                    <a:pt x="1187" y="1463"/>
                    <a:pt x="1188" y="1463"/>
                  </a:cubicBezTo>
                  <a:cubicBezTo>
                    <a:pt x="1188" y="1463"/>
                    <a:pt x="1194" y="1459"/>
                    <a:pt x="1211" y="1446"/>
                  </a:cubicBezTo>
                  <a:lnTo>
                    <a:pt x="1211" y="1446"/>
                  </a:lnTo>
                  <a:cubicBezTo>
                    <a:pt x="1167" y="1479"/>
                    <a:pt x="1128" y="1520"/>
                    <a:pt x="1087" y="1558"/>
                  </a:cubicBezTo>
                  <a:cubicBezTo>
                    <a:pt x="1032" y="1612"/>
                    <a:pt x="976" y="1667"/>
                    <a:pt x="921" y="1723"/>
                  </a:cubicBezTo>
                  <a:cubicBezTo>
                    <a:pt x="793" y="1852"/>
                    <a:pt x="676" y="1991"/>
                    <a:pt x="563" y="2133"/>
                  </a:cubicBezTo>
                  <a:lnTo>
                    <a:pt x="563" y="2133"/>
                  </a:lnTo>
                  <a:cubicBezTo>
                    <a:pt x="500" y="2205"/>
                    <a:pt x="448" y="2290"/>
                    <a:pt x="397" y="2368"/>
                  </a:cubicBezTo>
                  <a:cubicBezTo>
                    <a:pt x="350" y="2438"/>
                    <a:pt x="307" y="2509"/>
                    <a:pt x="266" y="2581"/>
                  </a:cubicBezTo>
                  <a:cubicBezTo>
                    <a:pt x="171" y="2744"/>
                    <a:pt x="89" y="2912"/>
                    <a:pt x="21" y="3087"/>
                  </a:cubicBezTo>
                  <a:cubicBezTo>
                    <a:pt x="1" y="3144"/>
                    <a:pt x="15" y="3237"/>
                    <a:pt x="48" y="3286"/>
                  </a:cubicBezTo>
                  <a:cubicBezTo>
                    <a:pt x="81" y="3339"/>
                    <a:pt x="136" y="3395"/>
                    <a:pt x="202" y="3405"/>
                  </a:cubicBezTo>
                  <a:cubicBezTo>
                    <a:pt x="333" y="3424"/>
                    <a:pt x="464" y="3436"/>
                    <a:pt x="595" y="3436"/>
                  </a:cubicBezTo>
                  <a:cubicBezTo>
                    <a:pt x="687" y="3436"/>
                    <a:pt x="779" y="3430"/>
                    <a:pt x="872" y="3418"/>
                  </a:cubicBezTo>
                  <a:cubicBezTo>
                    <a:pt x="1106" y="3387"/>
                    <a:pt x="1328" y="3333"/>
                    <a:pt x="1543" y="3241"/>
                  </a:cubicBezTo>
                  <a:cubicBezTo>
                    <a:pt x="1942" y="3072"/>
                    <a:pt x="2308" y="2809"/>
                    <a:pt x="2577" y="2468"/>
                  </a:cubicBezTo>
                  <a:cubicBezTo>
                    <a:pt x="2597" y="2443"/>
                    <a:pt x="2617" y="2417"/>
                    <a:pt x="2637" y="2391"/>
                  </a:cubicBezTo>
                  <a:lnTo>
                    <a:pt x="2637" y="2391"/>
                  </a:lnTo>
                  <a:cubicBezTo>
                    <a:pt x="2680" y="2633"/>
                    <a:pt x="2723" y="2875"/>
                    <a:pt x="2766" y="3118"/>
                  </a:cubicBezTo>
                  <a:cubicBezTo>
                    <a:pt x="2788" y="3241"/>
                    <a:pt x="2809" y="3366"/>
                    <a:pt x="2834" y="3491"/>
                  </a:cubicBezTo>
                  <a:cubicBezTo>
                    <a:pt x="2840" y="3526"/>
                    <a:pt x="2866" y="3568"/>
                    <a:pt x="2891" y="3592"/>
                  </a:cubicBezTo>
                  <a:cubicBezTo>
                    <a:pt x="2928" y="3629"/>
                    <a:pt x="2975" y="3650"/>
                    <a:pt x="3025" y="3656"/>
                  </a:cubicBezTo>
                  <a:cubicBezTo>
                    <a:pt x="3036" y="3658"/>
                    <a:pt x="3048" y="3659"/>
                    <a:pt x="3059" y="3659"/>
                  </a:cubicBezTo>
                  <a:cubicBezTo>
                    <a:pt x="3088" y="3659"/>
                    <a:pt x="3116" y="3653"/>
                    <a:pt x="3144" y="3639"/>
                  </a:cubicBezTo>
                  <a:cubicBezTo>
                    <a:pt x="3193" y="3619"/>
                    <a:pt x="3222" y="3590"/>
                    <a:pt x="3255" y="3547"/>
                  </a:cubicBezTo>
                  <a:cubicBezTo>
                    <a:pt x="3325" y="3452"/>
                    <a:pt x="3384" y="3348"/>
                    <a:pt x="3444" y="3245"/>
                  </a:cubicBezTo>
                  <a:cubicBezTo>
                    <a:pt x="3473" y="3194"/>
                    <a:pt x="3503" y="3142"/>
                    <a:pt x="3530" y="3091"/>
                  </a:cubicBezTo>
                  <a:cubicBezTo>
                    <a:pt x="3544" y="3064"/>
                    <a:pt x="3559" y="3037"/>
                    <a:pt x="3573" y="3011"/>
                  </a:cubicBezTo>
                  <a:cubicBezTo>
                    <a:pt x="3577" y="3005"/>
                    <a:pt x="3581" y="2998"/>
                    <a:pt x="3583" y="2992"/>
                  </a:cubicBezTo>
                  <a:lnTo>
                    <a:pt x="3594" y="2970"/>
                  </a:lnTo>
                  <a:cubicBezTo>
                    <a:pt x="3599" y="2956"/>
                    <a:pt x="3602" y="2948"/>
                    <a:pt x="3602" y="2948"/>
                  </a:cubicBezTo>
                  <a:lnTo>
                    <a:pt x="3602" y="2948"/>
                  </a:lnTo>
                  <a:cubicBezTo>
                    <a:pt x="3603" y="2948"/>
                    <a:pt x="3600" y="2956"/>
                    <a:pt x="3594" y="2972"/>
                  </a:cubicBezTo>
                  <a:cubicBezTo>
                    <a:pt x="3598" y="2972"/>
                    <a:pt x="3612" y="2939"/>
                    <a:pt x="3614" y="2933"/>
                  </a:cubicBezTo>
                  <a:cubicBezTo>
                    <a:pt x="3729" y="2713"/>
                    <a:pt x="3832" y="2489"/>
                    <a:pt x="3927" y="2259"/>
                  </a:cubicBezTo>
                  <a:cubicBezTo>
                    <a:pt x="3949" y="2201"/>
                    <a:pt x="3966" y="2158"/>
                    <a:pt x="3988" y="2111"/>
                  </a:cubicBezTo>
                  <a:cubicBezTo>
                    <a:pt x="4013" y="2051"/>
                    <a:pt x="4040" y="1992"/>
                    <a:pt x="4064" y="1932"/>
                  </a:cubicBezTo>
                  <a:cubicBezTo>
                    <a:pt x="4109" y="1823"/>
                    <a:pt x="4153" y="1712"/>
                    <a:pt x="4194" y="1601"/>
                  </a:cubicBezTo>
                  <a:cubicBezTo>
                    <a:pt x="4276" y="1380"/>
                    <a:pt x="4352" y="1154"/>
                    <a:pt x="4418" y="926"/>
                  </a:cubicBezTo>
                  <a:cubicBezTo>
                    <a:pt x="4436" y="862"/>
                    <a:pt x="4455" y="796"/>
                    <a:pt x="4471" y="732"/>
                  </a:cubicBezTo>
                  <a:cubicBezTo>
                    <a:pt x="4478" y="704"/>
                    <a:pt x="4487" y="676"/>
                    <a:pt x="4496" y="648"/>
                  </a:cubicBezTo>
                  <a:lnTo>
                    <a:pt x="4496" y="648"/>
                  </a:lnTo>
                  <a:cubicBezTo>
                    <a:pt x="4499" y="679"/>
                    <a:pt x="4501" y="709"/>
                    <a:pt x="4504" y="739"/>
                  </a:cubicBezTo>
                  <a:cubicBezTo>
                    <a:pt x="4520" y="942"/>
                    <a:pt x="4524" y="1147"/>
                    <a:pt x="4516" y="1353"/>
                  </a:cubicBezTo>
                  <a:cubicBezTo>
                    <a:pt x="4514" y="1402"/>
                    <a:pt x="4510" y="1451"/>
                    <a:pt x="4506" y="1501"/>
                  </a:cubicBezTo>
                  <a:cubicBezTo>
                    <a:pt x="4506" y="1502"/>
                    <a:pt x="4506" y="1510"/>
                    <a:pt x="4505" y="1516"/>
                  </a:cubicBezTo>
                  <a:lnTo>
                    <a:pt x="4505" y="1516"/>
                  </a:lnTo>
                  <a:cubicBezTo>
                    <a:pt x="4505" y="1517"/>
                    <a:pt x="4505" y="1518"/>
                    <a:pt x="4505" y="1519"/>
                  </a:cubicBezTo>
                  <a:lnTo>
                    <a:pt x="4505" y="1519"/>
                  </a:lnTo>
                  <a:lnTo>
                    <a:pt x="4505" y="1518"/>
                  </a:lnTo>
                  <a:lnTo>
                    <a:pt x="4505" y="1518"/>
                  </a:lnTo>
                  <a:cubicBezTo>
                    <a:pt x="4505" y="1520"/>
                    <a:pt x="4505" y="1521"/>
                    <a:pt x="4504" y="1522"/>
                  </a:cubicBezTo>
                  <a:lnTo>
                    <a:pt x="4504" y="1522"/>
                  </a:lnTo>
                  <a:cubicBezTo>
                    <a:pt x="4505" y="1521"/>
                    <a:pt x="4505" y="1520"/>
                    <a:pt x="4505" y="1519"/>
                  </a:cubicBezTo>
                  <a:lnTo>
                    <a:pt x="4505" y="1519"/>
                  </a:lnTo>
                  <a:lnTo>
                    <a:pt x="4504" y="1523"/>
                  </a:lnTo>
                  <a:cubicBezTo>
                    <a:pt x="4504" y="1523"/>
                    <a:pt x="4504" y="1523"/>
                    <a:pt x="4504" y="1522"/>
                  </a:cubicBezTo>
                  <a:lnTo>
                    <a:pt x="4504" y="1522"/>
                  </a:lnTo>
                  <a:cubicBezTo>
                    <a:pt x="4504" y="1523"/>
                    <a:pt x="4504" y="1524"/>
                    <a:pt x="4504" y="1525"/>
                  </a:cubicBezTo>
                  <a:cubicBezTo>
                    <a:pt x="4502" y="1542"/>
                    <a:pt x="4500" y="1558"/>
                    <a:pt x="4500" y="1575"/>
                  </a:cubicBezTo>
                  <a:cubicBezTo>
                    <a:pt x="4498" y="1601"/>
                    <a:pt x="4496" y="1628"/>
                    <a:pt x="4492" y="1657"/>
                  </a:cubicBezTo>
                  <a:cubicBezTo>
                    <a:pt x="4487" y="1708"/>
                    <a:pt x="4481" y="1760"/>
                    <a:pt x="4475" y="1811"/>
                  </a:cubicBezTo>
                  <a:cubicBezTo>
                    <a:pt x="4474" y="1819"/>
                    <a:pt x="4472" y="1828"/>
                    <a:pt x="4471" y="1838"/>
                  </a:cubicBezTo>
                  <a:lnTo>
                    <a:pt x="4471" y="1838"/>
                  </a:lnTo>
                  <a:cubicBezTo>
                    <a:pt x="4471" y="1842"/>
                    <a:pt x="4470" y="1847"/>
                    <a:pt x="4469" y="1852"/>
                  </a:cubicBezTo>
                  <a:cubicBezTo>
                    <a:pt x="4465" y="1879"/>
                    <a:pt x="4463" y="1903"/>
                    <a:pt x="4459" y="1930"/>
                  </a:cubicBezTo>
                  <a:cubicBezTo>
                    <a:pt x="4426" y="2131"/>
                    <a:pt x="4385" y="2329"/>
                    <a:pt x="4329" y="2524"/>
                  </a:cubicBezTo>
                  <a:cubicBezTo>
                    <a:pt x="4272" y="2738"/>
                    <a:pt x="4199" y="2948"/>
                    <a:pt x="4115" y="3152"/>
                  </a:cubicBezTo>
                  <a:lnTo>
                    <a:pt x="4115" y="3152"/>
                  </a:lnTo>
                  <a:cubicBezTo>
                    <a:pt x="4105" y="3175"/>
                    <a:pt x="4095" y="3197"/>
                    <a:pt x="4086" y="3220"/>
                  </a:cubicBezTo>
                  <a:lnTo>
                    <a:pt x="4086" y="3220"/>
                  </a:lnTo>
                  <a:cubicBezTo>
                    <a:pt x="4069" y="3258"/>
                    <a:pt x="4052" y="3296"/>
                    <a:pt x="4032" y="3333"/>
                  </a:cubicBezTo>
                  <a:lnTo>
                    <a:pt x="4032" y="3333"/>
                  </a:lnTo>
                  <a:cubicBezTo>
                    <a:pt x="4025" y="3345"/>
                    <a:pt x="4018" y="3358"/>
                    <a:pt x="4011" y="3370"/>
                  </a:cubicBezTo>
                  <a:cubicBezTo>
                    <a:pt x="3949" y="3467"/>
                    <a:pt x="3986" y="3617"/>
                    <a:pt x="4089" y="3670"/>
                  </a:cubicBezTo>
                  <a:cubicBezTo>
                    <a:pt x="4123" y="3689"/>
                    <a:pt x="4162" y="3698"/>
                    <a:pt x="4200" y="3698"/>
                  </a:cubicBezTo>
                  <a:cubicBezTo>
                    <a:pt x="4275" y="3698"/>
                    <a:pt x="4350" y="3662"/>
                    <a:pt x="4391" y="3592"/>
                  </a:cubicBezTo>
                  <a:cubicBezTo>
                    <a:pt x="4526" y="3360"/>
                    <a:pt x="4666" y="3128"/>
                    <a:pt x="4831" y="2914"/>
                  </a:cubicBezTo>
                  <a:lnTo>
                    <a:pt x="4831" y="2914"/>
                  </a:lnTo>
                  <a:lnTo>
                    <a:pt x="4798" y="2959"/>
                  </a:lnTo>
                  <a:cubicBezTo>
                    <a:pt x="4918" y="2803"/>
                    <a:pt x="5054" y="2655"/>
                    <a:pt x="5209" y="2530"/>
                  </a:cubicBezTo>
                  <a:lnTo>
                    <a:pt x="5209" y="2530"/>
                  </a:lnTo>
                  <a:cubicBezTo>
                    <a:pt x="5302" y="2461"/>
                    <a:pt x="5401" y="2402"/>
                    <a:pt x="5506" y="2355"/>
                  </a:cubicBezTo>
                  <a:lnTo>
                    <a:pt x="5506" y="2355"/>
                  </a:lnTo>
                  <a:cubicBezTo>
                    <a:pt x="5577" y="2327"/>
                    <a:pt x="5651" y="2304"/>
                    <a:pt x="5727" y="2290"/>
                  </a:cubicBezTo>
                  <a:lnTo>
                    <a:pt x="5727" y="2290"/>
                  </a:lnTo>
                  <a:cubicBezTo>
                    <a:pt x="5757" y="2287"/>
                    <a:pt x="5787" y="2286"/>
                    <a:pt x="5817" y="2286"/>
                  </a:cubicBezTo>
                  <a:cubicBezTo>
                    <a:pt x="5847" y="2286"/>
                    <a:pt x="5878" y="2288"/>
                    <a:pt x="5908" y="2290"/>
                  </a:cubicBezTo>
                  <a:lnTo>
                    <a:pt x="5908" y="2290"/>
                  </a:lnTo>
                  <a:cubicBezTo>
                    <a:pt x="5983" y="2304"/>
                    <a:pt x="6055" y="2324"/>
                    <a:pt x="6124" y="2351"/>
                  </a:cubicBezTo>
                  <a:lnTo>
                    <a:pt x="6124" y="2351"/>
                  </a:lnTo>
                  <a:cubicBezTo>
                    <a:pt x="6209" y="2390"/>
                    <a:pt x="6289" y="2436"/>
                    <a:pt x="6363" y="2493"/>
                  </a:cubicBezTo>
                  <a:lnTo>
                    <a:pt x="6318" y="2460"/>
                  </a:lnTo>
                  <a:lnTo>
                    <a:pt x="6318" y="2460"/>
                  </a:lnTo>
                  <a:cubicBezTo>
                    <a:pt x="6382" y="2509"/>
                    <a:pt x="6438" y="2564"/>
                    <a:pt x="6488" y="2625"/>
                  </a:cubicBezTo>
                  <a:lnTo>
                    <a:pt x="6488" y="2625"/>
                  </a:lnTo>
                  <a:cubicBezTo>
                    <a:pt x="6520" y="2670"/>
                    <a:pt x="6549" y="2718"/>
                    <a:pt x="6571" y="2769"/>
                  </a:cubicBezTo>
                  <a:lnTo>
                    <a:pt x="6571" y="2769"/>
                  </a:lnTo>
                  <a:cubicBezTo>
                    <a:pt x="6583" y="2802"/>
                    <a:pt x="6592" y="2836"/>
                    <a:pt x="6598" y="2872"/>
                  </a:cubicBezTo>
                  <a:lnTo>
                    <a:pt x="6598" y="2872"/>
                  </a:lnTo>
                  <a:cubicBezTo>
                    <a:pt x="6600" y="2901"/>
                    <a:pt x="6600" y="2929"/>
                    <a:pt x="6598" y="2958"/>
                  </a:cubicBezTo>
                  <a:lnTo>
                    <a:pt x="6598" y="2958"/>
                  </a:lnTo>
                  <a:cubicBezTo>
                    <a:pt x="6593" y="2986"/>
                    <a:pt x="6586" y="3013"/>
                    <a:pt x="6576" y="3040"/>
                  </a:cubicBezTo>
                  <a:lnTo>
                    <a:pt x="6576" y="3040"/>
                  </a:lnTo>
                  <a:cubicBezTo>
                    <a:pt x="6560" y="3075"/>
                    <a:pt x="6541" y="3109"/>
                    <a:pt x="6518" y="3141"/>
                  </a:cubicBezTo>
                  <a:lnTo>
                    <a:pt x="6518" y="3141"/>
                  </a:lnTo>
                  <a:cubicBezTo>
                    <a:pt x="6486" y="3180"/>
                    <a:pt x="6451" y="3214"/>
                    <a:pt x="6412" y="3245"/>
                  </a:cubicBezTo>
                  <a:lnTo>
                    <a:pt x="6412" y="3245"/>
                  </a:lnTo>
                  <a:cubicBezTo>
                    <a:pt x="6326" y="3307"/>
                    <a:pt x="6231" y="3355"/>
                    <a:pt x="6133" y="3397"/>
                  </a:cubicBezTo>
                  <a:lnTo>
                    <a:pt x="6184" y="3376"/>
                  </a:lnTo>
                  <a:lnTo>
                    <a:pt x="6184" y="3376"/>
                  </a:lnTo>
                  <a:cubicBezTo>
                    <a:pt x="6082" y="3420"/>
                    <a:pt x="5975" y="3457"/>
                    <a:pt x="5870" y="3491"/>
                  </a:cubicBezTo>
                  <a:cubicBezTo>
                    <a:pt x="5757" y="3529"/>
                    <a:pt x="5642" y="3569"/>
                    <a:pt x="5524" y="3593"/>
                  </a:cubicBezTo>
                  <a:lnTo>
                    <a:pt x="5524" y="3593"/>
                  </a:lnTo>
                  <a:cubicBezTo>
                    <a:pt x="5558" y="3541"/>
                    <a:pt x="5577" y="3478"/>
                    <a:pt x="5574" y="3418"/>
                  </a:cubicBezTo>
                  <a:cubicBezTo>
                    <a:pt x="5572" y="3323"/>
                    <a:pt x="5529" y="3243"/>
                    <a:pt x="5467" y="3173"/>
                  </a:cubicBezTo>
                  <a:cubicBezTo>
                    <a:pt x="5387" y="3081"/>
                    <a:pt x="5256" y="3017"/>
                    <a:pt x="5131" y="3017"/>
                  </a:cubicBezTo>
                  <a:cubicBezTo>
                    <a:pt x="5093" y="3017"/>
                    <a:pt x="5056" y="3023"/>
                    <a:pt x="5022" y="3035"/>
                  </a:cubicBezTo>
                  <a:cubicBezTo>
                    <a:pt x="4896" y="3077"/>
                    <a:pt x="4810" y="3177"/>
                    <a:pt x="4769" y="3302"/>
                  </a:cubicBezTo>
                  <a:lnTo>
                    <a:pt x="4777" y="3283"/>
                  </a:lnTo>
                  <a:lnTo>
                    <a:pt x="4777" y="3283"/>
                  </a:lnTo>
                  <a:cubicBezTo>
                    <a:pt x="4754" y="3345"/>
                    <a:pt x="4741" y="3409"/>
                    <a:pt x="4748" y="3475"/>
                  </a:cubicBezTo>
                  <a:cubicBezTo>
                    <a:pt x="4757" y="3555"/>
                    <a:pt x="4775" y="3625"/>
                    <a:pt x="4812" y="3697"/>
                  </a:cubicBezTo>
                  <a:cubicBezTo>
                    <a:pt x="4870" y="3808"/>
                    <a:pt x="4972" y="3911"/>
                    <a:pt x="5085" y="3964"/>
                  </a:cubicBezTo>
                  <a:cubicBezTo>
                    <a:pt x="5190" y="4013"/>
                    <a:pt x="5297" y="4033"/>
                    <a:pt x="5404" y="4033"/>
                  </a:cubicBezTo>
                  <a:cubicBezTo>
                    <a:pt x="5605" y="4033"/>
                    <a:pt x="5809" y="3965"/>
                    <a:pt x="6002" y="3902"/>
                  </a:cubicBezTo>
                  <a:cubicBezTo>
                    <a:pt x="6223" y="3828"/>
                    <a:pt x="6458" y="3750"/>
                    <a:pt x="6649" y="3609"/>
                  </a:cubicBezTo>
                  <a:cubicBezTo>
                    <a:pt x="6760" y="3526"/>
                    <a:pt x="6858" y="3430"/>
                    <a:pt x="6928" y="3309"/>
                  </a:cubicBezTo>
                  <a:cubicBezTo>
                    <a:pt x="6990" y="3202"/>
                    <a:pt x="7023" y="3087"/>
                    <a:pt x="7035" y="2964"/>
                  </a:cubicBezTo>
                  <a:cubicBezTo>
                    <a:pt x="7053" y="2762"/>
                    <a:pt x="6975" y="2549"/>
                    <a:pt x="6856" y="2386"/>
                  </a:cubicBezTo>
                  <a:cubicBezTo>
                    <a:pt x="6723" y="2210"/>
                    <a:pt x="6550" y="2062"/>
                    <a:pt x="6347" y="1969"/>
                  </a:cubicBezTo>
                  <a:cubicBezTo>
                    <a:pt x="6182" y="1895"/>
                    <a:pt x="6000" y="1844"/>
                    <a:pt x="5817" y="1844"/>
                  </a:cubicBezTo>
                  <a:cubicBezTo>
                    <a:pt x="5776" y="1844"/>
                    <a:pt x="5736" y="1847"/>
                    <a:pt x="5695" y="1852"/>
                  </a:cubicBezTo>
                  <a:cubicBezTo>
                    <a:pt x="5451" y="1883"/>
                    <a:pt x="5219" y="1984"/>
                    <a:pt x="5020" y="2125"/>
                  </a:cubicBezTo>
                  <a:cubicBezTo>
                    <a:pt x="4920" y="2196"/>
                    <a:pt x="4829" y="2274"/>
                    <a:pt x="4743" y="2358"/>
                  </a:cubicBezTo>
                  <a:lnTo>
                    <a:pt x="4743" y="2358"/>
                  </a:lnTo>
                  <a:cubicBezTo>
                    <a:pt x="4749" y="2319"/>
                    <a:pt x="4755" y="2280"/>
                    <a:pt x="4761" y="2240"/>
                  </a:cubicBezTo>
                  <a:cubicBezTo>
                    <a:pt x="4792" y="2016"/>
                    <a:pt x="4822" y="1770"/>
                    <a:pt x="4818" y="1536"/>
                  </a:cubicBezTo>
                  <a:cubicBezTo>
                    <a:pt x="4816" y="1310"/>
                    <a:pt x="4810" y="1084"/>
                    <a:pt x="4787" y="860"/>
                  </a:cubicBezTo>
                  <a:cubicBezTo>
                    <a:pt x="4761" y="599"/>
                    <a:pt x="4715" y="342"/>
                    <a:pt x="4652" y="89"/>
                  </a:cubicBezTo>
                  <a:cubicBezTo>
                    <a:pt x="4640" y="41"/>
                    <a:pt x="4591" y="1"/>
                    <a:pt x="4540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7"/>
          <p:cNvGrpSpPr/>
          <p:nvPr/>
        </p:nvGrpSpPr>
        <p:grpSpPr>
          <a:xfrm>
            <a:off x="7555116" y="274011"/>
            <a:ext cx="1191785" cy="189737"/>
            <a:chOff x="1957825" y="736750"/>
            <a:chExt cx="1696250" cy="270050"/>
          </a:xfrm>
        </p:grpSpPr>
        <p:sp>
          <p:nvSpPr>
            <p:cNvPr id="917" name="Google Shape;917;p7"/>
            <p:cNvSpPr/>
            <p:nvPr/>
          </p:nvSpPr>
          <p:spPr>
            <a:xfrm>
              <a:off x="1957825" y="772575"/>
              <a:ext cx="177525" cy="215475"/>
            </a:xfrm>
            <a:custGeom>
              <a:avLst/>
              <a:gdLst/>
              <a:ahLst/>
              <a:cxnLst/>
              <a:rect l="l" t="t" r="r" b="b"/>
              <a:pathLst>
                <a:path w="7101" h="8619" extrusionOk="0">
                  <a:moveTo>
                    <a:pt x="3578" y="4769"/>
                  </a:moveTo>
                  <a:cubicBezTo>
                    <a:pt x="3369" y="5758"/>
                    <a:pt x="3007" y="6983"/>
                    <a:pt x="2343" y="7638"/>
                  </a:cubicBezTo>
                  <a:cubicBezTo>
                    <a:pt x="2130" y="7848"/>
                    <a:pt x="1867" y="7979"/>
                    <a:pt x="1620" y="7979"/>
                  </a:cubicBezTo>
                  <a:cubicBezTo>
                    <a:pt x="1395" y="7979"/>
                    <a:pt x="1183" y="7870"/>
                    <a:pt x="1034" y="7613"/>
                  </a:cubicBezTo>
                  <a:cubicBezTo>
                    <a:pt x="737" y="7095"/>
                    <a:pt x="712" y="6765"/>
                    <a:pt x="844" y="6179"/>
                  </a:cubicBezTo>
                  <a:cubicBezTo>
                    <a:pt x="993" y="5521"/>
                    <a:pt x="1175" y="5361"/>
                    <a:pt x="1772" y="5127"/>
                  </a:cubicBezTo>
                  <a:cubicBezTo>
                    <a:pt x="2069" y="5009"/>
                    <a:pt x="2390" y="4918"/>
                    <a:pt x="2702" y="4857"/>
                  </a:cubicBezTo>
                  <a:cubicBezTo>
                    <a:pt x="2994" y="4799"/>
                    <a:pt x="3288" y="4769"/>
                    <a:pt x="3578" y="4769"/>
                  </a:cubicBezTo>
                  <a:close/>
                  <a:moveTo>
                    <a:pt x="3713" y="0"/>
                  </a:moveTo>
                  <a:cubicBezTo>
                    <a:pt x="3581" y="0"/>
                    <a:pt x="3444" y="108"/>
                    <a:pt x="3487" y="274"/>
                  </a:cubicBezTo>
                  <a:cubicBezTo>
                    <a:pt x="3832" y="1588"/>
                    <a:pt x="3913" y="2945"/>
                    <a:pt x="3672" y="4286"/>
                  </a:cubicBezTo>
                  <a:cubicBezTo>
                    <a:pt x="3669" y="4302"/>
                    <a:pt x="3666" y="4319"/>
                    <a:pt x="3663" y="4335"/>
                  </a:cubicBezTo>
                  <a:lnTo>
                    <a:pt x="3663" y="4335"/>
                  </a:lnTo>
                  <a:cubicBezTo>
                    <a:pt x="3635" y="4335"/>
                    <a:pt x="3606" y="4334"/>
                    <a:pt x="3578" y="4334"/>
                  </a:cubicBezTo>
                  <a:cubicBezTo>
                    <a:pt x="3144" y="4334"/>
                    <a:pt x="2703" y="4392"/>
                    <a:pt x="2271" y="4503"/>
                  </a:cubicBezTo>
                  <a:cubicBezTo>
                    <a:pt x="1592" y="4678"/>
                    <a:pt x="766" y="4971"/>
                    <a:pt x="404" y="5621"/>
                  </a:cubicBezTo>
                  <a:cubicBezTo>
                    <a:pt x="0" y="6344"/>
                    <a:pt x="314" y="7302"/>
                    <a:pt x="726" y="7955"/>
                  </a:cubicBezTo>
                  <a:cubicBezTo>
                    <a:pt x="1027" y="8430"/>
                    <a:pt x="1332" y="8618"/>
                    <a:pt x="1627" y="8618"/>
                  </a:cubicBezTo>
                  <a:cubicBezTo>
                    <a:pt x="2468" y="8618"/>
                    <a:pt x="3222" y="7084"/>
                    <a:pt x="3543" y="6303"/>
                  </a:cubicBezTo>
                  <a:cubicBezTo>
                    <a:pt x="3745" y="5810"/>
                    <a:pt x="3903" y="5304"/>
                    <a:pt x="4017" y="4791"/>
                  </a:cubicBezTo>
                  <a:lnTo>
                    <a:pt x="4017" y="4791"/>
                  </a:lnTo>
                  <a:cubicBezTo>
                    <a:pt x="5082" y="4901"/>
                    <a:pt x="6054" y="5427"/>
                    <a:pt x="6621" y="6428"/>
                  </a:cubicBezTo>
                  <a:cubicBezTo>
                    <a:pt x="6664" y="6504"/>
                    <a:pt x="6730" y="6536"/>
                    <a:pt x="6797" y="6536"/>
                  </a:cubicBezTo>
                  <a:cubicBezTo>
                    <a:pt x="6948" y="6536"/>
                    <a:pt x="7101" y="6376"/>
                    <a:pt x="7003" y="6205"/>
                  </a:cubicBezTo>
                  <a:cubicBezTo>
                    <a:pt x="6367" y="5080"/>
                    <a:pt x="5285" y="4494"/>
                    <a:pt x="4102" y="4363"/>
                  </a:cubicBezTo>
                  <a:lnTo>
                    <a:pt x="4102" y="4363"/>
                  </a:lnTo>
                  <a:cubicBezTo>
                    <a:pt x="4345" y="2973"/>
                    <a:pt x="4277" y="1539"/>
                    <a:pt x="3914" y="157"/>
                  </a:cubicBezTo>
                  <a:cubicBezTo>
                    <a:pt x="3885" y="47"/>
                    <a:pt x="3800" y="0"/>
                    <a:pt x="3713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>
              <a:off x="2182350" y="852700"/>
              <a:ext cx="80100" cy="21225"/>
            </a:xfrm>
            <a:custGeom>
              <a:avLst/>
              <a:gdLst/>
              <a:ahLst/>
              <a:cxnLst/>
              <a:rect l="l" t="t" r="r" b="b"/>
              <a:pathLst>
                <a:path w="3204" h="849" extrusionOk="0">
                  <a:moveTo>
                    <a:pt x="319" y="0"/>
                  </a:moveTo>
                  <a:cubicBezTo>
                    <a:pt x="83" y="0"/>
                    <a:pt x="1" y="373"/>
                    <a:pt x="258" y="434"/>
                  </a:cubicBezTo>
                  <a:cubicBezTo>
                    <a:pt x="1135" y="644"/>
                    <a:pt x="2021" y="780"/>
                    <a:pt x="2921" y="848"/>
                  </a:cubicBezTo>
                  <a:cubicBezTo>
                    <a:pt x="2927" y="848"/>
                    <a:pt x="2933" y="849"/>
                    <a:pt x="2939" y="849"/>
                  </a:cubicBezTo>
                  <a:cubicBezTo>
                    <a:pt x="3203" y="849"/>
                    <a:pt x="3196" y="426"/>
                    <a:pt x="2921" y="405"/>
                  </a:cubicBezTo>
                  <a:cubicBezTo>
                    <a:pt x="2059" y="342"/>
                    <a:pt x="1214" y="208"/>
                    <a:pt x="375" y="7"/>
                  </a:cubicBezTo>
                  <a:cubicBezTo>
                    <a:pt x="356" y="3"/>
                    <a:pt x="337" y="0"/>
                    <a:pt x="319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>
              <a:off x="2223275" y="907575"/>
              <a:ext cx="36675" cy="13675"/>
            </a:xfrm>
            <a:custGeom>
              <a:avLst/>
              <a:gdLst/>
              <a:ahLst/>
              <a:cxnLst/>
              <a:rect l="l" t="t" r="r" b="b"/>
              <a:pathLst>
                <a:path w="1467" h="547" extrusionOk="0">
                  <a:moveTo>
                    <a:pt x="1211" y="1"/>
                  </a:moveTo>
                  <a:cubicBezTo>
                    <a:pt x="1202" y="1"/>
                    <a:pt x="1193" y="1"/>
                    <a:pt x="1184" y="3"/>
                  </a:cubicBezTo>
                  <a:lnTo>
                    <a:pt x="283" y="104"/>
                  </a:lnTo>
                  <a:cubicBezTo>
                    <a:pt x="13" y="133"/>
                    <a:pt x="1" y="547"/>
                    <a:pt x="254" y="547"/>
                  </a:cubicBezTo>
                  <a:cubicBezTo>
                    <a:pt x="264" y="547"/>
                    <a:pt x="273" y="546"/>
                    <a:pt x="283" y="545"/>
                  </a:cubicBezTo>
                  <a:lnTo>
                    <a:pt x="1184" y="446"/>
                  </a:lnTo>
                  <a:cubicBezTo>
                    <a:pt x="1455" y="416"/>
                    <a:pt x="1466" y="1"/>
                    <a:pt x="1211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>
              <a:off x="2383175" y="747050"/>
              <a:ext cx="130225" cy="53475"/>
            </a:xfrm>
            <a:custGeom>
              <a:avLst/>
              <a:gdLst/>
              <a:ahLst/>
              <a:cxnLst/>
              <a:rect l="l" t="t" r="r" b="b"/>
              <a:pathLst>
                <a:path w="5209" h="2139" extrusionOk="0">
                  <a:moveTo>
                    <a:pt x="281" y="0"/>
                  </a:moveTo>
                  <a:cubicBezTo>
                    <a:pt x="70" y="0"/>
                    <a:pt x="0" y="354"/>
                    <a:pt x="239" y="441"/>
                  </a:cubicBezTo>
                  <a:cubicBezTo>
                    <a:pt x="1776" y="1003"/>
                    <a:pt x="3314" y="1564"/>
                    <a:pt x="4851" y="2124"/>
                  </a:cubicBezTo>
                  <a:cubicBezTo>
                    <a:pt x="4878" y="2134"/>
                    <a:pt x="4904" y="2138"/>
                    <a:pt x="4928" y="2138"/>
                  </a:cubicBezTo>
                  <a:cubicBezTo>
                    <a:pt x="5139" y="2138"/>
                    <a:pt x="5208" y="1784"/>
                    <a:pt x="4970" y="1697"/>
                  </a:cubicBezTo>
                  <a:cubicBezTo>
                    <a:pt x="3431" y="1137"/>
                    <a:pt x="1894" y="576"/>
                    <a:pt x="356" y="14"/>
                  </a:cubicBezTo>
                  <a:cubicBezTo>
                    <a:pt x="329" y="5"/>
                    <a:pt x="304" y="0"/>
                    <a:pt x="281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>
              <a:off x="2405925" y="736750"/>
              <a:ext cx="70425" cy="92425"/>
            </a:xfrm>
            <a:custGeom>
              <a:avLst/>
              <a:gdLst/>
              <a:ahLst/>
              <a:cxnLst/>
              <a:rect l="l" t="t" r="r" b="b"/>
              <a:pathLst>
                <a:path w="2817" h="3697" extrusionOk="0">
                  <a:moveTo>
                    <a:pt x="2518" y="1"/>
                  </a:moveTo>
                  <a:cubicBezTo>
                    <a:pt x="2452" y="1"/>
                    <a:pt x="2387" y="34"/>
                    <a:pt x="2348" y="114"/>
                  </a:cubicBezTo>
                  <a:cubicBezTo>
                    <a:pt x="1767" y="1286"/>
                    <a:pt x="1037" y="2354"/>
                    <a:pt x="149" y="3315"/>
                  </a:cubicBezTo>
                  <a:cubicBezTo>
                    <a:pt x="0" y="3475"/>
                    <a:pt x="150" y="3697"/>
                    <a:pt x="315" y="3697"/>
                  </a:cubicBezTo>
                  <a:cubicBezTo>
                    <a:pt x="365" y="3697"/>
                    <a:pt x="416" y="3676"/>
                    <a:pt x="461" y="3627"/>
                  </a:cubicBezTo>
                  <a:cubicBezTo>
                    <a:pt x="1374" y="2640"/>
                    <a:pt x="2134" y="1543"/>
                    <a:pt x="2729" y="337"/>
                  </a:cubicBezTo>
                  <a:cubicBezTo>
                    <a:pt x="2816" y="161"/>
                    <a:pt x="2663" y="1"/>
                    <a:pt x="2518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>
              <a:off x="2386200" y="918000"/>
              <a:ext cx="115100" cy="88800"/>
            </a:xfrm>
            <a:custGeom>
              <a:avLst/>
              <a:gdLst/>
              <a:ahLst/>
              <a:cxnLst/>
              <a:rect l="l" t="t" r="r" b="b"/>
              <a:pathLst>
                <a:path w="4604" h="3552" extrusionOk="0">
                  <a:moveTo>
                    <a:pt x="1767" y="0"/>
                  </a:moveTo>
                  <a:cubicBezTo>
                    <a:pt x="1734" y="0"/>
                    <a:pt x="1700" y="8"/>
                    <a:pt x="1666" y="24"/>
                  </a:cubicBezTo>
                  <a:lnTo>
                    <a:pt x="1667" y="26"/>
                  </a:lnTo>
                  <a:cubicBezTo>
                    <a:pt x="589" y="539"/>
                    <a:pt x="1" y="2123"/>
                    <a:pt x="837" y="3112"/>
                  </a:cubicBezTo>
                  <a:cubicBezTo>
                    <a:pt x="1100" y="3423"/>
                    <a:pt x="1338" y="3552"/>
                    <a:pt x="1551" y="3552"/>
                  </a:cubicBezTo>
                  <a:cubicBezTo>
                    <a:pt x="2134" y="3552"/>
                    <a:pt x="2531" y="2594"/>
                    <a:pt x="2739" y="1786"/>
                  </a:cubicBezTo>
                  <a:lnTo>
                    <a:pt x="2739" y="1786"/>
                  </a:lnTo>
                  <a:cubicBezTo>
                    <a:pt x="3015" y="2172"/>
                    <a:pt x="3467" y="2416"/>
                    <a:pt x="3959" y="2416"/>
                  </a:cubicBezTo>
                  <a:cubicBezTo>
                    <a:pt x="4088" y="2416"/>
                    <a:pt x="4220" y="2399"/>
                    <a:pt x="4352" y="2364"/>
                  </a:cubicBezTo>
                  <a:cubicBezTo>
                    <a:pt x="4604" y="2295"/>
                    <a:pt x="4526" y="1928"/>
                    <a:pt x="4297" y="1928"/>
                  </a:cubicBezTo>
                  <a:cubicBezTo>
                    <a:pt x="4277" y="1928"/>
                    <a:pt x="4256" y="1931"/>
                    <a:pt x="4234" y="1937"/>
                  </a:cubicBezTo>
                  <a:cubicBezTo>
                    <a:pt x="4140" y="1962"/>
                    <a:pt x="4046" y="1974"/>
                    <a:pt x="3954" y="1974"/>
                  </a:cubicBezTo>
                  <a:cubicBezTo>
                    <a:pt x="3387" y="1974"/>
                    <a:pt x="2902" y="1515"/>
                    <a:pt x="2904" y="912"/>
                  </a:cubicBezTo>
                  <a:lnTo>
                    <a:pt x="2904" y="912"/>
                  </a:lnTo>
                  <a:cubicBezTo>
                    <a:pt x="2904" y="912"/>
                    <a:pt x="2904" y="912"/>
                    <a:pt x="2904" y="912"/>
                  </a:cubicBezTo>
                  <a:cubicBezTo>
                    <a:pt x="2904" y="768"/>
                    <a:pt x="2803" y="699"/>
                    <a:pt x="2696" y="699"/>
                  </a:cubicBezTo>
                  <a:cubicBezTo>
                    <a:pt x="2588" y="699"/>
                    <a:pt x="2475" y="771"/>
                    <a:pt x="2462" y="912"/>
                  </a:cubicBezTo>
                  <a:cubicBezTo>
                    <a:pt x="2462" y="912"/>
                    <a:pt x="2462" y="912"/>
                    <a:pt x="2462" y="912"/>
                  </a:cubicBezTo>
                  <a:lnTo>
                    <a:pt x="2462" y="912"/>
                  </a:lnTo>
                  <a:cubicBezTo>
                    <a:pt x="2420" y="1356"/>
                    <a:pt x="2335" y="1787"/>
                    <a:pt x="2185" y="2208"/>
                  </a:cubicBezTo>
                  <a:cubicBezTo>
                    <a:pt x="2091" y="2472"/>
                    <a:pt x="1927" y="3027"/>
                    <a:pt x="1532" y="3027"/>
                  </a:cubicBezTo>
                  <a:cubicBezTo>
                    <a:pt x="1482" y="3027"/>
                    <a:pt x="1429" y="3018"/>
                    <a:pt x="1372" y="2999"/>
                  </a:cubicBezTo>
                  <a:cubicBezTo>
                    <a:pt x="1161" y="2930"/>
                    <a:pt x="995" y="2541"/>
                    <a:pt x="947" y="2360"/>
                  </a:cubicBezTo>
                  <a:cubicBezTo>
                    <a:pt x="737" y="1569"/>
                    <a:pt x="1171" y="749"/>
                    <a:pt x="1890" y="407"/>
                  </a:cubicBezTo>
                  <a:cubicBezTo>
                    <a:pt x="2112" y="300"/>
                    <a:pt x="1974" y="0"/>
                    <a:pt x="1767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>
              <a:off x="2340875" y="881650"/>
              <a:ext cx="184475" cy="18525"/>
            </a:xfrm>
            <a:custGeom>
              <a:avLst/>
              <a:gdLst/>
              <a:ahLst/>
              <a:cxnLst/>
              <a:rect l="l" t="t" r="r" b="b"/>
              <a:pathLst>
                <a:path w="7379" h="741" extrusionOk="0">
                  <a:moveTo>
                    <a:pt x="2391" y="1"/>
                  </a:moveTo>
                  <a:cubicBezTo>
                    <a:pt x="1690" y="1"/>
                    <a:pt x="988" y="20"/>
                    <a:pt x="285" y="60"/>
                  </a:cubicBezTo>
                  <a:cubicBezTo>
                    <a:pt x="7" y="75"/>
                    <a:pt x="1" y="502"/>
                    <a:pt x="270" y="502"/>
                  </a:cubicBezTo>
                  <a:cubicBezTo>
                    <a:pt x="275" y="502"/>
                    <a:pt x="280" y="501"/>
                    <a:pt x="285" y="501"/>
                  </a:cubicBezTo>
                  <a:cubicBezTo>
                    <a:pt x="985" y="462"/>
                    <a:pt x="1684" y="443"/>
                    <a:pt x="2382" y="443"/>
                  </a:cubicBezTo>
                  <a:cubicBezTo>
                    <a:pt x="3957" y="443"/>
                    <a:pt x="5529" y="542"/>
                    <a:pt x="7098" y="739"/>
                  </a:cubicBezTo>
                  <a:cubicBezTo>
                    <a:pt x="7108" y="740"/>
                    <a:pt x="7119" y="741"/>
                    <a:pt x="7129" y="741"/>
                  </a:cubicBezTo>
                  <a:cubicBezTo>
                    <a:pt x="7379" y="741"/>
                    <a:pt x="7367" y="331"/>
                    <a:pt x="7098" y="297"/>
                  </a:cubicBezTo>
                  <a:cubicBezTo>
                    <a:pt x="5532" y="99"/>
                    <a:pt x="3964" y="1"/>
                    <a:pt x="2391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>
              <a:off x="2595200" y="842650"/>
              <a:ext cx="82800" cy="16200"/>
            </a:xfrm>
            <a:custGeom>
              <a:avLst/>
              <a:gdLst/>
              <a:ahLst/>
              <a:cxnLst/>
              <a:rect l="l" t="t" r="r" b="b"/>
              <a:pathLst>
                <a:path w="3312" h="648" extrusionOk="0">
                  <a:moveTo>
                    <a:pt x="336" y="0"/>
                  </a:moveTo>
                  <a:cubicBezTo>
                    <a:pt x="91" y="0"/>
                    <a:pt x="0" y="383"/>
                    <a:pt x="265" y="431"/>
                  </a:cubicBezTo>
                  <a:cubicBezTo>
                    <a:pt x="1036" y="575"/>
                    <a:pt x="1808" y="647"/>
                    <a:pt x="2589" y="647"/>
                  </a:cubicBezTo>
                  <a:cubicBezTo>
                    <a:pt x="2734" y="647"/>
                    <a:pt x="2881" y="645"/>
                    <a:pt x="3027" y="640"/>
                  </a:cubicBezTo>
                  <a:cubicBezTo>
                    <a:pt x="3307" y="630"/>
                    <a:pt x="3312" y="197"/>
                    <a:pt x="3035" y="197"/>
                  </a:cubicBezTo>
                  <a:cubicBezTo>
                    <a:pt x="3033" y="197"/>
                    <a:pt x="3030" y="197"/>
                    <a:pt x="3027" y="197"/>
                  </a:cubicBezTo>
                  <a:cubicBezTo>
                    <a:pt x="2875" y="202"/>
                    <a:pt x="2723" y="205"/>
                    <a:pt x="2572" y="205"/>
                  </a:cubicBezTo>
                  <a:cubicBezTo>
                    <a:pt x="1837" y="205"/>
                    <a:pt x="1110" y="140"/>
                    <a:pt x="382" y="5"/>
                  </a:cubicBezTo>
                  <a:cubicBezTo>
                    <a:pt x="366" y="2"/>
                    <a:pt x="351" y="0"/>
                    <a:pt x="336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>
              <a:off x="2620375" y="910200"/>
              <a:ext cx="38425" cy="15975"/>
            </a:xfrm>
            <a:custGeom>
              <a:avLst/>
              <a:gdLst/>
              <a:ahLst/>
              <a:cxnLst/>
              <a:rect l="l" t="t" r="r" b="b"/>
              <a:pathLst>
                <a:path w="1537" h="639" extrusionOk="0">
                  <a:moveTo>
                    <a:pt x="1214" y="0"/>
                  </a:moveTo>
                  <a:cubicBezTo>
                    <a:pt x="1197" y="0"/>
                    <a:pt x="1179" y="2"/>
                    <a:pt x="1160" y="6"/>
                  </a:cubicBezTo>
                  <a:lnTo>
                    <a:pt x="260" y="207"/>
                  </a:lnTo>
                  <a:cubicBezTo>
                    <a:pt x="0" y="264"/>
                    <a:pt x="84" y="639"/>
                    <a:pt x="322" y="639"/>
                  </a:cubicBezTo>
                  <a:cubicBezTo>
                    <a:pt x="340" y="639"/>
                    <a:pt x="358" y="637"/>
                    <a:pt x="377" y="632"/>
                  </a:cubicBezTo>
                  <a:lnTo>
                    <a:pt x="1278" y="433"/>
                  </a:lnTo>
                  <a:cubicBezTo>
                    <a:pt x="1536" y="375"/>
                    <a:pt x="1452" y="0"/>
                    <a:pt x="1214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>
              <a:off x="2734150" y="792000"/>
              <a:ext cx="919925" cy="189400"/>
            </a:xfrm>
            <a:custGeom>
              <a:avLst/>
              <a:gdLst/>
              <a:ahLst/>
              <a:cxnLst/>
              <a:rect l="l" t="t" r="r" b="b"/>
              <a:pathLst>
                <a:path w="36797" h="7576" extrusionOk="0">
                  <a:moveTo>
                    <a:pt x="4705" y="0"/>
                  </a:moveTo>
                  <a:cubicBezTo>
                    <a:pt x="4569" y="0"/>
                    <a:pt x="4462" y="115"/>
                    <a:pt x="4490" y="275"/>
                  </a:cubicBezTo>
                  <a:cubicBezTo>
                    <a:pt x="4685" y="1419"/>
                    <a:pt x="4813" y="2569"/>
                    <a:pt x="4854" y="3731"/>
                  </a:cubicBezTo>
                  <a:cubicBezTo>
                    <a:pt x="4870" y="4227"/>
                    <a:pt x="4873" y="4722"/>
                    <a:pt x="4860" y="5220"/>
                  </a:cubicBezTo>
                  <a:cubicBezTo>
                    <a:pt x="4852" y="5561"/>
                    <a:pt x="4954" y="6968"/>
                    <a:pt x="4306" y="6968"/>
                  </a:cubicBezTo>
                  <a:cubicBezTo>
                    <a:pt x="4241" y="6968"/>
                    <a:pt x="4169" y="6953"/>
                    <a:pt x="4088" y="6923"/>
                  </a:cubicBezTo>
                  <a:cubicBezTo>
                    <a:pt x="3745" y="6792"/>
                    <a:pt x="3262" y="5919"/>
                    <a:pt x="3060" y="5651"/>
                  </a:cubicBezTo>
                  <a:cubicBezTo>
                    <a:pt x="2772" y="5274"/>
                    <a:pt x="2492" y="4893"/>
                    <a:pt x="2219" y="4505"/>
                  </a:cubicBezTo>
                  <a:cubicBezTo>
                    <a:pt x="1604" y="3632"/>
                    <a:pt x="1029" y="2736"/>
                    <a:pt x="484" y="1819"/>
                  </a:cubicBezTo>
                  <a:cubicBezTo>
                    <a:pt x="439" y="1745"/>
                    <a:pt x="372" y="1714"/>
                    <a:pt x="305" y="1714"/>
                  </a:cubicBezTo>
                  <a:cubicBezTo>
                    <a:pt x="153" y="1714"/>
                    <a:pt x="0" y="1873"/>
                    <a:pt x="101" y="2044"/>
                  </a:cubicBezTo>
                  <a:lnTo>
                    <a:pt x="101" y="2042"/>
                  </a:lnTo>
                  <a:cubicBezTo>
                    <a:pt x="891" y="3365"/>
                    <a:pt x="1745" y="4648"/>
                    <a:pt x="2677" y="5874"/>
                  </a:cubicBezTo>
                  <a:cubicBezTo>
                    <a:pt x="3019" y="6325"/>
                    <a:pt x="3697" y="7575"/>
                    <a:pt x="4448" y="7575"/>
                  </a:cubicBezTo>
                  <a:cubicBezTo>
                    <a:pt x="4533" y="7575"/>
                    <a:pt x="4619" y="7559"/>
                    <a:pt x="4706" y="7524"/>
                  </a:cubicBezTo>
                  <a:cubicBezTo>
                    <a:pt x="5537" y="7187"/>
                    <a:pt x="5303" y="5478"/>
                    <a:pt x="5308" y="4847"/>
                  </a:cubicBezTo>
                  <a:cubicBezTo>
                    <a:pt x="5325" y="3410"/>
                    <a:pt x="5205" y="1982"/>
                    <a:pt x="4983" y="564"/>
                  </a:cubicBezTo>
                  <a:lnTo>
                    <a:pt x="4983" y="564"/>
                  </a:lnTo>
                  <a:cubicBezTo>
                    <a:pt x="6140" y="990"/>
                    <a:pt x="7335" y="1112"/>
                    <a:pt x="8544" y="1112"/>
                  </a:cubicBezTo>
                  <a:cubicBezTo>
                    <a:pt x="9486" y="1112"/>
                    <a:pt x="10437" y="1038"/>
                    <a:pt x="11385" y="976"/>
                  </a:cubicBezTo>
                  <a:cubicBezTo>
                    <a:pt x="14173" y="792"/>
                    <a:pt x="16965" y="668"/>
                    <a:pt x="19758" y="602"/>
                  </a:cubicBezTo>
                  <a:cubicBezTo>
                    <a:pt x="21280" y="566"/>
                    <a:pt x="22802" y="549"/>
                    <a:pt x="24323" y="549"/>
                  </a:cubicBezTo>
                  <a:cubicBezTo>
                    <a:pt x="28389" y="549"/>
                    <a:pt x="32454" y="674"/>
                    <a:pt x="36512" y="919"/>
                  </a:cubicBezTo>
                  <a:cubicBezTo>
                    <a:pt x="36517" y="919"/>
                    <a:pt x="36523" y="919"/>
                    <a:pt x="36528" y="919"/>
                  </a:cubicBezTo>
                  <a:cubicBezTo>
                    <a:pt x="36796" y="919"/>
                    <a:pt x="36790" y="493"/>
                    <a:pt x="36512" y="477"/>
                  </a:cubicBezTo>
                  <a:cubicBezTo>
                    <a:pt x="32463" y="232"/>
                    <a:pt x="28407" y="107"/>
                    <a:pt x="24350" y="107"/>
                  </a:cubicBezTo>
                  <a:cubicBezTo>
                    <a:pt x="23079" y="107"/>
                    <a:pt x="21808" y="119"/>
                    <a:pt x="20537" y="144"/>
                  </a:cubicBezTo>
                  <a:cubicBezTo>
                    <a:pt x="17939" y="194"/>
                    <a:pt x="15341" y="295"/>
                    <a:pt x="12746" y="448"/>
                  </a:cubicBezTo>
                  <a:cubicBezTo>
                    <a:pt x="11402" y="527"/>
                    <a:pt x="9997" y="698"/>
                    <a:pt x="8611" y="698"/>
                  </a:cubicBezTo>
                  <a:cubicBezTo>
                    <a:pt x="7306" y="698"/>
                    <a:pt x="6018" y="546"/>
                    <a:pt x="4814" y="24"/>
                  </a:cubicBezTo>
                  <a:cubicBezTo>
                    <a:pt x="4777" y="8"/>
                    <a:pt x="4740" y="0"/>
                    <a:pt x="4705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>
              <a:off x="2947125" y="858950"/>
              <a:ext cx="73925" cy="114775"/>
            </a:xfrm>
            <a:custGeom>
              <a:avLst/>
              <a:gdLst/>
              <a:ahLst/>
              <a:cxnLst/>
              <a:rect l="l" t="t" r="r" b="b"/>
              <a:pathLst>
                <a:path w="2957" h="4591" extrusionOk="0">
                  <a:moveTo>
                    <a:pt x="1834" y="0"/>
                  </a:moveTo>
                  <a:cubicBezTo>
                    <a:pt x="1128" y="0"/>
                    <a:pt x="383" y="1356"/>
                    <a:pt x="108" y="1783"/>
                  </a:cubicBezTo>
                  <a:cubicBezTo>
                    <a:pt x="0" y="1950"/>
                    <a:pt x="154" y="2109"/>
                    <a:pt x="309" y="2109"/>
                  </a:cubicBezTo>
                  <a:cubicBezTo>
                    <a:pt x="376" y="2109"/>
                    <a:pt x="444" y="2079"/>
                    <a:pt x="491" y="2006"/>
                  </a:cubicBezTo>
                  <a:cubicBezTo>
                    <a:pt x="716" y="1654"/>
                    <a:pt x="967" y="1141"/>
                    <a:pt x="1303" y="893"/>
                  </a:cubicBezTo>
                  <a:cubicBezTo>
                    <a:pt x="1366" y="821"/>
                    <a:pt x="1429" y="749"/>
                    <a:pt x="1493" y="677"/>
                  </a:cubicBezTo>
                  <a:cubicBezTo>
                    <a:pt x="1689" y="726"/>
                    <a:pt x="1886" y="774"/>
                    <a:pt x="2084" y="821"/>
                  </a:cubicBezTo>
                  <a:cubicBezTo>
                    <a:pt x="2208" y="981"/>
                    <a:pt x="2173" y="1535"/>
                    <a:pt x="2195" y="1733"/>
                  </a:cubicBezTo>
                  <a:cubicBezTo>
                    <a:pt x="2296" y="2615"/>
                    <a:pt x="2398" y="3497"/>
                    <a:pt x="2499" y="4380"/>
                  </a:cubicBezTo>
                  <a:cubicBezTo>
                    <a:pt x="2514" y="4520"/>
                    <a:pt x="2634" y="4590"/>
                    <a:pt x="2745" y="4590"/>
                  </a:cubicBezTo>
                  <a:cubicBezTo>
                    <a:pt x="2855" y="4590"/>
                    <a:pt x="2956" y="4521"/>
                    <a:pt x="2940" y="4380"/>
                  </a:cubicBezTo>
                  <a:cubicBezTo>
                    <a:pt x="2841" y="3497"/>
                    <a:pt x="2739" y="2615"/>
                    <a:pt x="2638" y="1733"/>
                  </a:cubicBezTo>
                  <a:cubicBezTo>
                    <a:pt x="2587" y="1282"/>
                    <a:pt x="2622" y="539"/>
                    <a:pt x="2254" y="186"/>
                  </a:cubicBezTo>
                  <a:cubicBezTo>
                    <a:pt x="2118" y="56"/>
                    <a:pt x="1977" y="0"/>
                    <a:pt x="1834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7"/>
            <p:cNvSpPr/>
            <p:nvPr/>
          </p:nvSpPr>
          <p:spPr>
            <a:xfrm>
              <a:off x="3060550" y="890575"/>
              <a:ext cx="90825" cy="45925"/>
            </a:xfrm>
            <a:custGeom>
              <a:avLst/>
              <a:gdLst/>
              <a:ahLst/>
              <a:cxnLst/>
              <a:rect l="l" t="t" r="r" b="b"/>
              <a:pathLst>
                <a:path w="3633" h="1837" extrusionOk="0">
                  <a:moveTo>
                    <a:pt x="324" y="1"/>
                  </a:moveTo>
                  <a:cubicBezTo>
                    <a:pt x="129" y="1"/>
                    <a:pt x="0" y="293"/>
                    <a:pt x="211" y="413"/>
                  </a:cubicBezTo>
                  <a:cubicBezTo>
                    <a:pt x="1192" y="972"/>
                    <a:pt x="2213" y="1441"/>
                    <a:pt x="3277" y="1822"/>
                  </a:cubicBezTo>
                  <a:cubicBezTo>
                    <a:pt x="3304" y="1832"/>
                    <a:pt x="3329" y="1836"/>
                    <a:pt x="3353" y="1836"/>
                  </a:cubicBezTo>
                  <a:cubicBezTo>
                    <a:pt x="3564" y="1836"/>
                    <a:pt x="3633" y="1481"/>
                    <a:pt x="3394" y="1395"/>
                  </a:cubicBezTo>
                  <a:cubicBezTo>
                    <a:pt x="2366" y="1026"/>
                    <a:pt x="1383" y="571"/>
                    <a:pt x="434" y="31"/>
                  </a:cubicBezTo>
                  <a:cubicBezTo>
                    <a:pt x="396" y="10"/>
                    <a:pt x="359" y="1"/>
                    <a:pt x="324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7"/>
            <p:cNvSpPr/>
            <p:nvPr/>
          </p:nvSpPr>
          <p:spPr>
            <a:xfrm>
              <a:off x="3097025" y="893075"/>
              <a:ext cx="47300" cy="68300"/>
            </a:xfrm>
            <a:custGeom>
              <a:avLst/>
              <a:gdLst/>
              <a:ahLst/>
              <a:cxnLst/>
              <a:rect l="l" t="t" r="r" b="b"/>
              <a:pathLst>
                <a:path w="1892" h="2732" extrusionOk="0">
                  <a:moveTo>
                    <a:pt x="1577" y="1"/>
                  </a:moveTo>
                  <a:cubicBezTo>
                    <a:pt x="1509" y="1"/>
                    <a:pt x="1440" y="29"/>
                    <a:pt x="1391" y="97"/>
                  </a:cubicBezTo>
                  <a:cubicBezTo>
                    <a:pt x="868" y="814"/>
                    <a:pt x="431" y="1579"/>
                    <a:pt x="78" y="2391"/>
                  </a:cubicBezTo>
                  <a:cubicBezTo>
                    <a:pt x="0" y="2569"/>
                    <a:pt x="156" y="2731"/>
                    <a:pt x="297" y="2731"/>
                  </a:cubicBezTo>
                  <a:cubicBezTo>
                    <a:pt x="362" y="2731"/>
                    <a:pt x="424" y="2697"/>
                    <a:pt x="459" y="2616"/>
                  </a:cubicBezTo>
                  <a:cubicBezTo>
                    <a:pt x="814" y="1802"/>
                    <a:pt x="1251" y="1037"/>
                    <a:pt x="1774" y="320"/>
                  </a:cubicBezTo>
                  <a:cubicBezTo>
                    <a:pt x="1891" y="158"/>
                    <a:pt x="1737" y="1"/>
                    <a:pt x="1577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7"/>
            <p:cNvSpPr/>
            <p:nvPr/>
          </p:nvSpPr>
          <p:spPr>
            <a:xfrm>
              <a:off x="3195200" y="846825"/>
              <a:ext cx="72425" cy="120850"/>
            </a:xfrm>
            <a:custGeom>
              <a:avLst/>
              <a:gdLst/>
              <a:ahLst/>
              <a:cxnLst/>
              <a:rect l="l" t="t" r="r" b="b"/>
              <a:pathLst>
                <a:path w="2897" h="4834" extrusionOk="0">
                  <a:moveTo>
                    <a:pt x="2629" y="0"/>
                  </a:moveTo>
                  <a:cubicBezTo>
                    <a:pt x="2603" y="0"/>
                    <a:pt x="2576" y="6"/>
                    <a:pt x="2547" y="18"/>
                  </a:cubicBezTo>
                  <a:lnTo>
                    <a:pt x="2548" y="18"/>
                  </a:lnTo>
                  <a:cubicBezTo>
                    <a:pt x="1429" y="473"/>
                    <a:pt x="547" y="1365"/>
                    <a:pt x="230" y="2550"/>
                  </a:cubicBezTo>
                  <a:cubicBezTo>
                    <a:pt x="0" y="3414"/>
                    <a:pt x="138" y="4499"/>
                    <a:pt x="1089" y="4821"/>
                  </a:cubicBezTo>
                  <a:cubicBezTo>
                    <a:pt x="1114" y="4829"/>
                    <a:pt x="1139" y="4833"/>
                    <a:pt x="1161" y="4833"/>
                  </a:cubicBezTo>
                  <a:cubicBezTo>
                    <a:pt x="1377" y="4833"/>
                    <a:pt x="1449" y="4476"/>
                    <a:pt x="1206" y="4394"/>
                  </a:cubicBezTo>
                  <a:cubicBezTo>
                    <a:pt x="225" y="4062"/>
                    <a:pt x="569" y="2685"/>
                    <a:pt x="904" y="2032"/>
                  </a:cubicBezTo>
                  <a:cubicBezTo>
                    <a:pt x="1281" y="1296"/>
                    <a:pt x="1903" y="754"/>
                    <a:pt x="2666" y="443"/>
                  </a:cubicBezTo>
                  <a:cubicBezTo>
                    <a:pt x="2896" y="349"/>
                    <a:pt x="2832" y="0"/>
                    <a:pt x="2629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7"/>
            <p:cNvSpPr/>
            <p:nvPr/>
          </p:nvSpPr>
          <p:spPr>
            <a:xfrm>
              <a:off x="3256050" y="878100"/>
              <a:ext cx="112475" cy="61650"/>
            </a:xfrm>
            <a:custGeom>
              <a:avLst/>
              <a:gdLst/>
              <a:ahLst/>
              <a:cxnLst/>
              <a:rect l="l" t="t" r="r" b="b"/>
              <a:pathLst>
                <a:path w="4499" h="2466" extrusionOk="0">
                  <a:moveTo>
                    <a:pt x="2366" y="421"/>
                  </a:moveTo>
                  <a:cubicBezTo>
                    <a:pt x="2522" y="421"/>
                    <a:pt x="2659" y="479"/>
                    <a:pt x="2753" y="615"/>
                  </a:cubicBezTo>
                  <a:cubicBezTo>
                    <a:pt x="2801" y="685"/>
                    <a:pt x="2869" y="714"/>
                    <a:pt x="2937" y="714"/>
                  </a:cubicBezTo>
                  <a:cubicBezTo>
                    <a:pt x="2975" y="714"/>
                    <a:pt x="3013" y="704"/>
                    <a:pt x="3047" y="688"/>
                  </a:cubicBezTo>
                  <a:lnTo>
                    <a:pt x="3047" y="688"/>
                  </a:lnTo>
                  <a:cubicBezTo>
                    <a:pt x="2956" y="747"/>
                    <a:pt x="2907" y="860"/>
                    <a:pt x="2978" y="975"/>
                  </a:cubicBezTo>
                  <a:cubicBezTo>
                    <a:pt x="3022" y="1046"/>
                    <a:pt x="3073" y="1110"/>
                    <a:pt x="3129" y="1166"/>
                  </a:cubicBezTo>
                  <a:lnTo>
                    <a:pt x="3129" y="1166"/>
                  </a:lnTo>
                  <a:cubicBezTo>
                    <a:pt x="3030" y="1359"/>
                    <a:pt x="2522" y="1791"/>
                    <a:pt x="2451" y="1828"/>
                  </a:cubicBezTo>
                  <a:cubicBezTo>
                    <a:pt x="2250" y="1931"/>
                    <a:pt x="1976" y="2024"/>
                    <a:pt x="1720" y="2024"/>
                  </a:cubicBezTo>
                  <a:cubicBezTo>
                    <a:pt x="1596" y="2024"/>
                    <a:pt x="1476" y="2002"/>
                    <a:pt x="1370" y="1949"/>
                  </a:cubicBezTo>
                  <a:cubicBezTo>
                    <a:pt x="615" y="1569"/>
                    <a:pt x="1672" y="421"/>
                    <a:pt x="2366" y="421"/>
                  </a:cubicBezTo>
                  <a:close/>
                  <a:moveTo>
                    <a:pt x="2365" y="0"/>
                  </a:moveTo>
                  <a:cubicBezTo>
                    <a:pt x="1329" y="0"/>
                    <a:pt x="1" y="1361"/>
                    <a:pt x="842" y="2157"/>
                  </a:cubicBezTo>
                  <a:cubicBezTo>
                    <a:pt x="1074" y="2376"/>
                    <a:pt x="1373" y="2465"/>
                    <a:pt x="1686" y="2465"/>
                  </a:cubicBezTo>
                  <a:cubicBezTo>
                    <a:pt x="2167" y="2465"/>
                    <a:pt x="2679" y="2254"/>
                    <a:pt x="3017" y="1984"/>
                  </a:cubicBezTo>
                  <a:cubicBezTo>
                    <a:pt x="3163" y="1868"/>
                    <a:pt x="3371" y="1636"/>
                    <a:pt x="3501" y="1396"/>
                  </a:cubicBezTo>
                  <a:lnTo>
                    <a:pt x="3501" y="1396"/>
                  </a:lnTo>
                  <a:cubicBezTo>
                    <a:pt x="3587" y="1425"/>
                    <a:pt x="3678" y="1439"/>
                    <a:pt x="3769" y="1439"/>
                  </a:cubicBezTo>
                  <a:cubicBezTo>
                    <a:pt x="3950" y="1439"/>
                    <a:pt x="4136" y="1383"/>
                    <a:pt x="4307" y="1262"/>
                  </a:cubicBezTo>
                  <a:cubicBezTo>
                    <a:pt x="4499" y="1127"/>
                    <a:pt x="4379" y="841"/>
                    <a:pt x="4200" y="841"/>
                  </a:cubicBezTo>
                  <a:cubicBezTo>
                    <a:pt x="4163" y="841"/>
                    <a:pt x="4123" y="853"/>
                    <a:pt x="4084" y="881"/>
                  </a:cubicBezTo>
                  <a:cubicBezTo>
                    <a:pt x="3977" y="964"/>
                    <a:pt x="3873" y="1006"/>
                    <a:pt x="3773" y="1006"/>
                  </a:cubicBezTo>
                  <a:cubicBezTo>
                    <a:pt x="3720" y="1006"/>
                    <a:pt x="3668" y="994"/>
                    <a:pt x="3617" y="971"/>
                  </a:cubicBezTo>
                  <a:lnTo>
                    <a:pt x="3617" y="971"/>
                  </a:lnTo>
                  <a:cubicBezTo>
                    <a:pt x="3600" y="815"/>
                    <a:pt x="3491" y="693"/>
                    <a:pt x="3228" y="649"/>
                  </a:cubicBezTo>
                  <a:cubicBezTo>
                    <a:pt x="3215" y="647"/>
                    <a:pt x="3202" y="646"/>
                    <a:pt x="3189" y="646"/>
                  </a:cubicBezTo>
                  <a:cubicBezTo>
                    <a:pt x="3149" y="646"/>
                    <a:pt x="3111" y="655"/>
                    <a:pt x="3076" y="672"/>
                  </a:cubicBezTo>
                  <a:lnTo>
                    <a:pt x="3076" y="672"/>
                  </a:lnTo>
                  <a:cubicBezTo>
                    <a:pt x="3165" y="614"/>
                    <a:pt x="3213" y="505"/>
                    <a:pt x="3135" y="392"/>
                  </a:cubicBezTo>
                  <a:cubicBezTo>
                    <a:pt x="2943" y="115"/>
                    <a:pt x="2666" y="0"/>
                    <a:pt x="2365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7"/>
            <p:cNvSpPr/>
            <p:nvPr/>
          </p:nvSpPr>
          <p:spPr>
            <a:xfrm>
              <a:off x="3417875" y="872725"/>
              <a:ext cx="24675" cy="63500"/>
            </a:xfrm>
            <a:custGeom>
              <a:avLst/>
              <a:gdLst/>
              <a:ahLst/>
              <a:cxnLst/>
              <a:rect l="l" t="t" r="r" b="b"/>
              <a:pathLst>
                <a:path w="987" h="2540" extrusionOk="0">
                  <a:moveTo>
                    <a:pt x="270" y="1"/>
                  </a:moveTo>
                  <a:cubicBezTo>
                    <a:pt x="137" y="1"/>
                    <a:pt x="1" y="108"/>
                    <a:pt x="50" y="273"/>
                  </a:cubicBezTo>
                  <a:cubicBezTo>
                    <a:pt x="259" y="965"/>
                    <a:pt x="418" y="1666"/>
                    <a:pt x="533" y="2379"/>
                  </a:cubicBezTo>
                  <a:cubicBezTo>
                    <a:pt x="550" y="2491"/>
                    <a:pt x="629" y="2539"/>
                    <a:pt x="714" y="2539"/>
                  </a:cubicBezTo>
                  <a:cubicBezTo>
                    <a:pt x="842" y="2539"/>
                    <a:pt x="986" y="2430"/>
                    <a:pt x="960" y="2262"/>
                  </a:cubicBezTo>
                  <a:cubicBezTo>
                    <a:pt x="845" y="1549"/>
                    <a:pt x="685" y="848"/>
                    <a:pt x="477" y="155"/>
                  </a:cubicBezTo>
                  <a:cubicBezTo>
                    <a:pt x="445" y="48"/>
                    <a:pt x="358" y="1"/>
                    <a:pt x="270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7"/>
            <p:cNvSpPr/>
            <p:nvPr/>
          </p:nvSpPr>
          <p:spPr>
            <a:xfrm>
              <a:off x="3394625" y="902350"/>
              <a:ext cx="79250" cy="14025"/>
            </a:xfrm>
            <a:custGeom>
              <a:avLst/>
              <a:gdLst/>
              <a:ahLst/>
              <a:cxnLst/>
              <a:rect l="l" t="t" r="r" b="b"/>
              <a:pathLst>
                <a:path w="3170" h="561" extrusionOk="0">
                  <a:moveTo>
                    <a:pt x="2915" y="0"/>
                  </a:moveTo>
                  <a:cubicBezTo>
                    <a:pt x="2906" y="0"/>
                    <a:pt x="2897" y="1"/>
                    <a:pt x="2887" y="2"/>
                  </a:cubicBezTo>
                  <a:cubicBezTo>
                    <a:pt x="2184" y="79"/>
                    <a:pt x="1481" y="118"/>
                    <a:pt x="774" y="118"/>
                  </a:cubicBezTo>
                  <a:cubicBezTo>
                    <a:pt x="611" y="118"/>
                    <a:pt x="448" y="116"/>
                    <a:pt x="285" y="112"/>
                  </a:cubicBezTo>
                  <a:cubicBezTo>
                    <a:pt x="283" y="112"/>
                    <a:pt x="280" y="112"/>
                    <a:pt x="278" y="112"/>
                  </a:cubicBezTo>
                  <a:cubicBezTo>
                    <a:pt x="0" y="112"/>
                    <a:pt x="3" y="548"/>
                    <a:pt x="285" y="555"/>
                  </a:cubicBezTo>
                  <a:cubicBezTo>
                    <a:pt x="448" y="559"/>
                    <a:pt x="611" y="561"/>
                    <a:pt x="774" y="561"/>
                  </a:cubicBezTo>
                  <a:cubicBezTo>
                    <a:pt x="1481" y="561"/>
                    <a:pt x="2184" y="522"/>
                    <a:pt x="2887" y="445"/>
                  </a:cubicBezTo>
                  <a:cubicBezTo>
                    <a:pt x="3158" y="415"/>
                    <a:pt x="3170" y="0"/>
                    <a:pt x="2915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7"/>
            <p:cNvSpPr/>
            <p:nvPr/>
          </p:nvSpPr>
          <p:spPr>
            <a:xfrm>
              <a:off x="3497600" y="862825"/>
              <a:ext cx="84850" cy="90025"/>
            </a:xfrm>
            <a:custGeom>
              <a:avLst/>
              <a:gdLst/>
              <a:ahLst/>
              <a:cxnLst/>
              <a:rect l="l" t="t" r="r" b="b"/>
              <a:pathLst>
                <a:path w="3394" h="3601" extrusionOk="0">
                  <a:moveTo>
                    <a:pt x="269" y="0"/>
                  </a:moveTo>
                  <a:cubicBezTo>
                    <a:pt x="137" y="0"/>
                    <a:pt x="1" y="108"/>
                    <a:pt x="47" y="274"/>
                  </a:cubicBezTo>
                  <a:cubicBezTo>
                    <a:pt x="238" y="945"/>
                    <a:pt x="500" y="1579"/>
                    <a:pt x="837" y="2180"/>
                  </a:cubicBezTo>
                  <a:lnTo>
                    <a:pt x="837" y="2180"/>
                  </a:lnTo>
                  <a:cubicBezTo>
                    <a:pt x="823" y="2588"/>
                    <a:pt x="998" y="3032"/>
                    <a:pt x="1419" y="3032"/>
                  </a:cubicBezTo>
                  <a:cubicBezTo>
                    <a:pt x="1443" y="3032"/>
                    <a:pt x="1467" y="3031"/>
                    <a:pt x="1492" y="3028"/>
                  </a:cubicBezTo>
                  <a:cubicBezTo>
                    <a:pt x="1642" y="3010"/>
                    <a:pt x="1790" y="2847"/>
                    <a:pt x="1683" y="2695"/>
                  </a:cubicBezTo>
                  <a:cubicBezTo>
                    <a:pt x="1545" y="2498"/>
                    <a:pt x="1416" y="2296"/>
                    <a:pt x="1297" y="2091"/>
                  </a:cubicBezTo>
                  <a:lnTo>
                    <a:pt x="1297" y="2091"/>
                  </a:lnTo>
                  <a:cubicBezTo>
                    <a:pt x="1328" y="1966"/>
                    <a:pt x="1379" y="1855"/>
                    <a:pt x="1422" y="1812"/>
                  </a:cubicBezTo>
                  <a:cubicBezTo>
                    <a:pt x="1520" y="1715"/>
                    <a:pt x="1649" y="1671"/>
                    <a:pt x="1780" y="1671"/>
                  </a:cubicBezTo>
                  <a:cubicBezTo>
                    <a:pt x="1980" y="1671"/>
                    <a:pt x="2184" y="1773"/>
                    <a:pt x="2288" y="1947"/>
                  </a:cubicBezTo>
                  <a:cubicBezTo>
                    <a:pt x="2561" y="2405"/>
                    <a:pt x="1908" y="3168"/>
                    <a:pt x="1445" y="3168"/>
                  </a:cubicBezTo>
                  <a:cubicBezTo>
                    <a:pt x="1328" y="3168"/>
                    <a:pt x="1222" y="3119"/>
                    <a:pt x="1148" y="3003"/>
                  </a:cubicBezTo>
                  <a:cubicBezTo>
                    <a:pt x="1102" y="2931"/>
                    <a:pt x="1034" y="2901"/>
                    <a:pt x="967" y="2901"/>
                  </a:cubicBezTo>
                  <a:cubicBezTo>
                    <a:pt x="812" y="2901"/>
                    <a:pt x="658" y="3059"/>
                    <a:pt x="766" y="3227"/>
                  </a:cubicBezTo>
                  <a:cubicBezTo>
                    <a:pt x="936" y="3491"/>
                    <a:pt x="1170" y="3600"/>
                    <a:pt x="1419" y="3600"/>
                  </a:cubicBezTo>
                  <a:cubicBezTo>
                    <a:pt x="2309" y="3600"/>
                    <a:pt x="3394" y="2207"/>
                    <a:pt x="2421" y="1451"/>
                  </a:cubicBezTo>
                  <a:cubicBezTo>
                    <a:pt x="2229" y="1302"/>
                    <a:pt x="2003" y="1228"/>
                    <a:pt x="1782" y="1228"/>
                  </a:cubicBezTo>
                  <a:cubicBezTo>
                    <a:pt x="1494" y="1228"/>
                    <a:pt x="1214" y="1353"/>
                    <a:pt x="1030" y="1598"/>
                  </a:cubicBezTo>
                  <a:lnTo>
                    <a:pt x="1030" y="1598"/>
                  </a:lnTo>
                  <a:cubicBezTo>
                    <a:pt x="802" y="1139"/>
                    <a:pt x="617" y="659"/>
                    <a:pt x="474" y="157"/>
                  </a:cubicBezTo>
                  <a:cubicBezTo>
                    <a:pt x="443" y="48"/>
                    <a:pt x="357" y="0"/>
                    <a:pt x="269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7"/>
            <p:cNvSpPr/>
            <p:nvPr/>
          </p:nvSpPr>
          <p:spPr>
            <a:xfrm>
              <a:off x="3550075" y="856750"/>
              <a:ext cx="66850" cy="129900"/>
            </a:xfrm>
            <a:custGeom>
              <a:avLst/>
              <a:gdLst/>
              <a:ahLst/>
              <a:cxnLst/>
              <a:rect l="l" t="t" r="r" b="b"/>
              <a:pathLst>
                <a:path w="2674" h="5196" extrusionOk="0">
                  <a:moveTo>
                    <a:pt x="344" y="0"/>
                  </a:moveTo>
                  <a:cubicBezTo>
                    <a:pt x="138" y="0"/>
                    <a:pt x="0" y="299"/>
                    <a:pt x="222" y="407"/>
                  </a:cubicBezTo>
                  <a:cubicBezTo>
                    <a:pt x="1057" y="814"/>
                    <a:pt x="1840" y="1431"/>
                    <a:pt x="2100" y="2369"/>
                  </a:cubicBezTo>
                  <a:cubicBezTo>
                    <a:pt x="2363" y="3322"/>
                    <a:pt x="1946" y="4384"/>
                    <a:pt x="997" y="4752"/>
                  </a:cubicBezTo>
                  <a:cubicBezTo>
                    <a:pt x="762" y="4844"/>
                    <a:pt x="828" y="5195"/>
                    <a:pt x="1034" y="5195"/>
                  </a:cubicBezTo>
                  <a:cubicBezTo>
                    <a:pt x="1059" y="5195"/>
                    <a:pt x="1086" y="5190"/>
                    <a:pt x="1114" y="5179"/>
                  </a:cubicBezTo>
                  <a:cubicBezTo>
                    <a:pt x="2094" y="4799"/>
                    <a:pt x="2674" y="3857"/>
                    <a:pt x="2619" y="2803"/>
                  </a:cubicBezTo>
                  <a:cubicBezTo>
                    <a:pt x="2555" y="1513"/>
                    <a:pt x="1537" y="557"/>
                    <a:pt x="445" y="24"/>
                  </a:cubicBezTo>
                  <a:cubicBezTo>
                    <a:pt x="410" y="8"/>
                    <a:pt x="376" y="0"/>
                    <a:pt x="344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10"/>
          <p:cNvSpPr txBox="1">
            <a:spLocks noGrp="1"/>
          </p:cNvSpPr>
          <p:nvPr>
            <p:ph type="title"/>
          </p:nvPr>
        </p:nvSpPr>
        <p:spPr>
          <a:xfrm>
            <a:off x="720000" y="4031300"/>
            <a:ext cx="7704000" cy="57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5" name="Google Shape;1255;p11"/>
          <p:cNvGrpSpPr/>
          <p:nvPr/>
        </p:nvGrpSpPr>
        <p:grpSpPr>
          <a:xfrm>
            <a:off x="51" y="-11624"/>
            <a:ext cx="9144000" cy="5143500"/>
            <a:chOff x="51" y="-11624"/>
            <a:chExt cx="9144000" cy="5143500"/>
          </a:xfrm>
        </p:grpSpPr>
        <p:grpSp>
          <p:nvGrpSpPr>
            <p:cNvPr id="1256" name="Google Shape;1256;p11"/>
            <p:cNvGrpSpPr/>
            <p:nvPr/>
          </p:nvGrpSpPr>
          <p:grpSpPr>
            <a:xfrm>
              <a:off x="51" y="-11624"/>
              <a:ext cx="9144000" cy="5143500"/>
              <a:chOff x="51" y="-11624"/>
              <a:chExt cx="9144000" cy="5143500"/>
            </a:xfrm>
          </p:grpSpPr>
          <p:cxnSp>
            <p:nvCxnSpPr>
              <p:cNvPr id="1257" name="Google Shape;1257;p11"/>
              <p:cNvCxnSpPr/>
              <p:nvPr/>
            </p:nvCxnSpPr>
            <p:spPr>
              <a:xfrm>
                <a:off x="10177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8" name="Google Shape;1258;p11"/>
              <p:cNvCxnSpPr/>
              <p:nvPr/>
            </p:nvCxnSpPr>
            <p:spPr>
              <a:xfrm>
                <a:off x="24597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9" name="Google Shape;1259;p11"/>
              <p:cNvCxnSpPr/>
              <p:nvPr/>
            </p:nvCxnSpPr>
            <p:spPr>
              <a:xfrm>
                <a:off x="53437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0" name="Google Shape;1260;p11"/>
              <p:cNvCxnSpPr/>
              <p:nvPr/>
            </p:nvCxnSpPr>
            <p:spPr>
              <a:xfrm>
                <a:off x="67857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1" name="Google Shape;1261;p11"/>
              <p:cNvCxnSpPr/>
              <p:nvPr/>
            </p:nvCxnSpPr>
            <p:spPr>
              <a:xfrm>
                <a:off x="82277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2" name="Google Shape;1262;p11"/>
              <p:cNvCxnSpPr/>
              <p:nvPr/>
            </p:nvCxnSpPr>
            <p:spPr>
              <a:xfrm>
                <a:off x="96697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3" name="Google Shape;1263;p11"/>
              <p:cNvCxnSpPr/>
              <p:nvPr/>
            </p:nvCxnSpPr>
            <p:spPr>
              <a:xfrm>
                <a:off x="111117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4" name="Google Shape;1264;p11"/>
              <p:cNvCxnSpPr/>
              <p:nvPr/>
            </p:nvCxnSpPr>
            <p:spPr>
              <a:xfrm>
                <a:off x="125537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5" name="Google Shape;1265;p11"/>
              <p:cNvCxnSpPr/>
              <p:nvPr/>
            </p:nvCxnSpPr>
            <p:spPr>
              <a:xfrm>
                <a:off x="139958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6" name="Google Shape;1266;p11"/>
              <p:cNvCxnSpPr/>
              <p:nvPr/>
            </p:nvCxnSpPr>
            <p:spPr>
              <a:xfrm>
                <a:off x="154378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7" name="Google Shape;1267;p11"/>
              <p:cNvCxnSpPr/>
              <p:nvPr/>
            </p:nvCxnSpPr>
            <p:spPr>
              <a:xfrm>
                <a:off x="168798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8" name="Google Shape;1268;p11"/>
              <p:cNvCxnSpPr/>
              <p:nvPr/>
            </p:nvCxnSpPr>
            <p:spPr>
              <a:xfrm>
                <a:off x="183218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9" name="Google Shape;1269;p11"/>
              <p:cNvCxnSpPr/>
              <p:nvPr/>
            </p:nvCxnSpPr>
            <p:spPr>
              <a:xfrm>
                <a:off x="197638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0" name="Google Shape;1270;p11"/>
              <p:cNvCxnSpPr/>
              <p:nvPr/>
            </p:nvCxnSpPr>
            <p:spPr>
              <a:xfrm>
                <a:off x="212058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1" name="Google Shape;1271;p11"/>
              <p:cNvCxnSpPr/>
              <p:nvPr/>
            </p:nvCxnSpPr>
            <p:spPr>
              <a:xfrm>
                <a:off x="226478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2" name="Google Shape;1272;p11"/>
              <p:cNvCxnSpPr/>
              <p:nvPr/>
            </p:nvCxnSpPr>
            <p:spPr>
              <a:xfrm>
                <a:off x="240898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3" name="Google Shape;1273;p11"/>
              <p:cNvCxnSpPr/>
              <p:nvPr/>
            </p:nvCxnSpPr>
            <p:spPr>
              <a:xfrm>
                <a:off x="255318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4" name="Google Shape;1274;p11"/>
              <p:cNvCxnSpPr/>
              <p:nvPr/>
            </p:nvCxnSpPr>
            <p:spPr>
              <a:xfrm>
                <a:off x="269738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5" name="Google Shape;1275;p11"/>
              <p:cNvCxnSpPr/>
              <p:nvPr/>
            </p:nvCxnSpPr>
            <p:spPr>
              <a:xfrm>
                <a:off x="284158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6" name="Google Shape;1276;p11"/>
              <p:cNvCxnSpPr/>
              <p:nvPr/>
            </p:nvCxnSpPr>
            <p:spPr>
              <a:xfrm>
                <a:off x="298579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7" name="Google Shape;1277;p11"/>
              <p:cNvCxnSpPr/>
              <p:nvPr/>
            </p:nvCxnSpPr>
            <p:spPr>
              <a:xfrm>
                <a:off x="312999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8" name="Google Shape;1278;p11"/>
              <p:cNvCxnSpPr/>
              <p:nvPr/>
            </p:nvCxnSpPr>
            <p:spPr>
              <a:xfrm>
                <a:off x="327419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9" name="Google Shape;1279;p11"/>
              <p:cNvCxnSpPr/>
              <p:nvPr/>
            </p:nvCxnSpPr>
            <p:spPr>
              <a:xfrm>
                <a:off x="341839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0" name="Google Shape;1280;p11"/>
              <p:cNvCxnSpPr/>
              <p:nvPr/>
            </p:nvCxnSpPr>
            <p:spPr>
              <a:xfrm>
                <a:off x="356259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1" name="Google Shape;1281;p11"/>
              <p:cNvCxnSpPr/>
              <p:nvPr/>
            </p:nvCxnSpPr>
            <p:spPr>
              <a:xfrm>
                <a:off x="370679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2" name="Google Shape;1282;p11"/>
              <p:cNvCxnSpPr/>
              <p:nvPr/>
            </p:nvCxnSpPr>
            <p:spPr>
              <a:xfrm>
                <a:off x="385099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3" name="Google Shape;1283;p11"/>
              <p:cNvCxnSpPr/>
              <p:nvPr/>
            </p:nvCxnSpPr>
            <p:spPr>
              <a:xfrm>
                <a:off x="399519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4" name="Google Shape;1284;p11"/>
              <p:cNvCxnSpPr/>
              <p:nvPr/>
            </p:nvCxnSpPr>
            <p:spPr>
              <a:xfrm>
                <a:off x="413939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5" name="Google Shape;1285;p11"/>
              <p:cNvCxnSpPr/>
              <p:nvPr/>
            </p:nvCxnSpPr>
            <p:spPr>
              <a:xfrm>
                <a:off x="428359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6" name="Google Shape;1286;p11"/>
              <p:cNvCxnSpPr/>
              <p:nvPr/>
            </p:nvCxnSpPr>
            <p:spPr>
              <a:xfrm>
                <a:off x="442779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7" name="Google Shape;1287;p11"/>
              <p:cNvCxnSpPr/>
              <p:nvPr/>
            </p:nvCxnSpPr>
            <p:spPr>
              <a:xfrm>
                <a:off x="457200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8" name="Google Shape;1288;p11"/>
              <p:cNvCxnSpPr/>
              <p:nvPr/>
            </p:nvCxnSpPr>
            <p:spPr>
              <a:xfrm>
                <a:off x="471620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9" name="Google Shape;1289;p11"/>
              <p:cNvCxnSpPr/>
              <p:nvPr/>
            </p:nvCxnSpPr>
            <p:spPr>
              <a:xfrm>
                <a:off x="486040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0" name="Google Shape;1290;p11"/>
              <p:cNvCxnSpPr/>
              <p:nvPr/>
            </p:nvCxnSpPr>
            <p:spPr>
              <a:xfrm>
                <a:off x="500460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1" name="Google Shape;1291;p11"/>
              <p:cNvCxnSpPr/>
              <p:nvPr/>
            </p:nvCxnSpPr>
            <p:spPr>
              <a:xfrm>
                <a:off x="514880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2" name="Google Shape;1292;p11"/>
              <p:cNvCxnSpPr/>
              <p:nvPr/>
            </p:nvCxnSpPr>
            <p:spPr>
              <a:xfrm>
                <a:off x="529300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3" name="Google Shape;1293;p11"/>
              <p:cNvCxnSpPr/>
              <p:nvPr/>
            </p:nvCxnSpPr>
            <p:spPr>
              <a:xfrm>
                <a:off x="543720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4" name="Google Shape;1294;p11"/>
              <p:cNvCxnSpPr/>
              <p:nvPr/>
            </p:nvCxnSpPr>
            <p:spPr>
              <a:xfrm>
                <a:off x="558140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5" name="Google Shape;1295;p11"/>
              <p:cNvCxnSpPr/>
              <p:nvPr/>
            </p:nvCxnSpPr>
            <p:spPr>
              <a:xfrm>
                <a:off x="572560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6" name="Google Shape;1296;p11"/>
              <p:cNvCxnSpPr/>
              <p:nvPr/>
            </p:nvCxnSpPr>
            <p:spPr>
              <a:xfrm>
                <a:off x="586980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7" name="Google Shape;1297;p11"/>
              <p:cNvCxnSpPr/>
              <p:nvPr/>
            </p:nvCxnSpPr>
            <p:spPr>
              <a:xfrm>
                <a:off x="601400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8" name="Google Shape;1298;p11"/>
              <p:cNvCxnSpPr/>
              <p:nvPr/>
            </p:nvCxnSpPr>
            <p:spPr>
              <a:xfrm>
                <a:off x="615821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9" name="Google Shape;1299;p11"/>
              <p:cNvCxnSpPr/>
              <p:nvPr/>
            </p:nvCxnSpPr>
            <p:spPr>
              <a:xfrm>
                <a:off x="630241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0" name="Google Shape;1300;p11"/>
              <p:cNvCxnSpPr/>
              <p:nvPr/>
            </p:nvCxnSpPr>
            <p:spPr>
              <a:xfrm>
                <a:off x="644661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1" name="Google Shape;1301;p11"/>
              <p:cNvCxnSpPr/>
              <p:nvPr/>
            </p:nvCxnSpPr>
            <p:spPr>
              <a:xfrm>
                <a:off x="659081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2" name="Google Shape;1302;p11"/>
              <p:cNvCxnSpPr/>
              <p:nvPr/>
            </p:nvCxnSpPr>
            <p:spPr>
              <a:xfrm>
                <a:off x="673501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3" name="Google Shape;1303;p11"/>
              <p:cNvCxnSpPr/>
              <p:nvPr/>
            </p:nvCxnSpPr>
            <p:spPr>
              <a:xfrm>
                <a:off x="687921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4" name="Google Shape;1304;p11"/>
              <p:cNvCxnSpPr/>
              <p:nvPr/>
            </p:nvCxnSpPr>
            <p:spPr>
              <a:xfrm>
                <a:off x="702341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5" name="Google Shape;1305;p11"/>
              <p:cNvCxnSpPr/>
              <p:nvPr/>
            </p:nvCxnSpPr>
            <p:spPr>
              <a:xfrm>
                <a:off x="716761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6" name="Google Shape;1306;p11"/>
              <p:cNvCxnSpPr/>
              <p:nvPr/>
            </p:nvCxnSpPr>
            <p:spPr>
              <a:xfrm>
                <a:off x="731181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7" name="Google Shape;1307;p11"/>
              <p:cNvCxnSpPr/>
              <p:nvPr/>
            </p:nvCxnSpPr>
            <p:spPr>
              <a:xfrm>
                <a:off x="745601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8" name="Google Shape;1308;p11"/>
              <p:cNvCxnSpPr/>
              <p:nvPr/>
            </p:nvCxnSpPr>
            <p:spPr>
              <a:xfrm>
                <a:off x="760022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9" name="Google Shape;1309;p11"/>
              <p:cNvCxnSpPr/>
              <p:nvPr/>
            </p:nvCxnSpPr>
            <p:spPr>
              <a:xfrm>
                <a:off x="774442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0" name="Google Shape;1310;p11"/>
              <p:cNvCxnSpPr/>
              <p:nvPr/>
            </p:nvCxnSpPr>
            <p:spPr>
              <a:xfrm>
                <a:off x="788862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1" name="Google Shape;1311;p11"/>
              <p:cNvCxnSpPr/>
              <p:nvPr/>
            </p:nvCxnSpPr>
            <p:spPr>
              <a:xfrm>
                <a:off x="803282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2" name="Google Shape;1312;p11"/>
              <p:cNvCxnSpPr/>
              <p:nvPr/>
            </p:nvCxnSpPr>
            <p:spPr>
              <a:xfrm>
                <a:off x="817702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3" name="Google Shape;1313;p11"/>
              <p:cNvCxnSpPr/>
              <p:nvPr/>
            </p:nvCxnSpPr>
            <p:spPr>
              <a:xfrm>
                <a:off x="832122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4" name="Google Shape;1314;p11"/>
              <p:cNvCxnSpPr/>
              <p:nvPr/>
            </p:nvCxnSpPr>
            <p:spPr>
              <a:xfrm>
                <a:off x="846542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5" name="Google Shape;1315;p11"/>
              <p:cNvCxnSpPr/>
              <p:nvPr/>
            </p:nvCxnSpPr>
            <p:spPr>
              <a:xfrm>
                <a:off x="860962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6" name="Google Shape;1316;p11"/>
              <p:cNvCxnSpPr/>
              <p:nvPr/>
            </p:nvCxnSpPr>
            <p:spPr>
              <a:xfrm>
                <a:off x="875382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7" name="Google Shape;1317;p11"/>
              <p:cNvCxnSpPr/>
              <p:nvPr/>
            </p:nvCxnSpPr>
            <p:spPr>
              <a:xfrm>
                <a:off x="889802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8" name="Google Shape;1318;p11"/>
              <p:cNvCxnSpPr/>
              <p:nvPr/>
            </p:nvCxnSpPr>
            <p:spPr>
              <a:xfrm>
                <a:off x="904222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319" name="Google Shape;1319;p11"/>
              <p:cNvGrpSpPr/>
              <p:nvPr/>
            </p:nvGrpSpPr>
            <p:grpSpPr>
              <a:xfrm>
                <a:off x="51" y="126563"/>
                <a:ext cx="9144000" cy="4890373"/>
                <a:chOff x="51" y="126563"/>
                <a:chExt cx="9144000" cy="4890373"/>
              </a:xfrm>
            </p:grpSpPr>
            <p:cxnSp>
              <p:nvCxnSpPr>
                <p:cNvPr id="1320" name="Google Shape;1320;p11"/>
                <p:cNvCxnSpPr/>
                <p:nvPr/>
              </p:nvCxnSpPr>
              <p:spPr>
                <a:xfrm rot="10800000">
                  <a:off x="51" y="211327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21" name="Google Shape;1321;p11"/>
                <p:cNvCxnSpPr/>
                <p:nvPr/>
              </p:nvCxnSpPr>
              <p:spPr>
                <a:xfrm rot="10800000">
                  <a:off x="51" y="196045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22" name="Google Shape;1322;p11"/>
                <p:cNvCxnSpPr/>
                <p:nvPr/>
              </p:nvCxnSpPr>
              <p:spPr>
                <a:xfrm rot="10800000">
                  <a:off x="51" y="180762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23" name="Google Shape;1323;p11"/>
                <p:cNvCxnSpPr/>
                <p:nvPr/>
              </p:nvCxnSpPr>
              <p:spPr>
                <a:xfrm rot="10800000">
                  <a:off x="51" y="165480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24" name="Google Shape;1324;p11"/>
                <p:cNvCxnSpPr/>
                <p:nvPr/>
              </p:nvCxnSpPr>
              <p:spPr>
                <a:xfrm rot="10800000">
                  <a:off x="51" y="150198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25" name="Google Shape;1325;p11"/>
                <p:cNvCxnSpPr/>
                <p:nvPr/>
              </p:nvCxnSpPr>
              <p:spPr>
                <a:xfrm rot="10800000">
                  <a:off x="51" y="134915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26" name="Google Shape;1326;p11"/>
                <p:cNvCxnSpPr/>
                <p:nvPr/>
              </p:nvCxnSpPr>
              <p:spPr>
                <a:xfrm rot="10800000">
                  <a:off x="51" y="119633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27" name="Google Shape;1327;p11"/>
                <p:cNvCxnSpPr/>
                <p:nvPr/>
              </p:nvCxnSpPr>
              <p:spPr>
                <a:xfrm rot="10800000">
                  <a:off x="51" y="104350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28" name="Google Shape;1328;p11"/>
                <p:cNvCxnSpPr/>
                <p:nvPr/>
              </p:nvCxnSpPr>
              <p:spPr>
                <a:xfrm rot="10800000">
                  <a:off x="51" y="89068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29" name="Google Shape;1329;p11"/>
                <p:cNvCxnSpPr/>
                <p:nvPr/>
              </p:nvCxnSpPr>
              <p:spPr>
                <a:xfrm rot="10800000">
                  <a:off x="51" y="73786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30" name="Google Shape;1330;p11"/>
                <p:cNvCxnSpPr/>
                <p:nvPr/>
              </p:nvCxnSpPr>
              <p:spPr>
                <a:xfrm rot="10800000">
                  <a:off x="51" y="58503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31" name="Google Shape;1331;p11"/>
                <p:cNvCxnSpPr/>
                <p:nvPr/>
              </p:nvCxnSpPr>
              <p:spPr>
                <a:xfrm rot="10800000">
                  <a:off x="51" y="43221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32" name="Google Shape;1332;p11"/>
                <p:cNvCxnSpPr/>
                <p:nvPr/>
              </p:nvCxnSpPr>
              <p:spPr>
                <a:xfrm rot="10800000">
                  <a:off x="51" y="27938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33" name="Google Shape;1333;p11"/>
                <p:cNvCxnSpPr/>
                <p:nvPr/>
              </p:nvCxnSpPr>
              <p:spPr>
                <a:xfrm rot="10800000">
                  <a:off x="51" y="12656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34" name="Google Shape;1334;p11"/>
                <p:cNvCxnSpPr/>
                <p:nvPr/>
              </p:nvCxnSpPr>
              <p:spPr>
                <a:xfrm rot="10800000">
                  <a:off x="51" y="425281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35" name="Google Shape;1335;p11"/>
                <p:cNvCxnSpPr/>
                <p:nvPr/>
              </p:nvCxnSpPr>
              <p:spPr>
                <a:xfrm rot="10800000">
                  <a:off x="51" y="409999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36" name="Google Shape;1336;p11"/>
                <p:cNvCxnSpPr/>
                <p:nvPr/>
              </p:nvCxnSpPr>
              <p:spPr>
                <a:xfrm rot="10800000">
                  <a:off x="51" y="394716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37" name="Google Shape;1337;p11"/>
                <p:cNvCxnSpPr/>
                <p:nvPr/>
              </p:nvCxnSpPr>
              <p:spPr>
                <a:xfrm rot="10800000">
                  <a:off x="51" y="379434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38" name="Google Shape;1338;p11"/>
                <p:cNvCxnSpPr/>
                <p:nvPr/>
              </p:nvCxnSpPr>
              <p:spPr>
                <a:xfrm rot="10800000">
                  <a:off x="51" y="364151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39" name="Google Shape;1339;p11"/>
                <p:cNvCxnSpPr/>
                <p:nvPr/>
              </p:nvCxnSpPr>
              <p:spPr>
                <a:xfrm rot="10800000">
                  <a:off x="51" y="348869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40" name="Google Shape;1340;p11"/>
                <p:cNvCxnSpPr/>
                <p:nvPr/>
              </p:nvCxnSpPr>
              <p:spPr>
                <a:xfrm rot="10800000">
                  <a:off x="51" y="333587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41" name="Google Shape;1341;p11"/>
                <p:cNvCxnSpPr/>
                <p:nvPr/>
              </p:nvCxnSpPr>
              <p:spPr>
                <a:xfrm rot="10800000">
                  <a:off x="51" y="318304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42" name="Google Shape;1342;p11"/>
                <p:cNvCxnSpPr/>
                <p:nvPr/>
              </p:nvCxnSpPr>
              <p:spPr>
                <a:xfrm rot="10800000">
                  <a:off x="51" y="303022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43" name="Google Shape;1343;p11"/>
                <p:cNvCxnSpPr/>
                <p:nvPr/>
              </p:nvCxnSpPr>
              <p:spPr>
                <a:xfrm rot="10800000">
                  <a:off x="51" y="287739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44" name="Google Shape;1344;p11"/>
                <p:cNvCxnSpPr/>
                <p:nvPr/>
              </p:nvCxnSpPr>
              <p:spPr>
                <a:xfrm rot="10800000">
                  <a:off x="51" y="272457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45" name="Google Shape;1345;p11"/>
                <p:cNvCxnSpPr/>
                <p:nvPr/>
              </p:nvCxnSpPr>
              <p:spPr>
                <a:xfrm rot="10800000">
                  <a:off x="51" y="25717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46" name="Google Shape;1346;p11"/>
                <p:cNvCxnSpPr/>
                <p:nvPr/>
              </p:nvCxnSpPr>
              <p:spPr>
                <a:xfrm rot="10800000">
                  <a:off x="51" y="241892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47" name="Google Shape;1347;p11"/>
                <p:cNvCxnSpPr/>
                <p:nvPr/>
              </p:nvCxnSpPr>
              <p:spPr>
                <a:xfrm rot="10800000">
                  <a:off x="51" y="226610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48" name="Google Shape;1348;p11"/>
                <p:cNvCxnSpPr/>
                <p:nvPr/>
              </p:nvCxnSpPr>
              <p:spPr>
                <a:xfrm rot="10800000">
                  <a:off x="51" y="501693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49" name="Google Shape;1349;p11"/>
                <p:cNvCxnSpPr/>
                <p:nvPr/>
              </p:nvCxnSpPr>
              <p:spPr>
                <a:xfrm rot="10800000">
                  <a:off x="51" y="486411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0" name="Google Shape;1350;p11"/>
                <p:cNvCxnSpPr/>
                <p:nvPr/>
              </p:nvCxnSpPr>
              <p:spPr>
                <a:xfrm rot="10800000">
                  <a:off x="51" y="471128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1" name="Google Shape;1351;p11"/>
                <p:cNvCxnSpPr/>
                <p:nvPr/>
              </p:nvCxnSpPr>
              <p:spPr>
                <a:xfrm rot="10800000">
                  <a:off x="51" y="455846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2" name="Google Shape;1352;p11"/>
                <p:cNvCxnSpPr/>
                <p:nvPr/>
              </p:nvCxnSpPr>
              <p:spPr>
                <a:xfrm rot="10800000">
                  <a:off x="51" y="440564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353" name="Google Shape;1353;p11"/>
            <p:cNvCxnSpPr/>
            <p:nvPr/>
          </p:nvCxnSpPr>
          <p:spPr>
            <a:xfrm>
              <a:off x="390173" y="-11624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54" name="Google Shape;1354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642325"/>
            <a:ext cx="6576000" cy="13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355" name="Google Shape;1355;p11"/>
          <p:cNvSpPr txBox="1">
            <a:spLocks noGrp="1"/>
          </p:cNvSpPr>
          <p:nvPr>
            <p:ph type="subTitle" idx="1"/>
          </p:nvPr>
        </p:nvSpPr>
        <p:spPr>
          <a:xfrm>
            <a:off x="1284000" y="3004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56" name="Google Shape;1356;p11"/>
          <p:cNvSpPr/>
          <p:nvPr/>
        </p:nvSpPr>
        <p:spPr>
          <a:xfrm rot="-3649354" flipH="1">
            <a:off x="8420030" y="307739"/>
            <a:ext cx="487279" cy="258320"/>
          </a:xfrm>
          <a:custGeom>
            <a:avLst/>
            <a:gdLst/>
            <a:ahLst/>
            <a:cxnLst/>
            <a:rect l="l" t="t" r="r" b="b"/>
            <a:pathLst>
              <a:path w="31632" h="16769" extrusionOk="0">
                <a:moveTo>
                  <a:pt x="21710" y="9589"/>
                </a:moveTo>
                <a:cubicBezTo>
                  <a:pt x="22167" y="10436"/>
                  <a:pt x="22339" y="11425"/>
                  <a:pt x="22073" y="12420"/>
                </a:cubicBezTo>
                <a:cubicBezTo>
                  <a:pt x="21922" y="12982"/>
                  <a:pt x="21476" y="13711"/>
                  <a:pt x="20817" y="13711"/>
                </a:cubicBezTo>
                <a:cubicBezTo>
                  <a:pt x="20791" y="13711"/>
                  <a:pt x="20764" y="13710"/>
                  <a:pt x="20738" y="13708"/>
                </a:cubicBezTo>
                <a:cubicBezTo>
                  <a:pt x="20196" y="13661"/>
                  <a:pt x="19879" y="13104"/>
                  <a:pt x="19863" y="12606"/>
                </a:cubicBezTo>
                <a:cubicBezTo>
                  <a:pt x="19838" y="11902"/>
                  <a:pt x="20318" y="11206"/>
                  <a:pt x="20733" y="10674"/>
                </a:cubicBezTo>
                <a:cubicBezTo>
                  <a:pt x="21031" y="10291"/>
                  <a:pt x="21362" y="9930"/>
                  <a:pt x="21710" y="9589"/>
                </a:cubicBezTo>
                <a:close/>
                <a:moveTo>
                  <a:pt x="14674" y="8067"/>
                </a:moveTo>
                <a:cubicBezTo>
                  <a:pt x="14797" y="8677"/>
                  <a:pt x="14868" y="9298"/>
                  <a:pt x="14887" y="9920"/>
                </a:cubicBezTo>
                <a:cubicBezTo>
                  <a:pt x="14927" y="11312"/>
                  <a:pt x="14824" y="13013"/>
                  <a:pt x="14064" y="14224"/>
                </a:cubicBezTo>
                <a:cubicBezTo>
                  <a:pt x="13499" y="15124"/>
                  <a:pt x="12363" y="16126"/>
                  <a:pt x="11213" y="16126"/>
                </a:cubicBezTo>
                <a:cubicBezTo>
                  <a:pt x="11059" y="16126"/>
                  <a:pt x="10904" y="16108"/>
                  <a:pt x="10751" y="16069"/>
                </a:cubicBezTo>
                <a:cubicBezTo>
                  <a:pt x="9810" y="15832"/>
                  <a:pt x="9577" y="14755"/>
                  <a:pt x="9637" y="13913"/>
                </a:cubicBezTo>
                <a:cubicBezTo>
                  <a:pt x="9721" y="12719"/>
                  <a:pt x="10472" y="11638"/>
                  <a:pt x="11233" y="10758"/>
                </a:cubicBezTo>
                <a:cubicBezTo>
                  <a:pt x="12159" y="9691"/>
                  <a:pt x="13287" y="8802"/>
                  <a:pt x="14535" y="8140"/>
                </a:cubicBezTo>
                <a:cubicBezTo>
                  <a:pt x="14581" y="8116"/>
                  <a:pt x="14627" y="8091"/>
                  <a:pt x="14674" y="8067"/>
                </a:cubicBezTo>
                <a:close/>
                <a:moveTo>
                  <a:pt x="6705" y="1"/>
                </a:moveTo>
                <a:cubicBezTo>
                  <a:pt x="4905" y="1"/>
                  <a:pt x="3063" y="647"/>
                  <a:pt x="1792" y="1926"/>
                </a:cubicBezTo>
                <a:cubicBezTo>
                  <a:pt x="0" y="3732"/>
                  <a:pt x="64" y="6294"/>
                  <a:pt x="1155" y="8455"/>
                </a:cubicBezTo>
                <a:cubicBezTo>
                  <a:pt x="1543" y="9222"/>
                  <a:pt x="2036" y="9924"/>
                  <a:pt x="2571" y="10594"/>
                </a:cubicBezTo>
                <a:cubicBezTo>
                  <a:pt x="2635" y="10673"/>
                  <a:pt x="2709" y="10706"/>
                  <a:pt x="2782" y="10706"/>
                </a:cubicBezTo>
                <a:cubicBezTo>
                  <a:pt x="3013" y="10706"/>
                  <a:pt x="3229" y="10380"/>
                  <a:pt x="3033" y="10134"/>
                </a:cubicBezTo>
                <a:cubicBezTo>
                  <a:pt x="1621" y="8367"/>
                  <a:pt x="311" y="5863"/>
                  <a:pt x="1387" y="3608"/>
                </a:cubicBezTo>
                <a:cubicBezTo>
                  <a:pt x="2180" y="1945"/>
                  <a:pt x="3961" y="983"/>
                  <a:pt x="5728" y="720"/>
                </a:cubicBezTo>
                <a:cubicBezTo>
                  <a:pt x="6043" y="673"/>
                  <a:pt x="6359" y="650"/>
                  <a:pt x="6674" y="650"/>
                </a:cubicBezTo>
                <a:cubicBezTo>
                  <a:pt x="8588" y="650"/>
                  <a:pt x="10452" y="1490"/>
                  <a:pt x="11841" y="2807"/>
                </a:cubicBezTo>
                <a:cubicBezTo>
                  <a:pt x="13160" y="4055"/>
                  <a:pt x="14056" y="5669"/>
                  <a:pt x="14520" y="7407"/>
                </a:cubicBezTo>
                <a:lnTo>
                  <a:pt x="14520" y="7407"/>
                </a:lnTo>
                <a:cubicBezTo>
                  <a:pt x="14165" y="7587"/>
                  <a:pt x="13823" y="7784"/>
                  <a:pt x="13499" y="7987"/>
                </a:cubicBezTo>
                <a:cubicBezTo>
                  <a:pt x="12144" y="8833"/>
                  <a:pt x="10931" y="9941"/>
                  <a:pt x="10028" y="11262"/>
                </a:cubicBezTo>
                <a:cubicBezTo>
                  <a:pt x="9319" y="12300"/>
                  <a:pt x="8834" y="13461"/>
                  <a:pt x="9018" y="14736"/>
                </a:cubicBezTo>
                <a:cubicBezTo>
                  <a:pt x="9178" y="15824"/>
                  <a:pt x="9896" y="16702"/>
                  <a:pt x="11042" y="16764"/>
                </a:cubicBezTo>
                <a:cubicBezTo>
                  <a:pt x="11092" y="16767"/>
                  <a:pt x="11141" y="16768"/>
                  <a:pt x="11191" y="16768"/>
                </a:cubicBezTo>
                <a:cubicBezTo>
                  <a:pt x="12612" y="16768"/>
                  <a:pt x="13957" y="15658"/>
                  <a:pt x="14658" y="14500"/>
                </a:cubicBezTo>
                <a:cubicBezTo>
                  <a:pt x="15082" y="13800"/>
                  <a:pt x="15269" y="12965"/>
                  <a:pt x="15394" y="12165"/>
                </a:cubicBezTo>
                <a:cubicBezTo>
                  <a:pt x="15530" y="11300"/>
                  <a:pt x="15574" y="10422"/>
                  <a:pt x="15521" y="9547"/>
                </a:cubicBezTo>
                <a:cubicBezTo>
                  <a:pt x="15484" y="8950"/>
                  <a:pt x="15404" y="8358"/>
                  <a:pt x="15279" y="7776"/>
                </a:cubicBezTo>
                <a:lnTo>
                  <a:pt x="15279" y="7776"/>
                </a:lnTo>
                <a:cubicBezTo>
                  <a:pt x="16064" y="7427"/>
                  <a:pt x="16906" y="7176"/>
                  <a:pt x="17759" y="7176"/>
                </a:cubicBezTo>
                <a:cubicBezTo>
                  <a:pt x="17925" y="7176"/>
                  <a:pt x="18092" y="7186"/>
                  <a:pt x="18259" y="7206"/>
                </a:cubicBezTo>
                <a:cubicBezTo>
                  <a:pt x="19482" y="7355"/>
                  <a:pt x="20611" y="8050"/>
                  <a:pt x="21343" y="9020"/>
                </a:cubicBezTo>
                <a:lnTo>
                  <a:pt x="21343" y="9020"/>
                </a:lnTo>
                <a:cubicBezTo>
                  <a:pt x="20702" y="9627"/>
                  <a:pt x="20124" y="10301"/>
                  <a:pt x="19694" y="11049"/>
                </a:cubicBezTo>
                <a:cubicBezTo>
                  <a:pt x="19339" y="11669"/>
                  <a:pt x="19084" y="12394"/>
                  <a:pt x="19284" y="13109"/>
                </a:cubicBezTo>
                <a:cubicBezTo>
                  <a:pt x="19433" y="13638"/>
                  <a:pt x="19819" y="14106"/>
                  <a:pt x="20347" y="14286"/>
                </a:cubicBezTo>
                <a:cubicBezTo>
                  <a:pt x="20527" y="14347"/>
                  <a:pt x="20700" y="14376"/>
                  <a:pt x="20862" y="14376"/>
                </a:cubicBezTo>
                <a:cubicBezTo>
                  <a:pt x="22059" y="14376"/>
                  <a:pt x="22759" y="12846"/>
                  <a:pt x="22825" y="11779"/>
                </a:cubicBezTo>
                <a:cubicBezTo>
                  <a:pt x="22882" y="10851"/>
                  <a:pt x="22654" y="9930"/>
                  <a:pt x="22202" y="9130"/>
                </a:cubicBezTo>
                <a:lnTo>
                  <a:pt x="22202" y="9130"/>
                </a:lnTo>
                <a:cubicBezTo>
                  <a:pt x="24022" y="7507"/>
                  <a:pt x="26480" y="6087"/>
                  <a:pt x="28974" y="6087"/>
                </a:cubicBezTo>
                <a:cubicBezTo>
                  <a:pt x="29027" y="6087"/>
                  <a:pt x="29080" y="6087"/>
                  <a:pt x="29133" y="6089"/>
                </a:cubicBezTo>
                <a:cubicBezTo>
                  <a:pt x="29762" y="6104"/>
                  <a:pt x="30387" y="6231"/>
                  <a:pt x="30967" y="6480"/>
                </a:cubicBezTo>
                <a:cubicBezTo>
                  <a:pt x="31015" y="6500"/>
                  <a:pt x="31061" y="6509"/>
                  <a:pt x="31106" y="6509"/>
                </a:cubicBezTo>
                <a:cubicBezTo>
                  <a:pt x="31419" y="6509"/>
                  <a:pt x="31632" y="6062"/>
                  <a:pt x="31296" y="5918"/>
                </a:cubicBezTo>
                <a:cubicBezTo>
                  <a:pt x="30528" y="5588"/>
                  <a:pt x="29733" y="5445"/>
                  <a:pt x="28936" y="5445"/>
                </a:cubicBezTo>
                <a:cubicBezTo>
                  <a:pt x="26758" y="5445"/>
                  <a:pt x="24562" y="6516"/>
                  <a:pt x="22843" y="7782"/>
                </a:cubicBezTo>
                <a:cubicBezTo>
                  <a:pt x="22505" y="8030"/>
                  <a:pt x="22167" y="8295"/>
                  <a:pt x="21839" y="8576"/>
                </a:cubicBezTo>
                <a:lnTo>
                  <a:pt x="21839" y="8576"/>
                </a:lnTo>
                <a:cubicBezTo>
                  <a:pt x="21706" y="8400"/>
                  <a:pt x="21562" y="8232"/>
                  <a:pt x="21406" y="8075"/>
                </a:cubicBezTo>
                <a:cubicBezTo>
                  <a:pt x="20472" y="7129"/>
                  <a:pt x="19175" y="6560"/>
                  <a:pt x="17844" y="6525"/>
                </a:cubicBezTo>
                <a:cubicBezTo>
                  <a:pt x="17802" y="6524"/>
                  <a:pt x="17760" y="6524"/>
                  <a:pt x="17718" y="6524"/>
                </a:cubicBezTo>
                <a:cubicBezTo>
                  <a:pt x="16836" y="6524"/>
                  <a:pt x="15951" y="6766"/>
                  <a:pt x="15119" y="7125"/>
                </a:cubicBezTo>
                <a:lnTo>
                  <a:pt x="15119" y="7125"/>
                </a:lnTo>
                <a:cubicBezTo>
                  <a:pt x="14921" y="6412"/>
                  <a:pt x="14653" y="5718"/>
                  <a:pt x="14314" y="5054"/>
                </a:cubicBezTo>
                <a:cubicBezTo>
                  <a:pt x="13025" y="2536"/>
                  <a:pt x="10644" y="508"/>
                  <a:pt x="7795" y="81"/>
                </a:cubicBezTo>
                <a:cubicBezTo>
                  <a:pt x="7437" y="27"/>
                  <a:pt x="7072" y="1"/>
                  <a:pt x="6705" y="1"/>
                </a:cubicBezTo>
                <a:close/>
              </a:path>
            </a:pathLst>
          </a:custGeom>
          <a:solidFill>
            <a:srgbClr val="2A2A2A">
              <a:alpha val="798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7" name="Google Shape;1357;p11"/>
          <p:cNvGrpSpPr/>
          <p:nvPr/>
        </p:nvGrpSpPr>
        <p:grpSpPr>
          <a:xfrm rot="-1578989">
            <a:off x="-684890" y="468392"/>
            <a:ext cx="1608269" cy="951387"/>
            <a:chOff x="3221550" y="3758100"/>
            <a:chExt cx="1608375" cy="951450"/>
          </a:xfrm>
        </p:grpSpPr>
        <p:sp>
          <p:nvSpPr>
            <p:cNvPr id="1358" name="Google Shape;1358;p11"/>
            <p:cNvSpPr/>
            <p:nvPr/>
          </p:nvSpPr>
          <p:spPr>
            <a:xfrm>
              <a:off x="3335325" y="3809200"/>
              <a:ext cx="1494600" cy="900350"/>
            </a:xfrm>
            <a:custGeom>
              <a:avLst/>
              <a:gdLst/>
              <a:ahLst/>
              <a:cxnLst/>
              <a:rect l="l" t="t" r="r" b="b"/>
              <a:pathLst>
                <a:path w="59784" h="36014" extrusionOk="0">
                  <a:moveTo>
                    <a:pt x="54449" y="2141"/>
                  </a:moveTo>
                  <a:cubicBezTo>
                    <a:pt x="54543" y="2141"/>
                    <a:pt x="54638" y="2150"/>
                    <a:pt x="54734" y="2168"/>
                  </a:cubicBezTo>
                  <a:cubicBezTo>
                    <a:pt x="55557" y="2323"/>
                    <a:pt x="56097" y="3116"/>
                    <a:pt x="55942" y="3939"/>
                  </a:cubicBezTo>
                  <a:cubicBezTo>
                    <a:pt x="55805" y="4666"/>
                    <a:pt x="55168" y="5174"/>
                    <a:pt x="54453" y="5174"/>
                  </a:cubicBezTo>
                  <a:cubicBezTo>
                    <a:pt x="54359" y="5174"/>
                    <a:pt x="54265" y="5165"/>
                    <a:pt x="54170" y="5148"/>
                  </a:cubicBezTo>
                  <a:cubicBezTo>
                    <a:pt x="53349" y="4993"/>
                    <a:pt x="52807" y="4199"/>
                    <a:pt x="52962" y="3376"/>
                  </a:cubicBezTo>
                  <a:cubicBezTo>
                    <a:pt x="53099" y="2649"/>
                    <a:pt x="53735" y="2141"/>
                    <a:pt x="54449" y="2141"/>
                  </a:cubicBezTo>
                  <a:close/>
                  <a:moveTo>
                    <a:pt x="54294" y="1"/>
                  </a:moveTo>
                  <a:lnTo>
                    <a:pt x="0" y="35401"/>
                  </a:lnTo>
                  <a:lnTo>
                    <a:pt x="637" y="36013"/>
                  </a:lnTo>
                  <a:lnTo>
                    <a:pt x="59783" y="7357"/>
                  </a:lnTo>
                  <a:lnTo>
                    <a:pt x="59671" y="6052"/>
                  </a:lnTo>
                  <a:lnTo>
                    <a:pt x="542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1"/>
            <p:cNvSpPr/>
            <p:nvPr/>
          </p:nvSpPr>
          <p:spPr>
            <a:xfrm>
              <a:off x="3221550" y="3758100"/>
              <a:ext cx="1605550" cy="936150"/>
            </a:xfrm>
            <a:custGeom>
              <a:avLst/>
              <a:gdLst/>
              <a:ahLst/>
              <a:cxnLst/>
              <a:rect l="l" t="t" r="r" b="b"/>
              <a:pathLst>
                <a:path w="64222" h="37446" extrusionOk="0">
                  <a:moveTo>
                    <a:pt x="58667" y="3505"/>
                  </a:moveTo>
                  <a:cubicBezTo>
                    <a:pt x="58760" y="3505"/>
                    <a:pt x="58855" y="3513"/>
                    <a:pt x="58950" y="3531"/>
                  </a:cubicBezTo>
                  <a:cubicBezTo>
                    <a:pt x="59773" y="3686"/>
                    <a:pt x="60314" y="4480"/>
                    <a:pt x="60158" y="5303"/>
                  </a:cubicBezTo>
                  <a:cubicBezTo>
                    <a:pt x="60021" y="6030"/>
                    <a:pt x="59385" y="6537"/>
                    <a:pt x="58670" y="6537"/>
                  </a:cubicBezTo>
                  <a:cubicBezTo>
                    <a:pt x="58577" y="6537"/>
                    <a:pt x="58483" y="6529"/>
                    <a:pt x="58388" y="6511"/>
                  </a:cubicBezTo>
                  <a:cubicBezTo>
                    <a:pt x="57565" y="6356"/>
                    <a:pt x="57023" y="5563"/>
                    <a:pt x="57178" y="4739"/>
                  </a:cubicBezTo>
                  <a:cubicBezTo>
                    <a:pt x="57315" y="4011"/>
                    <a:pt x="57952" y="3505"/>
                    <a:pt x="58667" y="3505"/>
                  </a:cubicBezTo>
                  <a:close/>
                  <a:moveTo>
                    <a:pt x="59461" y="1"/>
                  </a:moveTo>
                  <a:lnTo>
                    <a:pt x="1" y="28900"/>
                  </a:lnTo>
                  <a:lnTo>
                    <a:pt x="4551" y="37445"/>
                  </a:lnTo>
                  <a:lnTo>
                    <a:pt x="64222" y="8096"/>
                  </a:lnTo>
                  <a:lnTo>
                    <a:pt x="594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3390375" y="4618100"/>
              <a:ext cx="19650" cy="39325"/>
            </a:xfrm>
            <a:custGeom>
              <a:avLst/>
              <a:gdLst/>
              <a:ahLst/>
              <a:cxnLst/>
              <a:rect l="l" t="t" r="r" b="b"/>
              <a:pathLst>
                <a:path w="786" h="1573" fill="none" extrusionOk="0">
                  <a:moveTo>
                    <a:pt x="0" y="0"/>
                  </a:moveTo>
                  <a:lnTo>
                    <a:pt x="786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1"/>
            <p:cNvSpPr/>
            <p:nvPr/>
          </p:nvSpPr>
          <p:spPr>
            <a:xfrm>
              <a:off x="3444600" y="4591675"/>
              <a:ext cx="19700" cy="39350"/>
            </a:xfrm>
            <a:custGeom>
              <a:avLst/>
              <a:gdLst/>
              <a:ahLst/>
              <a:cxnLst/>
              <a:rect l="l" t="t" r="r" b="b"/>
              <a:pathLst>
                <a:path w="788" h="1574" fill="none" extrusionOk="0">
                  <a:moveTo>
                    <a:pt x="0" y="1"/>
                  </a:moveTo>
                  <a:lnTo>
                    <a:pt x="787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1"/>
            <p:cNvSpPr/>
            <p:nvPr/>
          </p:nvSpPr>
          <p:spPr>
            <a:xfrm>
              <a:off x="3501775" y="4563150"/>
              <a:ext cx="19675" cy="39350"/>
            </a:xfrm>
            <a:custGeom>
              <a:avLst/>
              <a:gdLst/>
              <a:ahLst/>
              <a:cxnLst/>
              <a:rect l="l" t="t" r="r" b="b"/>
              <a:pathLst>
                <a:path w="787" h="1574" fill="none" extrusionOk="0">
                  <a:moveTo>
                    <a:pt x="786" y="1574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3555775" y="4536675"/>
              <a:ext cx="19700" cy="39350"/>
            </a:xfrm>
            <a:custGeom>
              <a:avLst/>
              <a:gdLst/>
              <a:ahLst/>
              <a:cxnLst/>
              <a:rect l="l" t="t" r="r" b="b"/>
              <a:pathLst>
                <a:path w="788" h="1574" fill="none" extrusionOk="0">
                  <a:moveTo>
                    <a:pt x="0" y="1"/>
                  </a:moveTo>
                  <a:lnTo>
                    <a:pt x="788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1"/>
            <p:cNvSpPr/>
            <p:nvPr/>
          </p:nvSpPr>
          <p:spPr>
            <a:xfrm>
              <a:off x="3613875" y="4508425"/>
              <a:ext cx="19700" cy="39350"/>
            </a:xfrm>
            <a:custGeom>
              <a:avLst/>
              <a:gdLst/>
              <a:ahLst/>
              <a:cxnLst/>
              <a:rect l="l" t="t" r="r" b="b"/>
              <a:pathLst>
                <a:path w="788" h="1574" fill="none" extrusionOk="0">
                  <a:moveTo>
                    <a:pt x="0" y="1"/>
                  </a:moveTo>
                  <a:lnTo>
                    <a:pt x="787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1"/>
            <p:cNvSpPr/>
            <p:nvPr/>
          </p:nvSpPr>
          <p:spPr>
            <a:xfrm>
              <a:off x="3669025" y="4481550"/>
              <a:ext cx="19675" cy="39350"/>
            </a:xfrm>
            <a:custGeom>
              <a:avLst/>
              <a:gdLst/>
              <a:ahLst/>
              <a:cxnLst/>
              <a:rect l="l" t="t" r="r" b="b"/>
              <a:pathLst>
                <a:path w="787" h="1574" fill="none" extrusionOk="0">
                  <a:moveTo>
                    <a:pt x="1" y="1"/>
                  </a:moveTo>
                  <a:lnTo>
                    <a:pt x="786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1"/>
            <p:cNvSpPr/>
            <p:nvPr/>
          </p:nvSpPr>
          <p:spPr>
            <a:xfrm>
              <a:off x="3727100" y="4452525"/>
              <a:ext cx="19700" cy="39375"/>
            </a:xfrm>
            <a:custGeom>
              <a:avLst/>
              <a:gdLst/>
              <a:ahLst/>
              <a:cxnLst/>
              <a:rect l="l" t="t" r="r" b="b"/>
              <a:pathLst>
                <a:path w="788" h="1575" fill="none" extrusionOk="0">
                  <a:moveTo>
                    <a:pt x="0" y="0"/>
                  </a:moveTo>
                  <a:lnTo>
                    <a:pt x="787" y="1575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1"/>
            <p:cNvSpPr/>
            <p:nvPr/>
          </p:nvSpPr>
          <p:spPr>
            <a:xfrm>
              <a:off x="3782475" y="4426500"/>
              <a:ext cx="19725" cy="39350"/>
            </a:xfrm>
            <a:custGeom>
              <a:avLst/>
              <a:gdLst/>
              <a:ahLst/>
              <a:cxnLst/>
              <a:rect l="l" t="t" r="r" b="b"/>
              <a:pathLst>
                <a:path w="789" h="1574" fill="none" extrusionOk="0">
                  <a:moveTo>
                    <a:pt x="1" y="1"/>
                  </a:moveTo>
                  <a:lnTo>
                    <a:pt x="788" y="1574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1"/>
            <p:cNvSpPr/>
            <p:nvPr/>
          </p:nvSpPr>
          <p:spPr>
            <a:xfrm>
              <a:off x="3837175" y="4398725"/>
              <a:ext cx="19675" cy="39350"/>
            </a:xfrm>
            <a:custGeom>
              <a:avLst/>
              <a:gdLst/>
              <a:ahLst/>
              <a:cxnLst/>
              <a:rect l="l" t="t" r="r" b="b"/>
              <a:pathLst>
                <a:path w="787" h="1574" fill="none" extrusionOk="0">
                  <a:moveTo>
                    <a:pt x="1" y="1"/>
                  </a:moveTo>
                  <a:lnTo>
                    <a:pt x="786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1"/>
            <p:cNvSpPr/>
            <p:nvPr/>
          </p:nvSpPr>
          <p:spPr>
            <a:xfrm>
              <a:off x="3892975" y="4370525"/>
              <a:ext cx="19700" cy="39350"/>
            </a:xfrm>
            <a:custGeom>
              <a:avLst/>
              <a:gdLst/>
              <a:ahLst/>
              <a:cxnLst/>
              <a:rect l="l" t="t" r="r" b="b"/>
              <a:pathLst>
                <a:path w="788" h="1574" fill="none" extrusionOk="0">
                  <a:moveTo>
                    <a:pt x="0" y="1"/>
                  </a:moveTo>
                  <a:lnTo>
                    <a:pt x="787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1"/>
            <p:cNvSpPr/>
            <p:nvPr/>
          </p:nvSpPr>
          <p:spPr>
            <a:xfrm>
              <a:off x="3950150" y="4342000"/>
              <a:ext cx="19675" cy="39350"/>
            </a:xfrm>
            <a:custGeom>
              <a:avLst/>
              <a:gdLst/>
              <a:ahLst/>
              <a:cxnLst/>
              <a:rect l="l" t="t" r="r" b="b"/>
              <a:pathLst>
                <a:path w="787" h="1574" fill="none" extrusionOk="0">
                  <a:moveTo>
                    <a:pt x="1" y="1"/>
                  </a:moveTo>
                  <a:lnTo>
                    <a:pt x="787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1"/>
            <p:cNvSpPr/>
            <p:nvPr/>
          </p:nvSpPr>
          <p:spPr>
            <a:xfrm>
              <a:off x="4004200" y="4315525"/>
              <a:ext cx="19650" cy="39325"/>
            </a:xfrm>
            <a:custGeom>
              <a:avLst/>
              <a:gdLst/>
              <a:ahLst/>
              <a:cxnLst/>
              <a:rect l="l" t="t" r="r" b="b"/>
              <a:pathLst>
                <a:path w="786" h="1573" fill="none" extrusionOk="0">
                  <a:moveTo>
                    <a:pt x="0" y="0"/>
                  </a:moveTo>
                  <a:lnTo>
                    <a:pt x="786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1"/>
            <p:cNvSpPr/>
            <p:nvPr/>
          </p:nvSpPr>
          <p:spPr>
            <a:xfrm>
              <a:off x="4062250" y="4287275"/>
              <a:ext cx="19700" cy="39350"/>
            </a:xfrm>
            <a:custGeom>
              <a:avLst/>
              <a:gdLst/>
              <a:ahLst/>
              <a:cxnLst/>
              <a:rect l="l" t="t" r="r" b="b"/>
              <a:pathLst>
                <a:path w="788" h="1574" fill="none" extrusionOk="0">
                  <a:moveTo>
                    <a:pt x="0" y="0"/>
                  </a:moveTo>
                  <a:lnTo>
                    <a:pt x="787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1"/>
            <p:cNvSpPr/>
            <p:nvPr/>
          </p:nvSpPr>
          <p:spPr>
            <a:xfrm>
              <a:off x="4117400" y="4260400"/>
              <a:ext cx="19700" cy="39350"/>
            </a:xfrm>
            <a:custGeom>
              <a:avLst/>
              <a:gdLst/>
              <a:ahLst/>
              <a:cxnLst/>
              <a:rect l="l" t="t" r="r" b="b"/>
              <a:pathLst>
                <a:path w="788" h="1574" fill="none" extrusionOk="0">
                  <a:moveTo>
                    <a:pt x="1" y="0"/>
                  </a:moveTo>
                  <a:lnTo>
                    <a:pt x="788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1"/>
            <p:cNvSpPr/>
            <p:nvPr/>
          </p:nvSpPr>
          <p:spPr>
            <a:xfrm>
              <a:off x="4175500" y="4231400"/>
              <a:ext cx="19675" cy="39300"/>
            </a:xfrm>
            <a:custGeom>
              <a:avLst/>
              <a:gdLst/>
              <a:ahLst/>
              <a:cxnLst/>
              <a:rect l="l" t="t" r="r" b="b"/>
              <a:pathLst>
                <a:path w="787" h="1572" fill="none" extrusionOk="0">
                  <a:moveTo>
                    <a:pt x="1" y="1"/>
                  </a:moveTo>
                  <a:lnTo>
                    <a:pt x="786" y="1572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1"/>
            <p:cNvSpPr/>
            <p:nvPr/>
          </p:nvSpPr>
          <p:spPr>
            <a:xfrm>
              <a:off x="4230900" y="4205350"/>
              <a:ext cx="19675" cy="39350"/>
            </a:xfrm>
            <a:custGeom>
              <a:avLst/>
              <a:gdLst/>
              <a:ahLst/>
              <a:cxnLst/>
              <a:rect l="l" t="t" r="r" b="b"/>
              <a:pathLst>
                <a:path w="787" h="1574" fill="none" extrusionOk="0">
                  <a:moveTo>
                    <a:pt x="1" y="1"/>
                  </a:moveTo>
                  <a:lnTo>
                    <a:pt x="786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1"/>
            <p:cNvSpPr/>
            <p:nvPr/>
          </p:nvSpPr>
          <p:spPr>
            <a:xfrm>
              <a:off x="4285550" y="4177575"/>
              <a:ext cx="19700" cy="39300"/>
            </a:xfrm>
            <a:custGeom>
              <a:avLst/>
              <a:gdLst/>
              <a:ahLst/>
              <a:cxnLst/>
              <a:rect l="l" t="t" r="r" b="b"/>
              <a:pathLst>
                <a:path w="788" h="1572" fill="none" extrusionOk="0">
                  <a:moveTo>
                    <a:pt x="1" y="1"/>
                  </a:moveTo>
                  <a:lnTo>
                    <a:pt x="788" y="1572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1"/>
            <p:cNvSpPr/>
            <p:nvPr/>
          </p:nvSpPr>
          <p:spPr>
            <a:xfrm>
              <a:off x="4340250" y="4150550"/>
              <a:ext cx="19700" cy="39325"/>
            </a:xfrm>
            <a:custGeom>
              <a:avLst/>
              <a:gdLst/>
              <a:ahLst/>
              <a:cxnLst/>
              <a:rect l="l" t="t" r="r" b="b"/>
              <a:pathLst>
                <a:path w="788" h="1573" fill="none" extrusionOk="0">
                  <a:moveTo>
                    <a:pt x="0" y="0"/>
                  </a:moveTo>
                  <a:lnTo>
                    <a:pt x="788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1"/>
            <p:cNvSpPr/>
            <p:nvPr/>
          </p:nvSpPr>
          <p:spPr>
            <a:xfrm>
              <a:off x="4395375" y="4121350"/>
              <a:ext cx="21100" cy="43225"/>
            </a:xfrm>
            <a:custGeom>
              <a:avLst/>
              <a:gdLst/>
              <a:ahLst/>
              <a:cxnLst/>
              <a:rect l="l" t="t" r="r" b="b"/>
              <a:pathLst>
                <a:path w="844" h="1729" fill="none" extrusionOk="0">
                  <a:moveTo>
                    <a:pt x="0" y="1"/>
                  </a:moveTo>
                  <a:lnTo>
                    <a:pt x="844" y="1728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1"/>
            <p:cNvSpPr/>
            <p:nvPr/>
          </p:nvSpPr>
          <p:spPr>
            <a:xfrm>
              <a:off x="4449350" y="4094875"/>
              <a:ext cx="21600" cy="42575"/>
            </a:xfrm>
            <a:custGeom>
              <a:avLst/>
              <a:gdLst/>
              <a:ahLst/>
              <a:cxnLst/>
              <a:rect l="l" t="t" r="r" b="b"/>
              <a:pathLst>
                <a:path w="864" h="1703" fill="none" extrusionOk="0">
                  <a:moveTo>
                    <a:pt x="1" y="0"/>
                  </a:moveTo>
                  <a:lnTo>
                    <a:pt x="863" y="170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1"/>
            <p:cNvSpPr/>
            <p:nvPr/>
          </p:nvSpPr>
          <p:spPr>
            <a:xfrm>
              <a:off x="4507450" y="4066675"/>
              <a:ext cx="20450" cy="42975"/>
            </a:xfrm>
            <a:custGeom>
              <a:avLst/>
              <a:gdLst/>
              <a:ahLst/>
              <a:cxnLst/>
              <a:rect l="l" t="t" r="r" b="b"/>
              <a:pathLst>
                <a:path w="818" h="1719" fill="none" extrusionOk="0">
                  <a:moveTo>
                    <a:pt x="1" y="0"/>
                  </a:moveTo>
                  <a:lnTo>
                    <a:pt x="818" y="1718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1"/>
            <p:cNvSpPr/>
            <p:nvPr/>
          </p:nvSpPr>
          <p:spPr>
            <a:xfrm>
              <a:off x="4562625" y="4039750"/>
              <a:ext cx="22000" cy="40450"/>
            </a:xfrm>
            <a:custGeom>
              <a:avLst/>
              <a:gdLst/>
              <a:ahLst/>
              <a:cxnLst/>
              <a:rect l="l" t="t" r="r" b="b"/>
              <a:pathLst>
                <a:path w="880" h="1618" fill="none" extrusionOk="0">
                  <a:moveTo>
                    <a:pt x="0" y="1"/>
                  </a:moveTo>
                  <a:lnTo>
                    <a:pt x="880" y="1617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1"/>
            <p:cNvSpPr/>
            <p:nvPr/>
          </p:nvSpPr>
          <p:spPr>
            <a:xfrm>
              <a:off x="4620675" y="4010750"/>
              <a:ext cx="20200" cy="41375"/>
            </a:xfrm>
            <a:custGeom>
              <a:avLst/>
              <a:gdLst/>
              <a:ahLst/>
              <a:cxnLst/>
              <a:rect l="l" t="t" r="r" b="b"/>
              <a:pathLst>
                <a:path w="808" h="1655" fill="none" extrusionOk="0">
                  <a:moveTo>
                    <a:pt x="0" y="1"/>
                  </a:moveTo>
                  <a:lnTo>
                    <a:pt x="808" y="1655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1"/>
            <p:cNvSpPr/>
            <p:nvPr/>
          </p:nvSpPr>
          <p:spPr>
            <a:xfrm>
              <a:off x="4730750" y="3956925"/>
              <a:ext cx="21550" cy="40275"/>
            </a:xfrm>
            <a:custGeom>
              <a:avLst/>
              <a:gdLst/>
              <a:ahLst/>
              <a:cxnLst/>
              <a:rect l="l" t="t" r="r" b="b"/>
              <a:pathLst>
                <a:path w="862" h="1611" fill="none" extrusionOk="0">
                  <a:moveTo>
                    <a:pt x="1" y="1"/>
                  </a:moveTo>
                  <a:lnTo>
                    <a:pt x="862" y="1611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1"/>
            <p:cNvSpPr/>
            <p:nvPr/>
          </p:nvSpPr>
          <p:spPr>
            <a:xfrm>
              <a:off x="3948050" y="3975325"/>
              <a:ext cx="436125" cy="209400"/>
            </a:xfrm>
            <a:custGeom>
              <a:avLst/>
              <a:gdLst/>
              <a:ahLst/>
              <a:cxnLst/>
              <a:rect l="l" t="t" r="r" b="b"/>
              <a:pathLst>
                <a:path w="17445" h="8376" extrusionOk="0">
                  <a:moveTo>
                    <a:pt x="17444" y="0"/>
                  </a:moveTo>
                  <a:lnTo>
                    <a:pt x="17444" y="0"/>
                  </a:lnTo>
                  <a:cubicBezTo>
                    <a:pt x="15967" y="650"/>
                    <a:pt x="14502" y="1324"/>
                    <a:pt x="13039" y="2003"/>
                  </a:cubicBezTo>
                  <a:lnTo>
                    <a:pt x="8665" y="4069"/>
                  </a:lnTo>
                  <a:lnTo>
                    <a:pt x="4318" y="6191"/>
                  </a:lnTo>
                  <a:cubicBezTo>
                    <a:pt x="2872" y="6908"/>
                    <a:pt x="1431" y="7627"/>
                    <a:pt x="0" y="8375"/>
                  </a:cubicBezTo>
                  <a:cubicBezTo>
                    <a:pt x="1476" y="7726"/>
                    <a:pt x="2941" y="7051"/>
                    <a:pt x="4404" y="6372"/>
                  </a:cubicBezTo>
                  <a:lnTo>
                    <a:pt x="8778" y="4305"/>
                  </a:lnTo>
                  <a:lnTo>
                    <a:pt x="13127" y="2185"/>
                  </a:lnTo>
                  <a:cubicBezTo>
                    <a:pt x="14571" y="1468"/>
                    <a:pt x="16014" y="748"/>
                    <a:pt x="17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1"/>
            <p:cNvSpPr/>
            <p:nvPr/>
          </p:nvSpPr>
          <p:spPr>
            <a:xfrm>
              <a:off x="3456125" y="4267525"/>
              <a:ext cx="303300" cy="145475"/>
            </a:xfrm>
            <a:custGeom>
              <a:avLst/>
              <a:gdLst/>
              <a:ahLst/>
              <a:cxnLst/>
              <a:rect l="l" t="t" r="r" b="b"/>
              <a:pathLst>
                <a:path w="12132" h="5819" extrusionOk="0">
                  <a:moveTo>
                    <a:pt x="12132" y="0"/>
                  </a:moveTo>
                  <a:cubicBezTo>
                    <a:pt x="11097" y="435"/>
                    <a:pt x="10075" y="898"/>
                    <a:pt x="9055" y="1363"/>
                  </a:cubicBezTo>
                  <a:cubicBezTo>
                    <a:pt x="8035" y="1830"/>
                    <a:pt x="7025" y="2316"/>
                    <a:pt x="6010" y="2790"/>
                  </a:cubicBezTo>
                  <a:cubicBezTo>
                    <a:pt x="5004" y="3285"/>
                    <a:pt x="3993" y="3768"/>
                    <a:pt x="2990" y="4272"/>
                  </a:cubicBezTo>
                  <a:cubicBezTo>
                    <a:pt x="1988" y="4778"/>
                    <a:pt x="988" y="5285"/>
                    <a:pt x="1" y="5818"/>
                  </a:cubicBezTo>
                  <a:cubicBezTo>
                    <a:pt x="1035" y="5383"/>
                    <a:pt x="2057" y="4922"/>
                    <a:pt x="3077" y="4455"/>
                  </a:cubicBezTo>
                  <a:cubicBezTo>
                    <a:pt x="4098" y="3989"/>
                    <a:pt x="5108" y="3502"/>
                    <a:pt x="6122" y="3027"/>
                  </a:cubicBezTo>
                  <a:cubicBezTo>
                    <a:pt x="7129" y="2532"/>
                    <a:pt x="8141" y="2050"/>
                    <a:pt x="9143" y="1545"/>
                  </a:cubicBezTo>
                  <a:cubicBezTo>
                    <a:pt x="10144" y="1041"/>
                    <a:pt x="11144" y="534"/>
                    <a:pt x="12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6" name="Google Shape;1386;p11"/>
          <p:cNvGrpSpPr/>
          <p:nvPr/>
        </p:nvGrpSpPr>
        <p:grpSpPr>
          <a:xfrm>
            <a:off x="713213" y="4554550"/>
            <a:ext cx="861250" cy="846200"/>
            <a:chOff x="229800" y="3487250"/>
            <a:chExt cx="861250" cy="846200"/>
          </a:xfrm>
        </p:grpSpPr>
        <p:sp>
          <p:nvSpPr>
            <p:cNvPr id="1387" name="Google Shape;1387;p11"/>
            <p:cNvSpPr/>
            <p:nvPr/>
          </p:nvSpPr>
          <p:spPr>
            <a:xfrm>
              <a:off x="229800" y="3874450"/>
              <a:ext cx="98525" cy="88575"/>
            </a:xfrm>
            <a:custGeom>
              <a:avLst/>
              <a:gdLst/>
              <a:ahLst/>
              <a:cxnLst/>
              <a:rect l="l" t="t" r="r" b="b"/>
              <a:pathLst>
                <a:path w="3941" h="3543" extrusionOk="0">
                  <a:moveTo>
                    <a:pt x="2345" y="438"/>
                  </a:moveTo>
                  <a:cubicBezTo>
                    <a:pt x="3026" y="438"/>
                    <a:pt x="3444" y="1284"/>
                    <a:pt x="3265" y="1954"/>
                  </a:cubicBezTo>
                  <a:cubicBezTo>
                    <a:pt x="3102" y="2569"/>
                    <a:pt x="2536" y="3103"/>
                    <a:pt x="1881" y="3103"/>
                  </a:cubicBezTo>
                  <a:cubicBezTo>
                    <a:pt x="1855" y="3103"/>
                    <a:pt x="1828" y="3102"/>
                    <a:pt x="1801" y="3100"/>
                  </a:cubicBezTo>
                  <a:cubicBezTo>
                    <a:pt x="1282" y="3067"/>
                    <a:pt x="909" y="2725"/>
                    <a:pt x="810" y="2307"/>
                  </a:cubicBezTo>
                  <a:lnTo>
                    <a:pt x="810" y="2307"/>
                  </a:lnTo>
                  <a:cubicBezTo>
                    <a:pt x="820" y="2309"/>
                    <a:pt x="830" y="2309"/>
                    <a:pt x="841" y="2309"/>
                  </a:cubicBezTo>
                  <a:cubicBezTo>
                    <a:pt x="951" y="2309"/>
                    <a:pt x="1064" y="2238"/>
                    <a:pt x="1068" y="2095"/>
                  </a:cubicBezTo>
                  <a:cubicBezTo>
                    <a:pt x="1083" y="1497"/>
                    <a:pt x="1351" y="806"/>
                    <a:pt x="1933" y="536"/>
                  </a:cubicBezTo>
                  <a:cubicBezTo>
                    <a:pt x="2079" y="468"/>
                    <a:pt x="2217" y="438"/>
                    <a:pt x="2345" y="438"/>
                  </a:cubicBezTo>
                  <a:close/>
                  <a:moveTo>
                    <a:pt x="2320" y="0"/>
                  </a:moveTo>
                  <a:cubicBezTo>
                    <a:pt x="1621" y="0"/>
                    <a:pt x="1114" y="513"/>
                    <a:pt x="845" y="1130"/>
                  </a:cubicBezTo>
                  <a:lnTo>
                    <a:pt x="845" y="1130"/>
                  </a:lnTo>
                  <a:cubicBezTo>
                    <a:pt x="836" y="1129"/>
                    <a:pt x="826" y="1128"/>
                    <a:pt x="817" y="1128"/>
                  </a:cubicBezTo>
                  <a:cubicBezTo>
                    <a:pt x="749" y="1128"/>
                    <a:pt x="680" y="1155"/>
                    <a:pt x="629" y="1221"/>
                  </a:cubicBezTo>
                  <a:lnTo>
                    <a:pt x="629" y="1219"/>
                  </a:lnTo>
                  <a:lnTo>
                    <a:pt x="629" y="1219"/>
                  </a:lnTo>
                  <a:cubicBezTo>
                    <a:pt x="0" y="2036"/>
                    <a:pt x="427" y="3185"/>
                    <a:pt x="1399" y="3474"/>
                  </a:cubicBezTo>
                  <a:cubicBezTo>
                    <a:pt x="1556" y="3520"/>
                    <a:pt x="1712" y="3542"/>
                    <a:pt x="1866" y="3542"/>
                  </a:cubicBezTo>
                  <a:cubicBezTo>
                    <a:pt x="2707" y="3542"/>
                    <a:pt x="3470" y="2894"/>
                    <a:pt x="3692" y="2072"/>
                  </a:cubicBezTo>
                  <a:cubicBezTo>
                    <a:pt x="3940" y="1155"/>
                    <a:pt x="3421" y="47"/>
                    <a:pt x="2382" y="2"/>
                  </a:cubicBezTo>
                  <a:cubicBezTo>
                    <a:pt x="2361" y="1"/>
                    <a:pt x="2341" y="0"/>
                    <a:pt x="2320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1"/>
            <p:cNvSpPr/>
            <p:nvPr/>
          </p:nvSpPr>
          <p:spPr>
            <a:xfrm>
              <a:off x="448375" y="3675800"/>
              <a:ext cx="98525" cy="88550"/>
            </a:xfrm>
            <a:custGeom>
              <a:avLst/>
              <a:gdLst/>
              <a:ahLst/>
              <a:cxnLst/>
              <a:rect l="l" t="t" r="r" b="b"/>
              <a:pathLst>
                <a:path w="3941" h="3542" extrusionOk="0">
                  <a:moveTo>
                    <a:pt x="2345" y="438"/>
                  </a:moveTo>
                  <a:cubicBezTo>
                    <a:pt x="3026" y="438"/>
                    <a:pt x="3444" y="1284"/>
                    <a:pt x="3265" y="1954"/>
                  </a:cubicBezTo>
                  <a:cubicBezTo>
                    <a:pt x="3100" y="2569"/>
                    <a:pt x="2536" y="3102"/>
                    <a:pt x="1881" y="3102"/>
                  </a:cubicBezTo>
                  <a:cubicBezTo>
                    <a:pt x="1855" y="3102"/>
                    <a:pt x="1828" y="3101"/>
                    <a:pt x="1801" y="3100"/>
                  </a:cubicBezTo>
                  <a:cubicBezTo>
                    <a:pt x="1282" y="3066"/>
                    <a:pt x="909" y="2725"/>
                    <a:pt x="810" y="2307"/>
                  </a:cubicBezTo>
                  <a:lnTo>
                    <a:pt x="810" y="2307"/>
                  </a:lnTo>
                  <a:cubicBezTo>
                    <a:pt x="820" y="2309"/>
                    <a:pt x="831" y="2309"/>
                    <a:pt x="841" y="2309"/>
                  </a:cubicBezTo>
                  <a:cubicBezTo>
                    <a:pt x="952" y="2309"/>
                    <a:pt x="1064" y="2238"/>
                    <a:pt x="1068" y="2095"/>
                  </a:cubicBezTo>
                  <a:cubicBezTo>
                    <a:pt x="1083" y="1496"/>
                    <a:pt x="1351" y="805"/>
                    <a:pt x="1933" y="535"/>
                  </a:cubicBezTo>
                  <a:cubicBezTo>
                    <a:pt x="2079" y="468"/>
                    <a:pt x="2217" y="438"/>
                    <a:pt x="2345" y="438"/>
                  </a:cubicBezTo>
                  <a:close/>
                  <a:moveTo>
                    <a:pt x="2319" y="0"/>
                  </a:moveTo>
                  <a:cubicBezTo>
                    <a:pt x="1620" y="0"/>
                    <a:pt x="1113" y="513"/>
                    <a:pt x="844" y="1129"/>
                  </a:cubicBezTo>
                  <a:lnTo>
                    <a:pt x="844" y="1129"/>
                  </a:lnTo>
                  <a:cubicBezTo>
                    <a:pt x="835" y="1128"/>
                    <a:pt x="826" y="1128"/>
                    <a:pt x="817" y="1128"/>
                  </a:cubicBezTo>
                  <a:cubicBezTo>
                    <a:pt x="749" y="1128"/>
                    <a:pt x="680" y="1155"/>
                    <a:pt x="629" y="1220"/>
                  </a:cubicBezTo>
                  <a:lnTo>
                    <a:pt x="629" y="1219"/>
                  </a:lnTo>
                  <a:lnTo>
                    <a:pt x="629" y="1219"/>
                  </a:lnTo>
                  <a:cubicBezTo>
                    <a:pt x="0" y="2036"/>
                    <a:pt x="425" y="3185"/>
                    <a:pt x="1399" y="3474"/>
                  </a:cubicBezTo>
                  <a:cubicBezTo>
                    <a:pt x="1556" y="3520"/>
                    <a:pt x="1712" y="3542"/>
                    <a:pt x="1866" y="3542"/>
                  </a:cubicBezTo>
                  <a:cubicBezTo>
                    <a:pt x="2706" y="3542"/>
                    <a:pt x="3470" y="2893"/>
                    <a:pt x="3692" y="2071"/>
                  </a:cubicBezTo>
                  <a:cubicBezTo>
                    <a:pt x="3940" y="1154"/>
                    <a:pt x="3419" y="47"/>
                    <a:pt x="2381" y="1"/>
                  </a:cubicBezTo>
                  <a:cubicBezTo>
                    <a:pt x="2360" y="0"/>
                    <a:pt x="2339" y="0"/>
                    <a:pt x="2319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1"/>
            <p:cNvSpPr/>
            <p:nvPr/>
          </p:nvSpPr>
          <p:spPr>
            <a:xfrm>
              <a:off x="655800" y="3487250"/>
              <a:ext cx="98525" cy="88575"/>
            </a:xfrm>
            <a:custGeom>
              <a:avLst/>
              <a:gdLst/>
              <a:ahLst/>
              <a:cxnLst/>
              <a:rect l="l" t="t" r="r" b="b"/>
              <a:pathLst>
                <a:path w="3941" h="3543" extrusionOk="0">
                  <a:moveTo>
                    <a:pt x="2346" y="438"/>
                  </a:moveTo>
                  <a:cubicBezTo>
                    <a:pt x="3026" y="438"/>
                    <a:pt x="3445" y="1284"/>
                    <a:pt x="3267" y="1953"/>
                  </a:cubicBezTo>
                  <a:cubicBezTo>
                    <a:pt x="3102" y="2568"/>
                    <a:pt x="2534" y="3102"/>
                    <a:pt x="1879" y="3102"/>
                  </a:cubicBezTo>
                  <a:cubicBezTo>
                    <a:pt x="1853" y="3102"/>
                    <a:pt x="1827" y="3102"/>
                    <a:pt x="1802" y="3100"/>
                  </a:cubicBezTo>
                  <a:cubicBezTo>
                    <a:pt x="1283" y="3066"/>
                    <a:pt x="910" y="2724"/>
                    <a:pt x="810" y="2307"/>
                  </a:cubicBezTo>
                  <a:lnTo>
                    <a:pt x="810" y="2307"/>
                  </a:lnTo>
                  <a:cubicBezTo>
                    <a:pt x="821" y="2308"/>
                    <a:pt x="831" y="2309"/>
                    <a:pt x="842" y="2309"/>
                  </a:cubicBezTo>
                  <a:cubicBezTo>
                    <a:pt x="952" y="2309"/>
                    <a:pt x="1064" y="2237"/>
                    <a:pt x="1068" y="2095"/>
                  </a:cubicBezTo>
                  <a:cubicBezTo>
                    <a:pt x="1083" y="1497"/>
                    <a:pt x="1353" y="806"/>
                    <a:pt x="1934" y="536"/>
                  </a:cubicBezTo>
                  <a:cubicBezTo>
                    <a:pt x="2079" y="468"/>
                    <a:pt x="2217" y="438"/>
                    <a:pt x="2346" y="438"/>
                  </a:cubicBezTo>
                  <a:close/>
                  <a:moveTo>
                    <a:pt x="2318" y="0"/>
                  </a:moveTo>
                  <a:cubicBezTo>
                    <a:pt x="1621" y="0"/>
                    <a:pt x="1115" y="513"/>
                    <a:pt x="846" y="1129"/>
                  </a:cubicBezTo>
                  <a:lnTo>
                    <a:pt x="846" y="1129"/>
                  </a:lnTo>
                  <a:cubicBezTo>
                    <a:pt x="836" y="1127"/>
                    <a:pt x="826" y="1127"/>
                    <a:pt x="816" y="1127"/>
                  </a:cubicBezTo>
                  <a:cubicBezTo>
                    <a:pt x="749" y="1127"/>
                    <a:pt x="680" y="1154"/>
                    <a:pt x="629" y="1219"/>
                  </a:cubicBezTo>
                  <a:lnTo>
                    <a:pt x="631" y="1219"/>
                  </a:lnTo>
                  <a:cubicBezTo>
                    <a:pt x="0" y="2035"/>
                    <a:pt x="427" y="3185"/>
                    <a:pt x="1401" y="3474"/>
                  </a:cubicBezTo>
                  <a:cubicBezTo>
                    <a:pt x="1557" y="3520"/>
                    <a:pt x="1713" y="3542"/>
                    <a:pt x="1867" y="3542"/>
                  </a:cubicBezTo>
                  <a:cubicBezTo>
                    <a:pt x="2707" y="3542"/>
                    <a:pt x="3471" y="2894"/>
                    <a:pt x="3694" y="2070"/>
                  </a:cubicBezTo>
                  <a:cubicBezTo>
                    <a:pt x="3940" y="1155"/>
                    <a:pt x="3421" y="47"/>
                    <a:pt x="2382" y="2"/>
                  </a:cubicBezTo>
                  <a:cubicBezTo>
                    <a:pt x="2361" y="1"/>
                    <a:pt x="2340" y="0"/>
                    <a:pt x="2318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1"/>
            <p:cNvSpPr/>
            <p:nvPr/>
          </p:nvSpPr>
          <p:spPr>
            <a:xfrm>
              <a:off x="814075" y="3661350"/>
              <a:ext cx="98525" cy="88550"/>
            </a:xfrm>
            <a:custGeom>
              <a:avLst/>
              <a:gdLst/>
              <a:ahLst/>
              <a:cxnLst/>
              <a:rect l="l" t="t" r="r" b="b"/>
              <a:pathLst>
                <a:path w="3941" h="3542" extrusionOk="0">
                  <a:moveTo>
                    <a:pt x="2344" y="438"/>
                  </a:moveTo>
                  <a:cubicBezTo>
                    <a:pt x="3025" y="438"/>
                    <a:pt x="3445" y="1284"/>
                    <a:pt x="3266" y="1954"/>
                  </a:cubicBezTo>
                  <a:cubicBezTo>
                    <a:pt x="3101" y="2569"/>
                    <a:pt x="2536" y="3102"/>
                    <a:pt x="1881" y="3102"/>
                  </a:cubicBezTo>
                  <a:cubicBezTo>
                    <a:pt x="1855" y="3102"/>
                    <a:pt x="1828" y="3101"/>
                    <a:pt x="1802" y="3100"/>
                  </a:cubicBezTo>
                  <a:cubicBezTo>
                    <a:pt x="1282" y="3066"/>
                    <a:pt x="909" y="2725"/>
                    <a:pt x="810" y="2307"/>
                  </a:cubicBezTo>
                  <a:lnTo>
                    <a:pt x="810" y="2307"/>
                  </a:lnTo>
                  <a:cubicBezTo>
                    <a:pt x="820" y="2309"/>
                    <a:pt x="831" y="2309"/>
                    <a:pt x="841" y="2309"/>
                  </a:cubicBezTo>
                  <a:cubicBezTo>
                    <a:pt x="952" y="2309"/>
                    <a:pt x="1064" y="2238"/>
                    <a:pt x="1067" y="2095"/>
                  </a:cubicBezTo>
                  <a:cubicBezTo>
                    <a:pt x="1083" y="1496"/>
                    <a:pt x="1352" y="805"/>
                    <a:pt x="1932" y="535"/>
                  </a:cubicBezTo>
                  <a:cubicBezTo>
                    <a:pt x="2077" y="468"/>
                    <a:pt x="2216" y="438"/>
                    <a:pt x="2344" y="438"/>
                  </a:cubicBezTo>
                  <a:close/>
                  <a:moveTo>
                    <a:pt x="2319" y="0"/>
                  </a:moveTo>
                  <a:cubicBezTo>
                    <a:pt x="1620" y="0"/>
                    <a:pt x="1114" y="513"/>
                    <a:pt x="845" y="1129"/>
                  </a:cubicBezTo>
                  <a:lnTo>
                    <a:pt x="845" y="1129"/>
                  </a:lnTo>
                  <a:cubicBezTo>
                    <a:pt x="836" y="1128"/>
                    <a:pt x="826" y="1128"/>
                    <a:pt x="817" y="1128"/>
                  </a:cubicBezTo>
                  <a:cubicBezTo>
                    <a:pt x="749" y="1128"/>
                    <a:pt x="680" y="1155"/>
                    <a:pt x="630" y="1220"/>
                  </a:cubicBezTo>
                  <a:lnTo>
                    <a:pt x="630" y="1219"/>
                  </a:lnTo>
                  <a:lnTo>
                    <a:pt x="630" y="1219"/>
                  </a:lnTo>
                  <a:cubicBezTo>
                    <a:pt x="0" y="2036"/>
                    <a:pt x="426" y="3185"/>
                    <a:pt x="1400" y="3474"/>
                  </a:cubicBezTo>
                  <a:cubicBezTo>
                    <a:pt x="1556" y="3520"/>
                    <a:pt x="1712" y="3542"/>
                    <a:pt x="1866" y="3542"/>
                  </a:cubicBezTo>
                  <a:cubicBezTo>
                    <a:pt x="2706" y="3542"/>
                    <a:pt x="3470" y="2893"/>
                    <a:pt x="3693" y="2071"/>
                  </a:cubicBezTo>
                  <a:cubicBezTo>
                    <a:pt x="3941" y="1154"/>
                    <a:pt x="3420" y="47"/>
                    <a:pt x="2381" y="1"/>
                  </a:cubicBezTo>
                  <a:cubicBezTo>
                    <a:pt x="2360" y="1"/>
                    <a:pt x="2340" y="0"/>
                    <a:pt x="2319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1"/>
            <p:cNvSpPr/>
            <p:nvPr/>
          </p:nvSpPr>
          <p:spPr>
            <a:xfrm>
              <a:off x="992525" y="3857700"/>
              <a:ext cx="98525" cy="88550"/>
            </a:xfrm>
            <a:custGeom>
              <a:avLst/>
              <a:gdLst/>
              <a:ahLst/>
              <a:cxnLst/>
              <a:rect l="l" t="t" r="r" b="b"/>
              <a:pathLst>
                <a:path w="3941" h="3542" extrusionOk="0">
                  <a:moveTo>
                    <a:pt x="2346" y="437"/>
                  </a:moveTo>
                  <a:cubicBezTo>
                    <a:pt x="3026" y="437"/>
                    <a:pt x="3445" y="1284"/>
                    <a:pt x="3266" y="1952"/>
                  </a:cubicBezTo>
                  <a:cubicBezTo>
                    <a:pt x="3101" y="2568"/>
                    <a:pt x="2535" y="3102"/>
                    <a:pt x="1879" y="3102"/>
                  </a:cubicBezTo>
                  <a:cubicBezTo>
                    <a:pt x="1854" y="3102"/>
                    <a:pt x="1828" y="3101"/>
                    <a:pt x="1802" y="3100"/>
                  </a:cubicBezTo>
                  <a:cubicBezTo>
                    <a:pt x="1283" y="3065"/>
                    <a:pt x="910" y="2724"/>
                    <a:pt x="811" y="2306"/>
                  </a:cubicBezTo>
                  <a:lnTo>
                    <a:pt x="811" y="2306"/>
                  </a:lnTo>
                  <a:cubicBezTo>
                    <a:pt x="821" y="2308"/>
                    <a:pt x="831" y="2308"/>
                    <a:pt x="842" y="2308"/>
                  </a:cubicBezTo>
                  <a:cubicBezTo>
                    <a:pt x="952" y="2308"/>
                    <a:pt x="1065" y="2237"/>
                    <a:pt x="1069" y="2095"/>
                  </a:cubicBezTo>
                  <a:cubicBezTo>
                    <a:pt x="1083" y="1496"/>
                    <a:pt x="1352" y="805"/>
                    <a:pt x="1934" y="535"/>
                  </a:cubicBezTo>
                  <a:cubicBezTo>
                    <a:pt x="2079" y="468"/>
                    <a:pt x="2218" y="437"/>
                    <a:pt x="2346" y="437"/>
                  </a:cubicBezTo>
                  <a:close/>
                  <a:moveTo>
                    <a:pt x="2317" y="0"/>
                  </a:moveTo>
                  <a:cubicBezTo>
                    <a:pt x="1620" y="0"/>
                    <a:pt x="1114" y="512"/>
                    <a:pt x="845" y="1128"/>
                  </a:cubicBezTo>
                  <a:lnTo>
                    <a:pt x="845" y="1128"/>
                  </a:lnTo>
                  <a:cubicBezTo>
                    <a:pt x="836" y="1127"/>
                    <a:pt x="826" y="1126"/>
                    <a:pt x="817" y="1126"/>
                  </a:cubicBezTo>
                  <a:cubicBezTo>
                    <a:pt x="749" y="1126"/>
                    <a:pt x="680" y="1154"/>
                    <a:pt x="630" y="1219"/>
                  </a:cubicBezTo>
                  <a:cubicBezTo>
                    <a:pt x="1" y="2035"/>
                    <a:pt x="426" y="3185"/>
                    <a:pt x="1400" y="3474"/>
                  </a:cubicBezTo>
                  <a:cubicBezTo>
                    <a:pt x="1556" y="3520"/>
                    <a:pt x="1712" y="3542"/>
                    <a:pt x="1866" y="3542"/>
                  </a:cubicBezTo>
                  <a:cubicBezTo>
                    <a:pt x="2707" y="3542"/>
                    <a:pt x="3471" y="2893"/>
                    <a:pt x="3693" y="2070"/>
                  </a:cubicBezTo>
                  <a:cubicBezTo>
                    <a:pt x="3941" y="1154"/>
                    <a:pt x="3420" y="47"/>
                    <a:pt x="2381" y="1"/>
                  </a:cubicBezTo>
                  <a:cubicBezTo>
                    <a:pt x="2360" y="0"/>
                    <a:pt x="2339" y="0"/>
                    <a:pt x="2317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1"/>
            <p:cNvSpPr/>
            <p:nvPr/>
          </p:nvSpPr>
          <p:spPr>
            <a:xfrm>
              <a:off x="785075" y="4046225"/>
              <a:ext cx="98525" cy="88575"/>
            </a:xfrm>
            <a:custGeom>
              <a:avLst/>
              <a:gdLst/>
              <a:ahLst/>
              <a:cxnLst/>
              <a:rect l="l" t="t" r="r" b="b"/>
              <a:pathLst>
                <a:path w="3941" h="3543" extrusionOk="0">
                  <a:moveTo>
                    <a:pt x="2345" y="438"/>
                  </a:moveTo>
                  <a:cubicBezTo>
                    <a:pt x="3026" y="438"/>
                    <a:pt x="3444" y="1285"/>
                    <a:pt x="3266" y="1954"/>
                  </a:cubicBezTo>
                  <a:cubicBezTo>
                    <a:pt x="3102" y="2569"/>
                    <a:pt x="2536" y="3103"/>
                    <a:pt x="1881" y="3103"/>
                  </a:cubicBezTo>
                  <a:cubicBezTo>
                    <a:pt x="1855" y="3103"/>
                    <a:pt x="1828" y="3102"/>
                    <a:pt x="1801" y="3100"/>
                  </a:cubicBezTo>
                  <a:cubicBezTo>
                    <a:pt x="1283" y="3067"/>
                    <a:pt x="910" y="2725"/>
                    <a:pt x="810" y="2308"/>
                  </a:cubicBezTo>
                  <a:lnTo>
                    <a:pt x="810" y="2308"/>
                  </a:lnTo>
                  <a:cubicBezTo>
                    <a:pt x="820" y="2310"/>
                    <a:pt x="831" y="2310"/>
                    <a:pt x="841" y="2310"/>
                  </a:cubicBezTo>
                  <a:cubicBezTo>
                    <a:pt x="952" y="2310"/>
                    <a:pt x="1064" y="2239"/>
                    <a:pt x="1068" y="2097"/>
                  </a:cubicBezTo>
                  <a:cubicBezTo>
                    <a:pt x="1083" y="1497"/>
                    <a:pt x="1351" y="807"/>
                    <a:pt x="1934" y="536"/>
                  </a:cubicBezTo>
                  <a:cubicBezTo>
                    <a:pt x="2079" y="469"/>
                    <a:pt x="2217" y="438"/>
                    <a:pt x="2345" y="438"/>
                  </a:cubicBezTo>
                  <a:close/>
                  <a:moveTo>
                    <a:pt x="2320" y="1"/>
                  </a:moveTo>
                  <a:cubicBezTo>
                    <a:pt x="1622" y="1"/>
                    <a:pt x="1115" y="513"/>
                    <a:pt x="846" y="1130"/>
                  </a:cubicBezTo>
                  <a:lnTo>
                    <a:pt x="846" y="1130"/>
                  </a:lnTo>
                  <a:cubicBezTo>
                    <a:pt x="836" y="1129"/>
                    <a:pt x="826" y="1128"/>
                    <a:pt x="817" y="1128"/>
                  </a:cubicBezTo>
                  <a:cubicBezTo>
                    <a:pt x="749" y="1128"/>
                    <a:pt x="680" y="1155"/>
                    <a:pt x="629" y="1221"/>
                  </a:cubicBezTo>
                  <a:lnTo>
                    <a:pt x="629" y="1220"/>
                  </a:lnTo>
                  <a:lnTo>
                    <a:pt x="629" y="1220"/>
                  </a:lnTo>
                  <a:cubicBezTo>
                    <a:pt x="0" y="2037"/>
                    <a:pt x="427" y="3185"/>
                    <a:pt x="1400" y="3474"/>
                  </a:cubicBezTo>
                  <a:cubicBezTo>
                    <a:pt x="1556" y="3521"/>
                    <a:pt x="1713" y="3543"/>
                    <a:pt x="1867" y="3543"/>
                  </a:cubicBezTo>
                  <a:cubicBezTo>
                    <a:pt x="2708" y="3543"/>
                    <a:pt x="3471" y="2894"/>
                    <a:pt x="3692" y="2072"/>
                  </a:cubicBezTo>
                  <a:cubicBezTo>
                    <a:pt x="3940" y="1155"/>
                    <a:pt x="3421" y="47"/>
                    <a:pt x="2382" y="2"/>
                  </a:cubicBezTo>
                  <a:cubicBezTo>
                    <a:pt x="2362" y="1"/>
                    <a:pt x="2341" y="1"/>
                    <a:pt x="2320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1"/>
            <p:cNvSpPr/>
            <p:nvPr/>
          </p:nvSpPr>
          <p:spPr>
            <a:xfrm>
              <a:off x="566500" y="4244900"/>
              <a:ext cx="98525" cy="88550"/>
            </a:xfrm>
            <a:custGeom>
              <a:avLst/>
              <a:gdLst/>
              <a:ahLst/>
              <a:cxnLst/>
              <a:rect l="l" t="t" r="r" b="b"/>
              <a:pathLst>
                <a:path w="3941" h="3542" extrusionOk="0">
                  <a:moveTo>
                    <a:pt x="2345" y="438"/>
                  </a:moveTo>
                  <a:cubicBezTo>
                    <a:pt x="3026" y="438"/>
                    <a:pt x="3446" y="1284"/>
                    <a:pt x="3267" y="1954"/>
                  </a:cubicBezTo>
                  <a:cubicBezTo>
                    <a:pt x="3102" y="2569"/>
                    <a:pt x="2537" y="3102"/>
                    <a:pt x="1882" y="3102"/>
                  </a:cubicBezTo>
                  <a:cubicBezTo>
                    <a:pt x="1856" y="3102"/>
                    <a:pt x="1830" y="3101"/>
                    <a:pt x="1803" y="3100"/>
                  </a:cubicBezTo>
                  <a:cubicBezTo>
                    <a:pt x="1283" y="3066"/>
                    <a:pt x="910" y="2724"/>
                    <a:pt x="811" y="2307"/>
                  </a:cubicBezTo>
                  <a:lnTo>
                    <a:pt x="811" y="2307"/>
                  </a:lnTo>
                  <a:cubicBezTo>
                    <a:pt x="821" y="2308"/>
                    <a:pt x="831" y="2309"/>
                    <a:pt x="842" y="2309"/>
                  </a:cubicBezTo>
                  <a:cubicBezTo>
                    <a:pt x="953" y="2309"/>
                    <a:pt x="1065" y="2237"/>
                    <a:pt x="1068" y="2095"/>
                  </a:cubicBezTo>
                  <a:cubicBezTo>
                    <a:pt x="1084" y="1496"/>
                    <a:pt x="1353" y="807"/>
                    <a:pt x="1934" y="535"/>
                  </a:cubicBezTo>
                  <a:cubicBezTo>
                    <a:pt x="2079" y="468"/>
                    <a:pt x="2217" y="438"/>
                    <a:pt x="2345" y="438"/>
                  </a:cubicBezTo>
                  <a:close/>
                  <a:moveTo>
                    <a:pt x="2320" y="0"/>
                  </a:moveTo>
                  <a:cubicBezTo>
                    <a:pt x="1621" y="0"/>
                    <a:pt x="1115" y="513"/>
                    <a:pt x="846" y="1129"/>
                  </a:cubicBezTo>
                  <a:lnTo>
                    <a:pt x="846" y="1129"/>
                  </a:lnTo>
                  <a:cubicBezTo>
                    <a:pt x="837" y="1128"/>
                    <a:pt x="827" y="1128"/>
                    <a:pt x="818" y="1128"/>
                  </a:cubicBezTo>
                  <a:cubicBezTo>
                    <a:pt x="750" y="1128"/>
                    <a:pt x="681" y="1155"/>
                    <a:pt x="631" y="1220"/>
                  </a:cubicBezTo>
                  <a:lnTo>
                    <a:pt x="631" y="1219"/>
                  </a:lnTo>
                  <a:lnTo>
                    <a:pt x="631" y="1219"/>
                  </a:lnTo>
                  <a:cubicBezTo>
                    <a:pt x="0" y="2036"/>
                    <a:pt x="427" y="3185"/>
                    <a:pt x="1401" y="3474"/>
                  </a:cubicBezTo>
                  <a:cubicBezTo>
                    <a:pt x="1557" y="3520"/>
                    <a:pt x="1713" y="3542"/>
                    <a:pt x="1867" y="3542"/>
                  </a:cubicBezTo>
                  <a:cubicBezTo>
                    <a:pt x="2708" y="3542"/>
                    <a:pt x="3471" y="2893"/>
                    <a:pt x="3694" y="2071"/>
                  </a:cubicBezTo>
                  <a:cubicBezTo>
                    <a:pt x="3940" y="1154"/>
                    <a:pt x="3421" y="47"/>
                    <a:pt x="2382" y="1"/>
                  </a:cubicBezTo>
                  <a:cubicBezTo>
                    <a:pt x="2361" y="1"/>
                    <a:pt x="2341" y="0"/>
                    <a:pt x="2320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1"/>
            <p:cNvSpPr/>
            <p:nvPr/>
          </p:nvSpPr>
          <p:spPr>
            <a:xfrm>
              <a:off x="606600" y="3849925"/>
              <a:ext cx="98550" cy="88550"/>
            </a:xfrm>
            <a:custGeom>
              <a:avLst/>
              <a:gdLst/>
              <a:ahLst/>
              <a:cxnLst/>
              <a:rect l="l" t="t" r="r" b="b"/>
              <a:pathLst>
                <a:path w="3942" h="3542" extrusionOk="0">
                  <a:moveTo>
                    <a:pt x="2346" y="436"/>
                  </a:moveTo>
                  <a:cubicBezTo>
                    <a:pt x="3026" y="436"/>
                    <a:pt x="3445" y="1284"/>
                    <a:pt x="3266" y="1952"/>
                  </a:cubicBezTo>
                  <a:cubicBezTo>
                    <a:pt x="3103" y="2568"/>
                    <a:pt x="2535" y="3102"/>
                    <a:pt x="1879" y="3102"/>
                  </a:cubicBezTo>
                  <a:cubicBezTo>
                    <a:pt x="1854" y="3102"/>
                    <a:pt x="1828" y="3101"/>
                    <a:pt x="1802" y="3100"/>
                  </a:cubicBezTo>
                  <a:cubicBezTo>
                    <a:pt x="1283" y="3065"/>
                    <a:pt x="911" y="2724"/>
                    <a:pt x="811" y="2306"/>
                  </a:cubicBezTo>
                  <a:lnTo>
                    <a:pt x="811" y="2306"/>
                  </a:lnTo>
                  <a:cubicBezTo>
                    <a:pt x="821" y="2308"/>
                    <a:pt x="832" y="2308"/>
                    <a:pt x="842" y="2308"/>
                  </a:cubicBezTo>
                  <a:cubicBezTo>
                    <a:pt x="953" y="2308"/>
                    <a:pt x="1065" y="2237"/>
                    <a:pt x="1069" y="2095"/>
                  </a:cubicBezTo>
                  <a:cubicBezTo>
                    <a:pt x="1084" y="1496"/>
                    <a:pt x="1352" y="805"/>
                    <a:pt x="1934" y="534"/>
                  </a:cubicBezTo>
                  <a:cubicBezTo>
                    <a:pt x="2079" y="467"/>
                    <a:pt x="2217" y="436"/>
                    <a:pt x="2346" y="436"/>
                  </a:cubicBezTo>
                  <a:close/>
                  <a:moveTo>
                    <a:pt x="2319" y="0"/>
                  </a:moveTo>
                  <a:cubicBezTo>
                    <a:pt x="1621" y="0"/>
                    <a:pt x="1115" y="512"/>
                    <a:pt x="846" y="1128"/>
                  </a:cubicBezTo>
                  <a:lnTo>
                    <a:pt x="846" y="1128"/>
                  </a:lnTo>
                  <a:cubicBezTo>
                    <a:pt x="836" y="1127"/>
                    <a:pt x="827" y="1126"/>
                    <a:pt x="817" y="1126"/>
                  </a:cubicBezTo>
                  <a:cubicBezTo>
                    <a:pt x="749" y="1126"/>
                    <a:pt x="681" y="1154"/>
                    <a:pt x="630" y="1219"/>
                  </a:cubicBezTo>
                  <a:cubicBezTo>
                    <a:pt x="1" y="2035"/>
                    <a:pt x="428" y="3185"/>
                    <a:pt x="1400" y="3474"/>
                  </a:cubicBezTo>
                  <a:cubicBezTo>
                    <a:pt x="1556" y="3520"/>
                    <a:pt x="1713" y="3542"/>
                    <a:pt x="1867" y="3542"/>
                  </a:cubicBezTo>
                  <a:cubicBezTo>
                    <a:pt x="2707" y="3542"/>
                    <a:pt x="3471" y="2893"/>
                    <a:pt x="3693" y="2070"/>
                  </a:cubicBezTo>
                  <a:cubicBezTo>
                    <a:pt x="3941" y="1154"/>
                    <a:pt x="3420" y="45"/>
                    <a:pt x="2383" y="1"/>
                  </a:cubicBezTo>
                  <a:cubicBezTo>
                    <a:pt x="2362" y="0"/>
                    <a:pt x="2340" y="0"/>
                    <a:pt x="2319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1"/>
            <p:cNvSpPr/>
            <p:nvPr/>
          </p:nvSpPr>
          <p:spPr>
            <a:xfrm>
              <a:off x="388025" y="4048575"/>
              <a:ext cx="98550" cy="88575"/>
            </a:xfrm>
            <a:custGeom>
              <a:avLst/>
              <a:gdLst/>
              <a:ahLst/>
              <a:cxnLst/>
              <a:rect l="l" t="t" r="r" b="b"/>
              <a:pathLst>
                <a:path w="3942" h="3543" extrusionOk="0">
                  <a:moveTo>
                    <a:pt x="2347" y="438"/>
                  </a:moveTo>
                  <a:cubicBezTo>
                    <a:pt x="3027" y="438"/>
                    <a:pt x="3447" y="1284"/>
                    <a:pt x="3268" y="1953"/>
                  </a:cubicBezTo>
                  <a:cubicBezTo>
                    <a:pt x="3103" y="2568"/>
                    <a:pt x="2537" y="3103"/>
                    <a:pt x="1880" y="3103"/>
                  </a:cubicBezTo>
                  <a:cubicBezTo>
                    <a:pt x="1854" y="3103"/>
                    <a:pt x="1828" y="3102"/>
                    <a:pt x="1802" y="3100"/>
                  </a:cubicBezTo>
                  <a:cubicBezTo>
                    <a:pt x="1283" y="3066"/>
                    <a:pt x="911" y="2724"/>
                    <a:pt x="812" y="2307"/>
                  </a:cubicBezTo>
                  <a:lnTo>
                    <a:pt x="812" y="2307"/>
                  </a:lnTo>
                  <a:cubicBezTo>
                    <a:pt x="822" y="2308"/>
                    <a:pt x="832" y="2309"/>
                    <a:pt x="843" y="2309"/>
                  </a:cubicBezTo>
                  <a:cubicBezTo>
                    <a:pt x="953" y="2309"/>
                    <a:pt x="1065" y="2238"/>
                    <a:pt x="1069" y="2095"/>
                  </a:cubicBezTo>
                  <a:cubicBezTo>
                    <a:pt x="1085" y="1497"/>
                    <a:pt x="1353" y="806"/>
                    <a:pt x="1934" y="536"/>
                  </a:cubicBezTo>
                  <a:cubicBezTo>
                    <a:pt x="2080" y="468"/>
                    <a:pt x="2218" y="438"/>
                    <a:pt x="2347" y="438"/>
                  </a:cubicBezTo>
                  <a:close/>
                  <a:moveTo>
                    <a:pt x="2319" y="0"/>
                  </a:moveTo>
                  <a:cubicBezTo>
                    <a:pt x="1622" y="0"/>
                    <a:pt x="1116" y="513"/>
                    <a:pt x="847" y="1128"/>
                  </a:cubicBezTo>
                  <a:lnTo>
                    <a:pt x="847" y="1128"/>
                  </a:lnTo>
                  <a:cubicBezTo>
                    <a:pt x="837" y="1127"/>
                    <a:pt x="828" y="1127"/>
                    <a:pt x="818" y="1127"/>
                  </a:cubicBezTo>
                  <a:cubicBezTo>
                    <a:pt x="751" y="1127"/>
                    <a:pt x="682" y="1154"/>
                    <a:pt x="632" y="1219"/>
                  </a:cubicBezTo>
                  <a:cubicBezTo>
                    <a:pt x="1" y="2035"/>
                    <a:pt x="428" y="3185"/>
                    <a:pt x="1402" y="3474"/>
                  </a:cubicBezTo>
                  <a:cubicBezTo>
                    <a:pt x="1558" y="3520"/>
                    <a:pt x="1714" y="3542"/>
                    <a:pt x="1868" y="3542"/>
                  </a:cubicBezTo>
                  <a:cubicBezTo>
                    <a:pt x="2708" y="3542"/>
                    <a:pt x="3471" y="2894"/>
                    <a:pt x="3695" y="2070"/>
                  </a:cubicBezTo>
                  <a:cubicBezTo>
                    <a:pt x="3941" y="1155"/>
                    <a:pt x="3422" y="47"/>
                    <a:pt x="2383" y="2"/>
                  </a:cubicBezTo>
                  <a:cubicBezTo>
                    <a:pt x="2362" y="1"/>
                    <a:pt x="2340" y="0"/>
                    <a:pt x="2319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1"/>
            <p:cNvSpPr/>
            <p:nvPr/>
          </p:nvSpPr>
          <p:spPr>
            <a:xfrm>
              <a:off x="494075" y="3955600"/>
              <a:ext cx="101300" cy="88275"/>
            </a:xfrm>
            <a:custGeom>
              <a:avLst/>
              <a:gdLst/>
              <a:ahLst/>
              <a:cxnLst/>
              <a:rect l="l" t="t" r="r" b="b"/>
              <a:pathLst>
                <a:path w="4052" h="3531" extrusionOk="0">
                  <a:moveTo>
                    <a:pt x="3721" y="1"/>
                  </a:moveTo>
                  <a:cubicBezTo>
                    <a:pt x="3671" y="1"/>
                    <a:pt x="3620" y="18"/>
                    <a:pt x="3573" y="61"/>
                  </a:cubicBezTo>
                  <a:cubicBezTo>
                    <a:pt x="2438" y="1094"/>
                    <a:pt x="1301" y="2125"/>
                    <a:pt x="166" y="3158"/>
                  </a:cubicBezTo>
                  <a:cubicBezTo>
                    <a:pt x="1" y="3308"/>
                    <a:pt x="156" y="3531"/>
                    <a:pt x="332" y="3531"/>
                  </a:cubicBezTo>
                  <a:cubicBezTo>
                    <a:pt x="381" y="3531"/>
                    <a:pt x="432" y="3513"/>
                    <a:pt x="478" y="3471"/>
                  </a:cubicBezTo>
                  <a:cubicBezTo>
                    <a:pt x="1615" y="2439"/>
                    <a:pt x="2750" y="1406"/>
                    <a:pt x="3887" y="373"/>
                  </a:cubicBezTo>
                  <a:cubicBezTo>
                    <a:pt x="4052" y="224"/>
                    <a:pt x="3897" y="1"/>
                    <a:pt x="3721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1"/>
            <p:cNvSpPr/>
            <p:nvPr/>
          </p:nvSpPr>
          <p:spPr>
            <a:xfrm>
              <a:off x="720075" y="3756950"/>
              <a:ext cx="93850" cy="81525"/>
            </a:xfrm>
            <a:custGeom>
              <a:avLst/>
              <a:gdLst/>
              <a:ahLst/>
              <a:cxnLst/>
              <a:rect l="l" t="t" r="r" b="b"/>
              <a:pathLst>
                <a:path w="3754" h="3261" extrusionOk="0">
                  <a:moveTo>
                    <a:pt x="3424" y="0"/>
                  </a:moveTo>
                  <a:cubicBezTo>
                    <a:pt x="3374" y="0"/>
                    <a:pt x="3323" y="18"/>
                    <a:pt x="3276" y="60"/>
                  </a:cubicBezTo>
                  <a:cubicBezTo>
                    <a:pt x="2239" y="1002"/>
                    <a:pt x="1202" y="1945"/>
                    <a:pt x="165" y="2889"/>
                  </a:cubicBezTo>
                  <a:cubicBezTo>
                    <a:pt x="0" y="3039"/>
                    <a:pt x="154" y="3261"/>
                    <a:pt x="330" y="3261"/>
                  </a:cubicBezTo>
                  <a:cubicBezTo>
                    <a:pt x="380" y="3261"/>
                    <a:pt x="431" y="3243"/>
                    <a:pt x="477" y="3201"/>
                  </a:cubicBezTo>
                  <a:cubicBezTo>
                    <a:pt x="1515" y="2258"/>
                    <a:pt x="2552" y="1316"/>
                    <a:pt x="3589" y="373"/>
                  </a:cubicBezTo>
                  <a:cubicBezTo>
                    <a:pt x="3753" y="223"/>
                    <a:pt x="3599" y="0"/>
                    <a:pt x="3424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329750" y="3766675"/>
              <a:ext cx="93900" cy="81550"/>
            </a:xfrm>
            <a:custGeom>
              <a:avLst/>
              <a:gdLst/>
              <a:ahLst/>
              <a:cxnLst/>
              <a:rect l="l" t="t" r="r" b="b"/>
              <a:pathLst>
                <a:path w="3756" h="3262" extrusionOk="0">
                  <a:moveTo>
                    <a:pt x="3425" y="1"/>
                  </a:moveTo>
                  <a:cubicBezTo>
                    <a:pt x="3375" y="1"/>
                    <a:pt x="3324" y="18"/>
                    <a:pt x="3278" y="60"/>
                  </a:cubicBezTo>
                  <a:cubicBezTo>
                    <a:pt x="2241" y="1003"/>
                    <a:pt x="1204" y="1945"/>
                    <a:pt x="165" y="2888"/>
                  </a:cubicBezTo>
                  <a:cubicBezTo>
                    <a:pt x="1" y="3038"/>
                    <a:pt x="155" y="3261"/>
                    <a:pt x="331" y="3261"/>
                  </a:cubicBezTo>
                  <a:cubicBezTo>
                    <a:pt x="381" y="3261"/>
                    <a:pt x="433" y="3243"/>
                    <a:pt x="479" y="3201"/>
                  </a:cubicBezTo>
                  <a:cubicBezTo>
                    <a:pt x="1516" y="2259"/>
                    <a:pt x="2553" y="1316"/>
                    <a:pt x="3591" y="373"/>
                  </a:cubicBezTo>
                  <a:cubicBezTo>
                    <a:pt x="3755" y="223"/>
                    <a:pt x="3601" y="1"/>
                    <a:pt x="3425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1"/>
            <p:cNvSpPr/>
            <p:nvPr/>
          </p:nvSpPr>
          <p:spPr>
            <a:xfrm>
              <a:off x="569200" y="3576100"/>
              <a:ext cx="93900" cy="81550"/>
            </a:xfrm>
            <a:custGeom>
              <a:avLst/>
              <a:gdLst/>
              <a:ahLst/>
              <a:cxnLst/>
              <a:rect l="l" t="t" r="r" b="b"/>
              <a:pathLst>
                <a:path w="3756" h="3262" extrusionOk="0">
                  <a:moveTo>
                    <a:pt x="3424" y="0"/>
                  </a:moveTo>
                  <a:cubicBezTo>
                    <a:pt x="3375" y="0"/>
                    <a:pt x="3324" y="18"/>
                    <a:pt x="3278" y="59"/>
                  </a:cubicBezTo>
                  <a:cubicBezTo>
                    <a:pt x="2241" y="1003"/>
                    <a:pt x="1204" y="1946"/>
                    <a:pt x="165" y="2889"/>
                  </a:cubicBezTo>
                  <a:cubicBezTo>
                    <a:pt x="0" y="3038"/>
                    <a:pt x="155" y="3261"/>
                    <a:pt x="332" y="3261"/>
                  </a:cubicBezTo>
                  <a:cubicBezTo>
                    <a:pt x="381" y="3261"/>
                    <a:pt x="433" y="3243"/>
                    <a:pt x="479" y="3202"/>
                  </a:cubicBezTo>
                  <a:cubicBezTo>
                    <a:pt x="1516" y="2258"/>
                    <a:pt x="2553" y="1315"/>
                    <a:pt x="3590" y="373"/>
                  </a:cubicBezTo>
                  <a:cubicBezTo>
                    <a:pt x="3755" y="223"/>
                    <a:pt x="3600" y="0"/>
                    <a:pt x="3424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1"/>
            <p:cNvSpPr/>
            <p:nvPr/>
          </p:nvSpPr>
          <p:spPr>
            <a:xfrm>
              <a:off x="672550" y="4151925"/>
              <a:ext cx="101300" cy="88300"/>
            </a:xfrm>
            <a:custGeom>
              <a:avLst/>
              <a:gdLst/>
              <a:ahLst/>
              <a:cxnLst/>
              <a:rect l="l" t="t" r="r" b="b"/>
              <a:pathLst>
                <a:path w="4052" h="3532" extrusionOk="0">
                  <a:moveTo>
                    <a:pt x="3720" y="1"/>
                  </a:moveTo>
                  <a:cubicBezTo>
                    <a:pt x="3670" y="1"/>
                    <a:pt x="3619" y="19"/>
                    <a:pt x="3573" y="60"/>
                  </a:cubicBezTo>
                  <a:cubicBezTo>
                    <a:pt x="2437" y="1093"/>
                    <a:pt x="1302" y="2126"/>
                    <a:pt x="165" y="3159"/>
                  </a:cubicBezTo>
                  <a:cubicBezTo>
                    <a:pt x="0" y="3308"/>
                    <a:pt x="155" y="3531"/>
                    <a:pt x="330" y="3531"/>
                  </a:cubicBezTo>
                  <a:cubicBezTo>
                    <a:pt x="380" y="3531"/>
                    <a:pt x="431" y="3513"/>
                    <a:pt x="477" y="3471"/>
                  </a:cubicBezTo>
                  <a:cubicBezTo>
                    <a:pt x="1614" y="2438"/>
                    <a:pt x="2750" y="1406"/>
                    <a:pt x="3886" y="373"/>
                  </a:cubicBezTo>
                  <a:cubicBezTo>
                    <a:pt x="4051" y="224"/>
                    <a:pt x="3896" y="1"/>
                    <a:pt x="3720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1"/>
            <p:cNvSpPr/>
            <p:nvPr/>
          </p:nvSpPr>
          <p:spPr>
            <a:xfrm>
              <a:off x="880000" y="3953275"/>
              <a:ext cx="112375" cy="98375"/>
            </a:xfrm>
            <a:custGeom>
              <a:avLst/>
              <a:gdLst/>
              <a:ahLst/>
              <a:cxnLst/>
              <a:rect l="l" t="t" r="r" b="b"/>
              <a:pathLst>
                <a:path w="4495" h="3935" extrusionOk="0">
                  <a:moveTo>
                    <a:pt x="4164" y="1"/>
                  </a:moveTo>
                  <a:cubicBezTo>
                    <a:pt x="4115" y="1"/>
                    <a:pt x="4064" y="18"/>
                    <a:pt x="4018" y="60"/>
                  </a:cubicBezTo>
                  <a:cubicBezTo>
                    <a:pt x="2734" y="1228"/>
                    <a:pt x="1449" y="2395"/>
                    <a:pt x="165" y="3562"/>
                  </a:cubicBezTo>
                  <a:cubicBezTo>
                    <a:pt x="0" y="3712"/>
                    <a:pt x="156" y="3935"/>
                    <a:pt x="331" y="3935"/>
                  </a:cubicBezTo>
                  <a:cubicBezTo>
                    <a:pt x="381" y="3935"/>
                    <a:pt x="432" y="3917"/>
                    <a:pt x="478" y="3875"/>
                  </a:cubicBezTo>
                  <a:cubicBezTo>
                    <a:pt x="1761" y="2708"/>
                    <a:pt x="3046" y="1540"/>
                    <a:pt x="4330" y="374"/>
                  </a:cubicBezTo>
                  <a:cubicBezTo>
                    <a:pt x="4495" y="224"/>
                    <a:pt x="4340" y="1"/>
                    <a:pt x="4164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1"/>
            <p:cNvSpPr/>
            <p:nvPr/>
          </p:nvSpPr>
          <p:spPr>
            <a:xfrm>
              <a:off x="320425" y="3967800"/>
              <a:ext cx="65700" cy="66900"/>
            </a:xfrm>
            <a:custGeom>
              <a:avLst/>
              <a:gdLst/>
              <a:ahLst/>
              <a:cxnLst/>
              <a:rect l="l" t="t" r="r" b="b"/>
              <a:pathLst>
                <a:path w="2628" h="2676" extrusionOk="0">
                  <a:moveTo>
                    <a:pt x="314" y="0"/>
                  </a:moveTo>
                  <a:cubicBezTo>
                    <a:pt x="150" y="0"/>
                    <a:pt x="1" y="222"/>
                    <a:pt x="148" y="383"/>
                  </a:cubicBezTo>
                  <a:cubicBezTo>
                    <a:pt x="821" y="1123"/>
                    <a:pt x="1495" y="1864"/>
                    <a:pt x="2168" y="2605"/>
                  </a:cubicBezTo>
                  <a:cubicBezTo>
                    <a:pt x="2213" y="2654"/>
                    <a:pt x="2264" y="2675"/>
                    <a:pt x="2315" y="2675"/>
                  </a:cubicBezTo>
                  <a:cubicBezTo>
                    <a:pt x="2479" y="2675"/>
                    <a:pt x="2628" y="2453"/>
                    <a:pt x="2480" y="2293"/>
                  </a:cubicBezTo>
                  <a:cubicBezTo>
                    <a:pt x="1807" y="1552"/>
                    <a:pt x="1134" y="811"/>
                    <a:pt x="460" y="70"/>
                  </a:cubicBezTo>
                  <a:cubicBezTo>
                    <a:pt x="416" y="21"/>
                    <a:pt x="364" y="0"/>
                    <a:pt x="314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1"/>
            <p:cNvSpPr/>
            <p:nvPr/>
          </p:nvSpPr>
          <p:spPr>
            <a:xfrm>
              <a:off x="488800" y="4153000"/>
              <a:ext cx="72425" cy="74325"/>
            </a:xfrm>
            <a:custGeom>
              <a:avLst/>
              <a:gdLst/>
              <a:ahLst/>
              <a:cxnLst/>
              <a:rect l="l" t="t" r="r" b="b"/>
              <a:pathLst>
                <a:path w="2897" h="2973" extrusionOk="0">
                  <a:moveTo>
                    <a:pt x="314" y="0"/>
                  </a:moveTo>
                  <a:cubicBezTo>
                    <a:pt x="150" y="0"/>
                    <a:pt x="1" y="222"/>
                    <a:pt x="148" y="384"/>
                  </a:cubicBezTo>
                  <a:cubicBezTo>
                    <a:pt x="911" y="1223"/>
                    <a:pt x="1673" y="2062"/>
                    <a:pt x="2438" y="2903"/>
                  </a:cubicBezTo>
                  <a:cubicBezTo>
                    <a:pt x="2482" y="2952"/>
                    <a:pt x="2534" y="2973"/>
                    <a:pt x="2583" y="2973"/>
                  </a:cubicBezTo>
                  <a:cubicBezTo>
                    <a:pt x="2747" y="2973"/>
                    <a:pt x="2896" y="2751"/>
                    <a:pt x="2750" y="2590"/>
                  </a:cubicBezTo>
                  <a:cubicBezTo>
                    <a:pt x="1987" y="1750"/>
                    <a:pt x="1223" y="911"/>
                    <a:pt x="460" y="70"/>
                  </a:cubicBezTo>
                  <a:cubicBezTo>
                    <a:pt x="415" y="21"/>
                    <a:pt x="364" y="0"/>
                    <a:pt x="314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1"/>
            <p:cNvSpPr/>
            <p:nvPr/>
          </p:nvSpPr>
          <p:spPr>
            <a:xfrm>
              <a:off x="746450" y="3580550"/>
              <a:ext cx="55600" cy="55825"/>
            </a:xfrm>
            <a:custGeom>
              <a:avLst/>
              <a:gdLst/>
              <a:ahLst/>
              <a:cxnLst/>
              <a:rect l="l" t="t" r="r" b="b"/>
              <a:pathLst>
                <a:path w="2224" h="2233" extrusionOk="0">
                  <a:moveTo>
                    <a:pt x="314" y="1"/>
                  </a:moveTo>
                  <a:cubicBezTo>
                    <a:pt x="150" y="1"/>
                    <a:pt x="1" y="223"/>
                    <a:pt x="147" y="385"/>
                  </a:cubicBezTo>
                  <a:cubicBezTo>
                    <a:pt x="685" y="977"/>
                    <a:pt x="1225" y="1570"/>
                    <a:pt x="1764" y="2163"/>
                  </a:cubicBezTo>
                  <a:cubicBezTo>
                    <a:pt x="1809" y="2212"/>
                    <a:pt x="1860" y="2233"/>
                    <a:pt x="1910" y="2233"/>
                  </a:cubicBezTo>
                  <a:cubicBezTo>
                    <a:pt x="2074" y="2233"/>
                    <a:pt x="2223" y="2010"/>
                    <a:pt x="2076" y="1849"/>
                  </a:cubicBezTo>
                  <a:cubicBezTo>
                    <a:pt x="1538" y="1256"/>
                    <a:pt x="999" y="663"/>
                    <a:pt x="460" y="71"/>
                  </a:cubicBezTo>
                  <a:cubicBezTo>
                    <a:pt x="415" y="21"/>
                    <a:pt x="364" y="1"/>
                    <a:pt x="314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1"/>
            <p:cNvSpPr/>
            <p:nvPr/>
          </p:nvSpPr>
          <p:spPr>
            <a:xfrm>
              <a:off x="921550" y="3773200"/>
              <a:ext cx="65675" cy="66900"/>
            </a:xfrm>
            <a:custGeom>
              <a:avLst/>
              <a:gdLst/>
              <a:ahLst/>
              <a:cxnLst/>
              <a:rect l="l" t="t" r="r" b="b"/>
              <a:pathLst>
                <a:path w="2627" h="2676" extrusionOk="0">
                  <a:moveTo>
                    <a:pt x="314" y="0"/>
                  </a:moveTo>
                  <a:cubicBezTo>
                    <a:pt x="149" y="0"/>
                    <a:pt x="1" y="222"/>
                    <a:pt x="148" y="383"/>
                  </a:cubicBezTo>
                  <a:cubicBezTo>
                    <a:pt x="821" y="1124"/>
                    <a:pt x="1494" y="1865"/>
                    <a:pt x="2168" y="2605"/>
                  </a:cubicBezTo>
                  <a:cubicBezTo>
                    <a:pt x="2213" y="2655"/>
                    <a:pt x="2264" y="2676"/>
                    <a:pt x="2314" y="2676"/>
                  </a:cubicBezTo>
                  <a:cubicBezTo>
                    <a:pt x="2478" y="2676"/>
                    <a:pt x="2626" y="2454"/>
                    <a:pt x="2480" y="2293"/>
                  </a:cubicBezTo>
                  <a:cubicBezTo>
                    <a:pt x="1807" y="1552"/>
                    <a:pt x="1134" y="811"/>
                    <a:pt x="460" y="71"/>
                  </a:cubicBezTo>
                  <a:cubicBezTo>
                    <a:pt x="415" y="21"/>
                    <a:pt x="364" y="0"/>
                    <a:pt x="314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6" name="Google Shape;1406;p11"/>
          <p:cNvGrpSpPr/>
          <p:nvPr/>
        </p:nvGrpSpPr>
        <p:grpSpPr>
          <a:xfrm rot="3945876">
            <a:off x="8264088" y="4347910"/>
            <a:ext cx="1285119" cy="886467"/>
            <a:chOff x="6990000" y="-778850"/>
            <a:chExt cx="1983174" cy="1380286"/>
          </a:xfrm>
        </p:grpSpPr>
        <p:sp>
          <p:nvSpPr>
            <p:cNvPr id="1407" name="Google Shape;1407;p11"/>
            <p:cNvSpPr/>
            <p:nvPr/>
          </p:nvSpPr>
          <p:spPr>
            <a:xfrm>
              <a:off x="7202395" y="-454077"/>
              <a:ext cx="1758741" cy="1055513"/>
            </a:xfrm>
            <a:custGeom>
              <a:avLst/>
              <a:gdLst/>
              <a:ahLst/>
              <a:cxnLst/>
              <a:rect l="l" t="t" r="r" b="b"/>
              <a:pathLst>
                <a:path w="44542" h="26732" extrusionOk="0">
                  <a:moveTo>
                    <a:pt x="39330" y="2144"/>
                  </a:moveTo>
                  <a:cubicBezTo>
                    <a:pt x="39440" y="2144"/>
                    <a:pt x="39551" y="2156"/>
                    <a:pt x="39662" y="2181"/>
                  </a:cubicBezTo>
                  <a:cubicBezTo>
                    <a:pt x="40479" y="2362"/>
                    <a:pt x="40994" y="3173"/>
                    <a:pt x="40812" y="3990"/>
                  </a:cubicBezTo>
                  <a:cubicBezTo>
                    <a:pt x="40656" y="4695"/>
                    <a:pt x="40029" y="5177"/>
                    <a:pt x="39335" y="5177"/>
                  </a:cubicBezTo>
                  <a:cubicBezTo>
                    <a:pt x="39226" y="5177"/>
                    <a:pt x="39115" y="5165"/>
                    <a:pt x="39003" y="5140"/>
                  </a:cubicBezTo>
                  <a:cubicBezTo>
                    <a:pt x="38185" y="4958"/>
                    <a:pt x="37670" y="4148"/>
                    <a:pt x="37852" y="3331"/>
                  </a:cubicBezTo>
                  <a:cubicBezTo>
                    <a:pt x="38010" y="2625"/>
                    <a:pt x="38635" y="2144"/>
                    <a:pt x="39330" y="2144"/>
                  </a:cubicBezTo>
                  <a:close/>
                  <a:moveTo>
                    <a:pt x="39293" y="1"/>
                  </a:moveTo>
                  <a:lnTo>
                    <a:pt x="0" y="25931"/>
                  </a:lnTo>
                  <a:lnTo>
                    <a:pt x="439" y="26732"/>
                  </a:lnTo>
                  <a:lnTo>
                    <a:pt x="44542" y="7531"/>
                  </a:lnTo>
                  <a:lnTo>
                    <a:pt x="44471" y="6223"/>
                  </a:lnTo>
                  <a:lnTo>
                    <a:pt x="39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1"/>
            <p:cNvSpPr/>
            <p:nvPr/>
          </p:nvSpPr>
          <p:spPr>
            <a:xfrm>
              <a:off x="7007334" y="-747222"/>
              <a:ext cx="1965840" cy="1346438"/>
            </a:xfrm>
            <a:custGeom>
              <a:avLst/>
              <a:gdLst/>
              <a:ahLst/>
              <a:cxnLst/>
              <a:rect l="l" t="t" r="r" b="b"/>
              <a:pathLst>
                <a:path w="49787" h="34100" extrusionOk="0">
                  <a:moveTo>
                    <a:pt x="26667" y="8033"/>
                  </a:moveTo>
                  <a:cubicBezTo>
                    <a:pt x="30563" y="8033"/>
                    <a:pt x="33966" y="9785"/>
                    <a:pt x="35351" y="12908"/>
                  </a:cubicBezTo>
                  <a:lnTo>
                    <a:pt x="13796" y="22463"/>
                  </a:lnTo>
                  <a:cubicBezTo>
                    <a:pt x="11743" y="17833"/>
                    <a:pt x="14904" y="11938"/>
                    <a:pt x="20855" y="9299"/>
                  </a:cubicBezTo>
                  <a:cubicBezTo>
                    <a:pt x="22793" y="8441"/>
                    <a:pt x="24787" y="8033"/>
                    <a:pt x="26667" y="8033"/>
                  </a:cubicBezTo>
                  <a:close/>
                  <a:moveTo>
                    <a:pt x="27595" y="1"/>
                  </a:moveTo>
                  <a:cubicBezTo>
                    <a:pt x="24311" y="1"/>
                    <a:pt x="20973" y="672"/>
                    <a:pt x="17777" y="2088"/>
                  </a:cubicBezTo>
                  <a:cubicBezTo>
                    <a:pt x="5527" y="7519"/>
                    <a:pt x="0" y="21850"/>
                    <a:pt x="5429" y="34100"/>
                  </a:cubicBezTo>
                  <a:lnTo>
                    <a:pt x="49787" y="14435"/>
                  </a:lnTo>
                  <a:cubicBezTo>
                    <a:pt x="45775" y="5383"/>
                    <a:pt x="36899" y="1"/>
                    <a:pt x="27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1"/>
            <p:cNvSpPr/>
            <p:nvPr/>
          </p:nvSpPr>
          <p:spPr>
            <a:xfrm>
              <a:off x="6990000" y="-778850"/>
              <a:ext cx="1965958" cy="1346438"/>
            </a:xfrm>
            <a:custGeom>
              <a:avLst/>
              <a:gdLst/>
              <a:ahLst/>
              <a:cxnLst/>
              <a:rect l="l" t="t" r="r" b="b"/>
              <a:pathLst>
                <a:path w="49790" h="34100" extrusionOk="0">
                  <a:moveTo>
                    <a:pt x="26668" y="8032"/>
                  </a:moveTo>
                  <a:cubicBezTo>
                    <a:pt x="30563" y="8032"/>
                    <a:pt x="33967" y="9785"/>
                    <a:pt x="35352" y="12909"/>
                  </a:cubicBezTo>
                  <a:lnTo>
                    <a:pt x="13797" y="22464"/>
                  </a:lnTo>
                  <a:cubicBezTo>
                    <a:pt x="11744" y="17832"/>
                    <a:pt x="14905" y="11938"/>
                    <a:pt x="20858" y="9299"/>
                  </a:cubicBezTo>
                  <a:cubicBezTo>
                    <a:pt x="22795" y="8440"/>
                    <a:pt x="24789" y="8032"/>
                    <a:pt x="26668" y="8032"/>
                  </a:cubicBezTo>
                  <a:close/>
                  <a:moveTo>
                    <a:pt x="27596" y="1"/>
                  </a:moveTo>
                  <a:cubicBezTo>
                    <a:pt x="24311" y="1"/>
                    <a:pt x="20974" y="671"/>
                    <a:pt x="17778" y="2088"/>
                  </a:cubicBezTo>
                  <a:cubicBezTo>
                    <a:pt x="5528" y="7518"/>
                    <a:pt x="1" y="21849"/>
                    <a:pt x="5431" y="34099"/>
                  </a:cubicBezTo>
                  <a:lnTo>
                    <a:pt x="49789" y="14435"/>
                  </a:lnTo>
                  <a:cubicBezTo>
                    <a:pt x="45776" y="5383"/>
                    <a:pt x="36900" y="1"/>
                    <a:pt x="275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1"/>
            <p:cNvSpPr/>
            <p:nvPr/>
          </p:nvSpPr>
          <p:spPr>
            <a:xfrm>
              <a:off x="7285513" y="473726"/>
              <a:ext cx="29021" cy="63097"/>
            </a:xfrm>
            <a:custGeom>
              <a:avLst/>
              <a:gdLst/>
              <a:ahLst/>
              <a:cxnLst/>
              <a:rect l="l" t="t" r="r" b="b"/>
              <a:pathLst>
                <a:path w="735" h="1598" fill="none" extrusionOk="0">
                  <a:moveTo>
                    <a:pt x="0" y="0"/>
                  </a:moveTo>
                  <a:lnTo>
                    <a:pt x="734" y="1598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1"/>
            <p:cNvSpPr/>
            <p:nvPr/>
          </p:nvSpPr>
          <p:spPr>
            <a:xfrm>
              <a:off x="7373251" y="432700"/>
              <a:ext cx="29021" cy="63097"/>
            </a:xfrm>
            <a:custGeom>
              <a:avLst/>
              <a:gdLst/>
              <a:ahLst/>
              <a:cxnLst/>
              <a:rect l="l" t="t" r="r" b="b"/>
              <a:pathLst>
                <a:path w="735" h="1598" fill="none" extrusionOk="0">
                  <a:moveTo>
                    <a:pt x="0" y="0"/>
                  </a:moveTo>
                  <a:lnTo>
                    <a:pt x="734" y="1598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1"/>
            <p:cNvSpPr/>
            <p:nvPr/>
          </p:nvSpPr>
          <p:spPr>
            <a:xfrm>
              <a:off x="7462766" y="391042"/>
              <a:ext cx="29100" cy="63137"/>
            </a:xfrm>
            <a:custGeom>
              <a:avLst/>
              <a:gdLst/>
              <a:ahLst/>
              <a:cxnLst/>
              <a:rect l="l" t="t" r="r" b="b"/>
              <a:pathLst>
                <a:path w="737" h="1599" fill="none" extrusionOk="0">
                  <a:moveTo>
                    <a:pt x="1" y="0"/>
                  </a:moveTo>
                  <a:lnTo>
                    <a:pt x="736" y="1598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1"/>
            <p:cNvSpPr/>
            <p:nvPr/>
          </p:nvSpPr>
          <p:spPr>
            <a:xfrm>
              <a:off x="7554492" y="348950"/>
              <a:ext cx="29061" cy="63058"/>
            </a:xfrm>
            <a:custGeom>
              <a:avLst/>
              <a:gdLst/>
              <a:ahLst/>
              <a:cxnLst/>
              <a:rect l="l" t="t" r="r" b="b"/>
              <a:pathLst>
                <a:path w="736" h="1597" fill="none" extrusionOk="0">
                  <a:moveTo>
                    <a:pt x="0" y="1"/>
                  </a:moveTo>
                  <a:lnTo>
                    <a:pt x="736" y="1597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1"/>
            <p:cNvSpPr/>
            <p:nvPr/>
          </p:nvSpPr>
          <p:spPr>
            <a:xfrm>
              <a:off x="7641125" y="309898"/>
              <a:ext cx="29061" cy="63137"/>
            </a:xfrm>
            <a:custGeom>
              <a:avLst/>
              <a:gdLst/>
              <a:ahLst/>
              <a:cxnLst/>
              <a:rect l="l" t="t" r="r" b="b"/>
              <a:pathLst>
                <a:path w="736" h="1599" fill="none" extrusionOk="0">
                  <a:moveTo>
                    <a:pt x="0" y="1"/>
                  </a:moveTo>
                  <a:lnTo>
                    <a:pt x="736" y="1599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1"/>
            <p:cNvSpPr/>
            <p:nvPr/>
          </p:nvSpPr>
          <p:spPr>
            <a:xfrm>
              <a:off x="7734272" y="268319"/>
              <a:ext cx="29021" cy="63058"/>
            </a:xfrm>
            <a:custGeom>
              <a:avLst/>
              <a:gdLst/>
              <a:ahLst/>
              <a:cxnLst/>
              <a:rect l="l" t="t" r="r" b="b"/>
              <a:pathLst>
                <a:path w="735" h="1597" fill="none" extrusionOk="0">
                  <a:moveTo>
                    <a:pt x="1" y="1"/>
                  </a:moveTo>
                  <a:lnTo>
                    <a:pt x="735" y="1597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1"/>
            <p:cNvSpPr/>
            <p:nvPr/>
          </p:nvSpPr>
          <p:spPr>
            <a:xfrm>
              <a:off x="7822721" y="228715"/>
              <a:ext cx="29061" cy="63058"/>
            </a:xfrm>
            <a:custGeom>
              <a:avLst/>
              <a:gdLst/>
              <a:ahLst/>
              <a:cxnLst/>
              <a:rect l="l" t="t" r="r" b="b"/>
              <a:pathLst>
                <a:path w="736" h="1597" fill="none" extrusionOk="0">
                  <a:moveTo>
                    <a:pt x="0" y="1"/>
                  </a:moveTo>
                  <a:lnTo>
                    <a:pt x="736" y="1597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1"/>
            <p:cNvSpPr/>
            <p:nvPr/>
          </p:nvSpPr>
          <p:spPr>
            <a:xfrm>
              <a:off x="7915908" y="185912"/>
              <a:ext cx="28982" cy="63058"/>
            </a:xfrm>
            <a:custGeom>
              <a:avLst/>
              <a:gdLst/>
              <a:ahLst/>
              <a:cxnLst/>
              <a:rect l="l" t="t" r="r" b="b"/>
              <a:pathLst>
                <a:path w="734" h="1597" fill="none" extrusionOk="0">
                  <a:moveTo>
                    <a:pt x="0" y="0"/>
                  </a:moveTo>
                  <a:lnTo>
                    <a:pt x="734" y="1596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1"/>
            <p:cNvSpPr/>
            <p:nvPr/>
          </p:nvSpPr>
          <p:spPr>
            <a:xfrm>
              <a:off x="8004672" y="147571"/>
              <a:ext cx="29021" cy="63137"/>
            </a:xfrm>
            <a:custGeom>
              <a:avLst/>
              <a:gdLst/>
              <a:ahLst/>
              <a:cxnLst/>
              <a:rect l="l" t="t" r="r" b="b"/>
              <a:pathLst>
                <a:path w="735" h="1599" fill="none" extrusionOk="0">
                  <a:moveTo>
                    <a:pt x="1" y="1"/>
                  </a:moveTo>
                  <a:lnTo>
                    <a:pt x="735" y="1599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1"/>
            <p:cNvSpPr/>
            <p:nvPr/>
          </p:nvSpPr>
          <p:spPr>
            <a:xfrm>
              <a:off x="8092371" y="106545"/>
              <a:ext cx="29061" cy="63058"/>
            </a:xfrm>
            <a:custGeom>
              <a:avLst/>
              <a:gdLst/>
              <a:ahLst/>
              <a:cxnLst/>
              <a:rect l="l" t="t" r="r" b="b"/>
              <a:pathLst>
                <a:path w="736" h="1597" fill="none" extrusionOk="0">
                  <a:moveTo>
                    <a:pt x="0" y="1"/>
                  </a:moveTo>
                  <a:lnTo>
                    <a:pt x="736" y="1597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1"/>
            <p:cNvSpPr/>
            <p:nvPr/>
          </p:nvSpPr>
          <p:spPr>
            <a:xfrm>
              <a:off x="8180109" y="66704"/>
              <a:ext cx="29061" cy="63058"/>
            </a:xfrm>
            <a:custGeom>
              <a:avLst/>
              <a:gdLst/>
              <a:ahLst/>
              <a:cxnLst/>
              <a:rect l="l" t="t" r="r" b="b"/>
              <a:pathLst>
                <a:path w="736" h="1597" fill="none" extrusionOk="0">
                  <a:moveTo>
                    <a:pt x="1" y="0"/>
                  </a:moveTo>
                  <a:lnTo>
                    <a:pt x="736" y="1597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1"/>
            <p:cNvSpPr/>
            <p:nvPr/>
          </p:nvSpPr>
          <p:spPr>
            <a:xfrm>
              <a:off x="8268597" y="23467"/>
              <a:ext cx="31193" cy="69296"/>
            </a:xfrm>
            <a:custGeom>
              <a:avLst/>
              <a:gdLst/>
              <a:ahLst/>
              <a:cxnLst/>
              <a:rect l="l" t="t" r="r" b="b"/>
              <a:pathLst>
                <a:path w="790" h="1755" fill="none" extrusionOk="0">
                  <a:moveTo>
                    <a:pt x="0" y="0"/>
                  </a:moveTo>
                  <a:lnTo>
                    <a:pt x="789" y="1754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1"/>
            <p:cNvSpPr/>
            <p:nvPr/>
          </p:nvSpPr>
          <p:spPr>
            <a:xfrm>
              <a:off x="8355229" y="-15546"/>
              <a:ext cx="31864" cy="68309"/>
            </a:xfrm>
            <a:custGeom>
              <a:avLst/>
              <a:gdLst/>
              <a:ahLst/>
              <a:cxnLst/>
              <a:rect l="l" t="t" r="r" b="b"/>
              <a:pathLst>
                <a:path w="807" h="1730" fill="none" extrusionOk="0">
                  <a:moveTo>
                    <a:pt x="0" y="1"/>
                  </a:moveTo>
                  <a:lnTo>
                    <a:pt x="806" y="1730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1"/>
            <p:cNvSpPr/>
            <p:nvPr/>
          </p:nvSpPr>
          <p:spPr>
            <a:xfrm>
              <a:off x="8448337" y="-57203"/>
              <a:ext cx="30127" cy="68941"/>
            </a:xfrm>
            <a:custGeom>
              <a:avLst/>
              <a:gdLst/>
              <a:ahLst/>
              <a:cxnLst/>
              <a:rect l="l" t="t" r="r" b="b"/>
              <a:pathLst>
                <a:path w="763" h="1746" fill="none" extrusionOk="0">
                  <a:moveTo>
                    <a:pt x="1" y="1"/>
                  </a:moveTo>
                  <a:lnTo>
                    <a:pt x="763" y="1746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1"/>
            <p:cNvSpPr/>
            <p:nvPr/>
          </p:nvSpPr>
          <p:spPr>
            <a:xfrm>
              <a:off x="8536825" y="-96808"/>
              <a:ext cx="32615" cy="64992"/>
            </a:xfrm>
            <a:custGeom>
              <a:avLst/>
              <a:gdLst/>
              <a:ahLst/>
              <a:cxnLst/>
              <a:rect l="l" t="t" r="r" b="b"/>
              <a:pathLst>
                <a:path w="826" h="1646" fill="none" extrusionOk="0">
                  <a:moveTo>
                    <a:pt x="1" y="1"/>
                  </a:moveTo>
                  <a:lnTo>
                    <a:pt x="825" y="1645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1"/>
            <p:cNvSpPr/>
            <p:nvPr/>
          </p:nvSpPr>
          <p:spPr>
            <a:xfrm>
              <a:off x="8629934" y="-139611"/>
              <a:ext cx="29772" cy="66374"/>
            </a:xfrm>
            <a:custGeom>
              <a:avLst/>
              <a:gdLst/>
              <a:ahLst/>
              <a:cxnLst/>
              <a:rect l="l" t="t" r="r" b="b"/>
              <a:pathLst>
                <a:path w="754" h="1681" fill="none" extrusionOk="0">
                  <a:moveTo>
                    <a:pt x="1" y="0"/>
                  </a:moveTo>
                  <a:lnTo>
                    <a:pt x="754" y="1681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1"/>
            <p:cNvSpPr/>
            <p:nvPr/>
          </p:nvSpPr>
          <p:spPr>
            <a:xfrm>
              <a:off x="8718738" y="-177873"/>
              <a:ext cx="30127" cy="66453"/>
            </a:xfrm>
            <a:custGeom>
              <a:avLst/>
              <a:gdLst/>
              <a:ahLst/>
              <a:cxnLst/>
              <a:rect l="l" t="t" r="r" b="b"/>
              <a:pathLst>
                <a:path w="763" h="1683" fill="none" extrusionOk="0">
                  <a:moveTo>
                    <a:pt x="1" y="1"/>
                  </a:moveTo>
                  <a:lnTo>
                    <a:pt x="763" y="168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1"/>
            <p:cNvSpPr/>
            <p:nvPr/>
          </p:nvSpPr>
          <p:spPr>
            <a:xfrm>
              <a:off x="8806476" y="-218938"/>
              <a:ext cx="31943" cy="64716"/>
            </a:xfrm>
            <a:custGeom>
              <a:avLst/>
              <a:gdLst/>
              <a:ahLst/>
              <a:cxnLst/>
              <a:rect l="l" t="t" r="r" b="b"/>
              <a:pathLst>
                <a:path w="809" h="1639" fill="none" extrusionOk="0">
                  <a:moveTo>
                    <a:pt x="1" y="0"/>
                  </a:moveTo>
                  <a:lnTo>
                    <a:pt x="808" y="1638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1"/>
            <p:cNvSpPr/>
            <p:nvPr/>
          </p:nvSpPr>
          <p:spPr>
            <a:xfrm>
              <a:off x="7615103" y="-199748"/>
              <a:ext cx="699161" cy="308259"/>
            </a:xfrm>
            <a:custGeom>
              <a:avLst/>
              <a:gdLst/>
              <a:ahLst/>
              <a:cxnLst/>
              <a:rect l="l" t="t" r="r" b="b"/>
              <a:pathLst>
                <a:path w="17707" h="7807" extrusionOk="0">
                  <a:moveTo>
                    <a:pt x="17707" y="1"/>
                  </a:moveTo>
                  <a:lnTo>
                    <a:pt x="17707" y="1"/>
                  </a:lnTo>
                  <a:cubicBezTo>
                    <a:pt x="16209" y="602"/>
                    <a:pt x="14724" y="1229"/>
                    <a:pt x="13239" y="1860"/>
                  </a:cubicBezTo>
                  <a:lnTo>
                    <a:pt x="8801" y="3783"/>
                  </a:lnTo>
                  <a:lnTo>
                    <a:pt x="4387" y="5763"/>
                  </a:lnTo>
                  <a:cubicBezTo>
                    <a:pt x="2920" y="6432"/>
                    <a:pt x="1454" y="7105"/>
                    <a:pt x="0" y="7806"/>
                  </a:cubicBezTo>
                  <a:cubicBezTo>
                    <a:pt x="1498" y="7205"/>
                    <a:pt x="2983" y="6578"/>
                    <a:pt x="4468" y="5947"/>
                  </a:cubicBezTo>
                  <a:lnTo>
                    <a:pt x="8906" y="4024"/>
                  </a:lnTo>
                  <a:lnTo>
                    <a:pt x="13320" y="2044"/>
                  </a:lnTo>
                  <a:cubicBezTo>
                    <a:pt x="14788" y="1375"/>
                    <a:pt x="16253" y="702"/>
                    <a:pt x="17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1"/>
            <p:cNvSpPr/>
            <p:nvPr/>
          </p:nvSpPr>
          <p:spPr>
            <a:xfrm>
              <a:off x="7290765" y="-695258"/>
              <a:ext cx="549394" cy="459724"/>
            </a:xfrm>
            <a:custGeom>
              <a:avLst/>
              <a:gdLst/>
              <a:ahLst/>
              <a:cxnLst/>
              <a:rect l="l" t="t" r="r" b="b"/>
              <a:pathLst>
                <a:path w="13914" h="11643" extrusionOk="0">
                  <a:moveTo>
                    <a:pt x="13914" y="1"/>
                  </a:moveTo>
                  <a:lnTo>
                    <a:pt x="12815" y="380"/>
                  </a:lnTo>
                  <a:cubicBezTo>
                    <a:pt x="12450" y="511"/>
                    <a:pt x="12078" y="624"/>
                    <a:pt x="11727" y="791"/>
                  </a:cubicBezTo>
                  <a:cubicBezTo>
                    <a:pt x="11020" y="1109"/>
                    <a:pt x="10303" y="1412"/>
                    <a:pt x="9630" y="1804"/>
                  </a:cubicBezTo>
                  <a:cubicBezTo>
                    <a:pt x="8253" y="2525"/>
                    <a:pt x="6981" y="3434"/>
                    <a:pt x="5778" y="4417"/>
                  </a:cubicBezTo>
                  <a:cubicBezTo>
                    <a:pt x="4582" y="5412"/>
                    <a:pt x="3485" y="6525"/>
                    <a:pt x="2509" y="7735"/>
                  </a:cubicBezTo>
                  <a:cubicBezTo>
                    <a:pt x="1534" y="8943"/>
                    <a:pt x="657" y="10238"/>
                    <a:pt x="0" y="11642"/>
                  </a:cubicBezTo>
                  <a:cubicBezTo>
                    <a:pt x="753" y="10290"/>
                    <a:pt x="1664" y="9035"/>
                    <a:pt x="2664" y="7863"/>
                  </a:cubicBezTo>
                  <a:cubicBezTo>
                    <a:pt x="3665" y="6691"/>
                    <a:pt x="4748" y="5588"/>
                    <a:pt x="5945" y="4617"/>
                  </a:cubicBezTo>
                  <a:cubicBezTo>
                    <a:pt x="7125" y="3630"/>
                    <a:pt x="8385" y="2732"/>
                    <a:pt x="9729" y="1979"/>
                  </a:cubicBezTo>
                  <a:cubicBezTo>
                    <a:pt x="11053" y="1184"/>
                    <a:pt x="12479" y="585"/>
                    <a:pt x="139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2" name="Google Shape;1432;p13"/>
          <p:cNvGrpSpPr/>
          <p:nvPr/>
        </p:nvGrpSpPr>
        <p:grpSpPr>
          <a:xfrm>
            <a:off x="51" y="-11624"/>
            <a:ext cx="9144000" cy="5143500"/>
            <a:chOff x="51" y="-11624"/>
            <a:chExt cx="9144000" cy="5143500"/>
          </a:xfrm>
        </p:grpSpPr>
        <p:grpSp>
          <p:nvGrpSpPr>
            <p:cNvPr id="1433" name="Google Shape;1433;p13"/>
            <p:cNvGrpSpPr/>
            <p:nvPr/>
          </p:nvGrpSpPr>
          <p:grpSpPr>
            <a:xfrm>
              <a:off x="51" y="-11624"/>
              <a:ext cx="9144000" cy="5143500"/>
              <a:chOff x="51" y="-11624"/>
              <a:chExt cx="9144000" cy="5143500"/>
            </a:xfrm>
          </p:grpSpPr>
          <p:cxnSp>
            <p:nvCxnSpPr>
              <p:cNvPr id="1434" name="Google Shape;1434;p13"/>
              <p:cNvCxnSpPr/>
              <p:nvPr/>
            </p:nvCxnSpPr>
            <p:spPr>
              <a:xfrm>
                <a:off x="10177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13"/>
              <p:cNvCxnSpPr/>
              <p:nvPr/>
            </p:nvCxnSpPr>
            <p:spPr>
              <a:xfrm>
                <a:off x="24597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13"/>
              <p:cNvCxnSpPr/>
              <p:nvPr/>
            </p:nvCxnSpPr>
            <p:spPr>
              <a:xfrm>
                <a:off x="53437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13"/>
              <p:cNvCxnSpPr/>
              <p:nvPr/>
            </p:nvCxnSpPr>
            <p:spPr>
              <a:xfrm>
                <a:off x="67857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13"/>
              <p:cNvCxnSpPr/>
              <p:nvPr/>
            </p:nvCxnSpPr>
            <p:spPr>
              <a:xfrm>
                <a:off x="82277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13"/>
              <p:cNvCxnSpPr/>
              <p:nvPr/>
            </p:nvCxnSpPr>
            <p:spPr>
              <a:xfrm>
                <a:off x="96697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0" name="Google Shape;1440;p13"/>
              <p:cNvCxnSpPr/>
              <p:nvPr/>
            </p:nvCxnSpPr>
            <p:spPr>
              <a:xfrm>
                <a:off x="111117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1" name="Google Shape;1441;p13"/>
              <p:cNvCxnSpPr/>
              <p:nvPr/>
            </p:nvCxnSpPr>
            <p:spPr>
              <a:xfrm>
                <a:off x="125537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2" name="Google Shape;1442;p13"/>
              <p:cNvCxnSpPr/>
              <p:nvPr/>
            </p:nvCxnSpPr>
            <p:spPr>
              <a:xfrm>
                <a:off x="139958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3" name="Google Shape;1443;p13"/>
              <p:cNvCxnSpPr/>
              <p:nvPr/>
            </p:nvCxnSpPr>
            <p:spPr>
              <a:xfrm>
                <a:off x="154378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4" name="Google Shape;1444;p13"/>
              <p:cNvCxnSpPr/>
              <p:nvPr/>
            </p:nvCxnSpPr>
            <p:spPr>
              <a:xfrm>
                <a:off x="168798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5" name="Google Shape;1445;p13"/>
              <p:cNvCxnSpPr/>
              <p:nvPr/>
            </p:nvCxnSpPr>
            <p:spPr>
              <a:xfrm>
                <a:off x="183218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6" name="Google Shape;1446;p13"/>
              <p:cNvCxnSpPr/>
              <p:nvPr/>
            </p:nvCxnSpPr>
            <p:spPr>
              <a:xfrm>
                <a:off x="197638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7" name="Google Shape;1447;p13"/>
              <p:cNvCxnSpPr/>
              <p:nvPr/>
            </p:nvCxnSpPr>
            <p:spPr>
              <a:xfrm>
                <a:off x="212058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8" name="Google Shape;1448;p13"/>
              <p:cNvCxnSpPr/>
              <p:nvPr/>
            </p:nvCxnSpPr>
            <p:spPr>
              <a:xfrm>
                <a:off x="226478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9" name="Google Shape;1449;p13"/>
              <p:cNvCxnSpPr/>
              <p:nvPr/>
            </p:nvCxnSpPr>
            <p:spPr>
              <a:xfrm>
                <a:off x="240898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0" name="Google Shape;1450;p13"/>
              <p:cNvCxnSpPr/>
              <p:nvPr/>
            </p:nvCxnSpPr>
            <p:spPr>
              <a:xfrm>
                <a:off x="255318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1" name="Google Shape;1451;p13"/>
              <p:cNvCxnSpPr/>
              <p:nvPr/>
            </p:nvCxnSpPr>
            <p:spPr>
              <a:xfrm>
                <a:off x="269738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2" name="Google Shape;1452;p13"/>
              <p:cNvCxnSpPr/>
              <p:nvPr/>
            </p:nvCxnSpPr>
            <p:spPr>
              <a:xfrm>
                <a:off x="284158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3" name="Google Shape;1453;p13"/>
              <p:cNvCxnSpPr/>
              <p:nvPr/>
            </p:nvCxnSpPr>
            <p:spPr>
              <a:xfrm>
                <a:off x="298579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4" name="Google Shape;1454;p13"/>
              <p:cNvCxnSpPr/>
              <p:nvPr/>
            </p:nvCxnSpPr>
            <p:spPr>
              <a:xfrm>
                <a:off x="312999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5" name="Google Shape;1455;p13"/>
              <p:cNvCxnSpPr/>
              <p:nvPr/>
            </p:nvCxnSpPr>
            <p:spPr>
              <a:xfrm>
                <a:off x="327419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6" name="Google Shape;1456;p13"/>
              <p:cNvCxnSpPr/>
              <p:nvPr/>
            </p:nvCxnSpPr>
            <p:spPr>
              <a:xfrm>
                <a:off x="341839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7" name="Google Shape;1457;p13"/>
              <p:cNvCxnSpPr/>
              <p:nvPr/>
            </p:nvCxnSpPr>
            <p:spPr>
              <a:xfrm>
                <a:off x="356259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8" name="Google Shape;1458;p13"/>
              <p:cNvCxnSpPr/>
              <p:nvPr/>
            </p:nvCxnSpPr>
            <p:spPr>
              <a:xfrm>
                <a:off x="370679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9" name="Google Shape;1459;p13"/>
              <p:cNvCxnSpPr/>
              <p:nvPr/>
            </p:nvCxnSpPr>
            <p:spPr>
              <a:xfrm>
                <a:off x="385099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0" name="Google Shape;1460;p13"/>
              <p:cNvCxnSpPr/>
              <p:nvPr/>
            </p:nvCxnSpPr>
            <p:spPr>
              <a:xfrm>
                <a:off x="399519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1" name="Google Shape;1461;p13"/>
              <p:cNvCxnSpPr/>
              <p:nvPr/>
            </p:nvCxnSpPr>
            <p:spPr>
              <a:xfrm>
                <a:off x="413939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2" name="Google Shape;1462;p13"/>
              <p:cNvCxnSpPr/>
              <p:nvPr/>
            </p:nvCxnSpPr>
            <p:spPr>
              <a:xfrm>
                <a:off x="428359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3" name="Google Shape;1463;p13"/>
              <p:cNvCxnSpPr/>
              <p:nvPr/>
            </p:nvCxnSpPr>
            <p:spPr>
              <a:xfrm>
                <a:off x="442779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4" name="Google Shape;1464;p13"/>
              <p:cNvCxnSpPr/>
              <p:nvPr/>
            </p:nvCxnSpPr>
            <p:spPr>
              <a:xfrm>
                <a:off x="457200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5" name="Google Shape;1465;p13"/>
              <p:cNvCxnSpPr/>
              <p:nvPr/>
            </p:nvCxnSpPr>
            <p:spPr>
              <a:xfrm>
                <a:off x="471620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6" name="Google Shape;1466;p13"/>
              <p:cNvCxnSpPr/>
              <p:nvPr/>
            </p:nvCxnSpPr>
            <p:spPr>
              <a:xfrm>
                <a:off x="486040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7" name="Google Shape;1467;p13"/>
              <p:cNvCxnSpPr/>
              <p:nvPr/>
            </p:nvCxnSpPr>
            <p:spPr>
              <a:xfrm>
                <a:off x="500460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8" name="Google Shape;1468;p13"/>
              <p:cNvCxnSpPr/>
              <p:nvPr/>
            </p:nvCxnSpPr>
            <p:spPr>
              <a:xfrm>
                <a:off x="514880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9" name="Google Shape;1469;p13"/>
              <p:cNvCxnSpPr/>
              <p:nvPr/>
            </p:nvCxnSpPr>
            <p:spPr>
              <a:xfrm>
                <a:off x="529300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0" name="Google Shape;1470;p13"/>
              <p:cNvCxnSpPr/>
              <p:nvPr/>
            </p:nvCxnSpPr>
            <p:spPr>
              <a:xfrm>
                <a:off x="543720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1" name="Google Shape;1471;p13"/>
              <p:cNvCxnSpPr/>
              <p:nvPr/>
            </p:nvCxnSpPr>
            <p:spPr>
              <a:xfrm>
                <a:off x="558140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2" name="Google Shape;1472;p13"/>
              <p:cNvCxnSpPr/>
              <p:nvPr/>
            </p:nvCxnSpPr>
            <p:spPr>
              <a:xfrm>
                <a:off x="572560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3" name="Google Shape;1473;p13"/>
              <p:cNvCxnSpPr/>
              <p:nvPr/>
            </p:nvCxnSpPr>
            <p:spPr>
              <a:xfrm>
                <a:off x="586980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4" name="Google Shape;1474;p13"/>
              <p:cNvCxnSpPr/>
              <p:nvPr/>
            </p:nvCxnSpPr>
            <p:spPr>
              <a:xfrm>
                <a:off x="601400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13"/>
              <p:cNvCxnSpPr/>
              <p:nvPr/>
            </p:nvCxnSpPr>
            <p:spPr>
              <a:xfrm>
                <a:off x="615821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13"/>
              <p:cNvCxnSpPr/>
              <p:nvPr/>
            </p:nvCxnSpPr>
            <p:spPr>
              <a:xfrm>
                <a:off x="630241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13"/>
              <p:cNvCxnSpPr/>
              <p:nvPr/>
            </p:nvCxnSpPr>
            <p:spPr>
              <a:xfrm>
                <a:off x="644661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13"/>
              <p:cNvCxnSpPr/>
              <p:nvPr/>
            </p:nvCxnSpPr>
            <p:spPr>
              <a:xfrm>
                <a:off x="659081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13"/>
              <p:cNvCxnSpPr/>
              <p:nvPr/>
            </p:nvCxnSpPr>
            <p:spPr>
              <a:xfrm>
                <a:off x="673501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13"/>
              <p:cNvCxnSpPr/>
              <p:nvPr/>
            </p:nvCxnSpPr>
            <p:spPr>
              <a:xfrm>
                <a:off x="687921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13"/>
              <p:cNvCxnSpPr/>
              <p:nvPr/>
            </p:nvCxnSpPr>
            <p:spPr>
              <a:xfrm>
                <a:off x="702341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13"/>
              <p:cNvCxnSpPr/>
              <p:nvPr/>
            </p:nvCxnSpPr>
            <p:spPr>
              <a:xfrm>
                <a:off x="716761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13"/>
              <p:cNvCxnSpPr/>
              <p:nvPr/>
            </p:nvCxnSpPr>
            <p:spPr>
              <a:xfrm>
                <a:off x="731181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13"/>
              <p:cNvCxnSpPr/>
              <p:nvPr/>
            </p:nvCxnSpPr>
            <p:spPr>
              <a:xfrm>
                <a:off x="745601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13"/>
              <p:cNvCxnSpPr/>
              <p:nvPr/>
            </p:nvCxnSpPr>
            <p:spPr>
              <a:xfrm>
                <a:off x="760022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13"/>
              <p:cNvCxnSpPr/>
              <p:nvPr/>
            </p:nvCxnSpPr>
            <p:spPr>
              <a:xfrm>
                <a:off x="7744420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13"/>
              <p:cNvCxnSpPr/>
              <p:nvPr/>
            </p:nvCxnSpPr>
            <p:spPr>
              <a:xfrm>
                <a:off x="7888621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13"/>
              <p:cNvCxnSpPr/>
              <p:nvPr/>
            </p:nvCxnSpPr>
            <p:spPr>
              <a:xfrm>
                <a:off x="8032822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13"/>
              <p:cNvCxnSpPr/>
              <p:nvPr/>
            </p:nvCxnSpPr>
            <p:spPr>
              <a:xfrm>
                <a:off x="8177023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13"/>
              <p:cNvCxnSpPr/>
              <p:nvPr/>
            </p:nvCxnSpPr>
            <p:spPr>
              <a:xfrm>
                <a:off x="8321224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13"/>
              <p:cNvCxnSpPr/>
              <p:nvPr/>
            </p:nvCxnSpPr>
            <p:spPr>
              <a:xfrm>
                <a:off x="8465425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13"/>
              <p:cNvCxnSpPr/>
              <p:nvPr/>
            </p:nvCxnSpPr>
            <p:spPr>
              <a:xfrm>
                <a:off x="8609626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13"/>
              <p:cNvCxnSpPr/>
              <p:nvPr/>
            </p:nvCxnSpPr>
            <p:spPr>
              <a:xfrm>
                <a:off x="8753827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13"/>
              <p:cNvCxnSpPr/>
              <p:nvPr/>
            </p:nvCxnSpPr>
            <p:spPr>
              <a:xfrm>
                <a:off x="8898028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13"/>
              <p:cNvCxnSpPr/>
              <p:nvPr/>
            </p:nvCxnSpPr>
            <p:spPr>
              <a:xfrm>
                <a:off x="9042229" y="-11624"/>
                <a:ext cx="0" cy="514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496" name="Google Shape;1496;p13"/>
              <p:cNvGrpSpPr/>
              <p:nvPr/>
            </p:nvGrpSpPr>
            <p:grpSpPr>
              <a:xfrm>
                <a:off x="51" y="126563"/>
                <a:ext cx="9144000" cy="4890373"/>
                <a:chOff x="51" y="126563"/>
                <a:chExt cx="9144000" cy="4890373"/>
              </a:xfrm>
            </p:grpSpPr>
            <p:cxnSp>
              <p:nvCxnSpPr>
                <p:cNvPr id="1497" name="Google Shape;1497;p13"/>
                <p:cNvCxnSpPr/>
                <p:nvPr/>
              </p:nvCxnSpPr>
              <p:spPr>
                <a:xfrm rot="10800000">
                  <a:off x="51" y="211327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8" name="Google Shape;1498;p13"/>
                <p:cNvCxnSpPr/>
                <p:nvPr/>
              </p:nvCxnSpPr>
              <p:spPr>
                <a:xfrm rot="10800000">
                  <a:off x="51" y="196045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9" name="Google Shape;1499;p13"/>
                <p:cNvCxnSpPr/>
                <p:nvPr/>
              </p:nvCxnSpPr>
              <p:spPr>
                <a:xfrm rot="10800000">
                  <a:off x="51" y="180762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00" name="Google Shape;1500;p13"/>
                <p:cNvCxnSpPr/>
                <p:nvPr/>
              </p:nvCxnSpPr>
              <p:spPr>
                <a:xfrm rot="10800000">
                  <a:off x="51" y="165480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01" name="Google Shape;1501;p13"/>
                <p:cNvCxnSpPr/>
                <p:nvPr/>
              </p:nvCxnSpPr>
              <p:spPr>
                <a:xfrm rot="10800000">
                  <a:off x="51" y="150198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02" name="Google Shape;1502;p13"/>
                <p:cNvCxnSpPr/>
                <p:nvPr/>
              </p:nvCxnSpPr>
              <p:spPr>
                <a:xfrm rot="10800000">
                  <a:off x="51" y="134915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03" name="Google Shape;1503;p13"/>
                <p:cNvCxnSpPr/>
                <p:nvPr/>
              </p:nvCxnSpPr>
              <p:spPr>
                <a:xfrm rot="10800000">
                  <a:off x="51" y="119633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04" name="Google Shape;1504;p13"/>
                <p:cNvCxnSpPr/>
                <p:nvPr/>
              </p:nvCxnSpPr>
              <p:spPr>
                <a:xfrm rot="10800000">
                  <a:off x="51" y="104350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05" name="Google Shape;1505;p13"/>
                <p:cNvCxnSpPr/>
                <p:nvPr/>
              </p:nvCxnSpPr>
              <p:spPr>
                <a:xfrm rot="10800000">
                  <a:off x="51" y="89068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06" name="Google Shape;1506;p13"/>
                <p:cNvCxnSpPr/>
                <p:nvPr/>
              </p:nvCxnSpPr>
              <p:spPr>
                <a:xfrm rot="10800000">
                  <a:off x="51" y="73786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07" name="Google Shape;1507;p13"/>
                <p:cNvCxnSpPr/>
                <p:nvPr/>
              </p:nvCxnSpPr>
              <p:spPr>
                <a:xfrm rot="10800000">
                  <a:off x="51" y="58503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08" name="Google Shape;1508;p13"/>
                <p:cNvCxnSpPr/>
                <p:nvPr/>
              </p:nvCxnSpPr>
              <p:spPr>
                <a:xfrm rot="10800000">
                  <a:off x="51" y="43221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09" name="Google Shape;1509;p13"/>
                <p:cNvCxnSpPr/>
                <p:nvPr/>
              </p:nvCxnSpPr>
              <p:spPr>
                <a:xfrm rot="10800000">
                  <a:off x="51" y="27938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10" name="Google Shape;1510;p13"/>
                <p:cNvCxnSpPr/>
                <p:nvPr/>
              </p:nvCxnSpPr>
              <p:spPr>
                <a:xfrm rot="10800000">
                  <a:off x="51" y="12656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11" name="Google Shape;1511;p13"/>
                <p:cNvCxnSpPr/>
                <p:nvPr/>
              </p:nvCxnSpPr>
              <p:spPr>
                <a:xfrm rot="10800000">
                  <a:off x="51" y="425281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12" name="Google Shape;1512;p13"/>
                <p:cNvCxnSpPr/>
                <p:nvPr/>
              </p:nvCxnSpPr>
              <p:spPr>
                <a:xfrm rot="10800000">
                  <a:off x="51" y="409999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13" name="Google Shape;1513;p13"/>
                <p:cNvCxnSpPr/>
                <p:nvPr/>
              </p:nvCxnSpPr>
              <p:spPr>
                <a:xfrm rot="10800000">
                  <a:off x="51" y="394716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14" name="Google Shape;1514;p13"/>
                <p:cNvCxnSpPr/>
                <p:nvPr/>
              </p:nvCxnSpPr>
              <p:spPr>
                <a:xfrm rot="10800000">
                  <a:off x="51" y="3794343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15" name="Google Shape;1515;p13"/>
                <p:cNvCxnSpPr/>
                <p:nvPr/>
              </p:nvCxnSpPr>
              <p:spPr>
                <a:xfrm rot="10800000">
                  <a:off x="51" y="3641519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16" name="Google Shape;1516;p13"/>
                <p:cNvCxnSpPr/>
                <p:nvPr/>
              </p:nvCxnSpPr>
              <p:spPr>
                <a:xfrm rot="10800000">
                  <a:off x="51" y="348869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17" name="Google Shape;1517;p13"/>
                <p:cNvCxnSpPr/>
                <p:nvPr/>
              </p:nvCxnSpPr>
              <p:spPr>
                <a:xfrm rot="10800000">
                  <a:off x="51" y="3335871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18" name="Google Shape;1518;p13"/>
                <p:cNvCxnSpPr/>
                <p:nvPr/>
              </p:nvCxnSpPr>
              <p:spPr>
                <a:xfrm rot="10800000">
                  <a:off x="51" y="318304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19" name="Google Shape;1519;p13"/>
                <p:cNvCxnSpPr/>
                <p:nvPr/>
              </p:nvCxnSpPr>
              <p:spPr>
                <a:xfrm rot="10800000">
                  <a:off x="51" y="303022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0" name="Google Shape;1520;p13"/>
                <p:cNvCxnSpPr/>
                <p:nvPr/>
              </p:nvCxnSpPr>
              <p:spPr>
                <a:xfrm rot="10800000">
                  <a:off x="51" y="287739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1" name="Google Shape;1521;p13"/>
                <p:cNvCxnSpPr/>
                <p:nvPr/>
              </p:nvCxnSpPr>
              <p:spPr>
                <a:xfrm rot="10800000">
                  <a:off x="51" y="272457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2" name="Google Shape;1522;p13"/>
                <p:cNvCxnSpPr/>
                <p:nvPr/>
              </p:nvCxnSpPr>
              <p:spPr>
                <a:xfrm rot="10800000">
                  <a:off x="51" y="25717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3" name="Google Shape;1523;p13"/>
                <p:cNvCxnSpPr/>
                <p:nvPr/>
              </p:nvCxnSpPr>
              <p:spPr>
                <a:xfrm rot="10800000">
                  <a:off x="51" y="2418926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4" name="Google Shape;1524;p13"/>
                <p:cNvCxnSpPr/>
                <p:nvPr/>
              </p:nvCxnSpPr>
              <p:spPr>
                <a:xfrm rot="10800000">
                  <a:off x="51" y="226610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5" name="Google Shape;1525;p13"/>
                <p:cNvCxnSpPr/>
                <p:nvPr/>
              </p:nvCxnSpPr>
              <p:spPr>
                <a:xfrm rot="10800000">
                  <a:off x="51" y="5016937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6" name="Google Shape;1526;p13"/>
                <p:cNvCxnSpPr/>
                <p:nvPr/>
              </p:nvCxnSpPr>
              <p:spPr>
                <a:xfrm rot="10800000">
                  <a:off x="51" y="4864112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7" name="Google Shape;1527;p13"/>
                <p:cNvCxnSpPr/>
                <p:nvPr/>
              </p:nvCxnSpPr>
              <p:spPr>
                <a:xfrm rot="10800000">
                  <a:off x="51" y="4711288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8" name="Google Shape;1528;p13"/>
                <p:cNvCxnSpPr/>
                <p:nvPr/>
              </p:nvCxnSpPr>
              <p:spPr>
                <a:xfrm rot="10800000">
                  <a:off x="51" y="4558464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29" name="Google Shape;1529;p13"/>
                <p:cNvCxnSpPr/>
                <p:nvPr/>
              </p:nvCxnSpPr>
              <p:spPr>
                <a:xfrm rot="10800000">
                  <a:off x="51" y="440564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530" name="Google Shape;1530;p13"/>
            <p:cNvCxnSpPr/>
            <p:nvPr/>
          </p:nvCxnSpPr>
          <p:spPr>
            <a:xfrm>
              <a:off x="390173" y="-11624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31" name="Google Shape;1531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32" name="Google Shape;1532;p13"/>
          <p:cNvSpPr txBox="1">
            <a:spLocks noGrp="1"/>
          </p:cNvSpPr>
          <p:nvPr>
            <p:ph type="title" idx="2" hasCustomPrompt="1"/>
          </p:nvPr>
        </p:nvSpPr>
        <p:spPr>
          <a:xfrm>
            <a:off x="810225" y="1872675"/>
            <a:ext cx="8382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33" name="Google Shape;1533;p13"/>
          <p:cNvSpPr txBox="1">
            <a:spLocks noGrp="1"/>
          </p:cNvSpPr>
          <p:nvPr>
            <p:ph type="title" idx="3" hasCustomPrompt="1"/>
          </p:nvPr>
        </p:nvSpPr>
        <p:spPr>
          <a:xfrm>
            <a:off x="810225" y="3248625"/>
            <a:ext cx="8382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34" name="Google Shape;1534;p13"/>
          <p:cNvSpPr txBox="1">
            <a:spLocks noGrp="1"/>
          </p:cNvSpPr>
          <p:nvPr>
            <p:ph type="subTitle" idx="1"/>
          </p:nvPr>
        </p:nvSpPr>
        <p:spPr>
          <a:xfrm>
            <a:off x="1800825" y="1746825"/>
            <a:ext cx="5430300" cy="8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35" name="Google Shape;1535;p13"/>
          <p:cNvSpPr txBox="1">
            <a:spLocks noGrp="1"/>
          </p:cNvSpPr>
          <p:nvPr>
            <p:ph type="subTitle" idx="4"/>
          </p:nvPr>
        </p:nvSpPr>
        <p:spPr>
          <a:xfrm>
            <a:off x="1800825" y="3122775"/>
            <a:ext cx="5430300" cy="8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Unbounded"/>
                <a:ea typeface="Unbounded"/>
                <a:cs typeface="Unbounded"/>
                <a:sym typeface="Unbound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36" name="Google Shape;1536;p13"/>
          <p:cNvSpPr/>
          <p:nvPr/>
        </p:nvSpPr>
        <p:spPr>
          <a:xfrm>
            <a:off x="609251" y="134588"/>
            <a:ext cx="207927" cy="258330"/>
          </a:xfrm>
          <a:custGeom>
            <a:avLst/>
            <a:gdLst/>
            <a:ahLst/>
            <a:cxnLst/>
            <a:rect l="l" t="t" r="r" b="b"/>
            <a:pathLst>
              <a:path w="10932" h="13582" extrusionOk="0">
                <a:moveTo>
                  <a:pt x="7016" y="4506"/>
                </a:moveTo>
                <a:lnTo>
                  <a:pt x="7016" y="4506"/>
                </a:lnTo>
                <a:cubicBezTo>
                  <a:pt x="7874" y="4569"/>
                  <a:pt x="8670" y="5108"/>
                  <a:pt x="9231" y="5731"/>
                </a:cubicBezTo>
                <a:cubicBezTo>
                  <a:pt x="9601" y="6142"/>
                  <a:pt x="10145" y="7321"/>
                  <a:pt x="9173" y="7338"/>
                </a:cubicBezTo>
                <a:cubicBezTo>
                  <a:pt x="9169" y="7338"/>
                  <a:pt x="9165" y="7338"/>
                  <a:pt x="9161" y="7338"/>
                </a:cubicBezTo>
                <a:cubicBezTo>
                  <a:pt x="8724" y="7338"/>
                  <a:pt x="8387" y="7014"/>
                  <a:pt x="8125" y="6696"/>
                </a:cubicBezTo>
                <a:cubicBezTo>
                  <a:pt x="7611" y="6077"/>
                  <a:pt x="7255" y="5301"/>
                  <a:pt x="7016" y="4506"/>
                </a:cubicBezTo>
                <a:close/>
                <a:moveTo>
                  <a:pt x="4780" y="7571"/>
                </a:moveTo>
                <a:cubicBezTo>
                  <a:pt x="5738" y="8287"/>
                  <a:pt x="6440" y="9442"/>
                  <a:pt x="6851" y="10533"/>
                </a:cubicBezTo>
                <a:cubicBezTo>
                  <a:pt x="7083" y="11150"/>
                  <a:pt x="7368" y="12114"/>
                  <a:pt x="6829" y="12654"/>
                </a:cubicBezTo>
                <a:cubicBezTo>
                  <a:pt x="6687" y="12796"/>
                  <a:pt x="6546" y="12855"/>
                  <a:pt x="6409" y="12855"/>
                </a:cubicBezTo>
                <a:cubicBezTo>
                  <a:pt x="5892" y="12855"/>
                  <a:pt x="5444" y="12011"/>
                  <a:pt x="5307" y="11602"/>
                </a:cubicBezTo>
                <a:cubicBezTo>
                  <a:pt x="4991" y="10668"/>
                  <a:pt x="4828" y="9668"/>
                  <a:pt x="4784" y="8685"/>
                </a:cubicBezTo>
                <a:cubicBezTo>
                  <a:pt x="4768" y="8319"/>
                  <a:pt x="4762" y="7944"/>
                  <a:pt x="4780" y="7571"/>
                </a:cubicBezTo>
                <a:close/>
                <a:moveTo>
                  <a:pt x="8009" y="0"/>
                </a:moveTo>
                <a:cubicBezTo>
                  <a:pt x="7418" y="0"/>
                  <a:pt x="6811" y="262"/>
                  <a:pt x="6438" y="717"/>
                </a:cubicBezTo>
                <a:cubicBezTo>
                  <a:pt x="6056" y="1182"/>
                  <a:pt x="5992" y="1850"/>
                  <a:pt x="6003" y="2429"/>
                </a:cubicBezTo>
                <a:cubicBezTo>
                  <a:pt x="6012" y="2920"/>
                  <a:pt x="6072" y="3428"/>
                  <a:pt x="6180" y="3933"/>
                </a:cubicBezTo>
                <a:lnTo>
                  <a:pt x="6180" y="3933"/>
                </a:lnTo>
                <a:cubicBezTo>
                  <a:pt x="6101" y="3953"/>
                  <a:pt x="6023" y="3979"/>
                  <a:pt x="5945" y="4008"/>
                </a:cubicBezTo>
                <a:cubicBezTo>
                  <a:pt x="4897" y="4405"/>
                  <a:pt x="4409" y="5407"/>
                  <a:pt x="4213" y="6533"/>
                </a:cubicBezTo>
                <a:lnTo>
                  <a:pt x="4213" y="6533"/>
                </a:lnTo>
                <a:cubicBezTo>
                  <a:pt x="3918" y="6423"/>
                  <a:pt x="3611" y="6361"/>
                  <a:pt x="3297" y="6361"/>
                </a:cubicBezTo>
                <a:cubicBezTo>
                  <a:pt x="2931" y="6361"/>
                  <a:pt x="2555" y="6446"/>
                  <a:pt x="2177" y="6640"/>
                </a:cubicBezTo>
                <a:cubicBezTo>
                  <a:pt x="379" y="7563"/>
                  <a:pt x="25" y="10092"/>
                  <a:pt x="5" y="11896"/>
                </a:cubicBezTo>
                <a:cubicBezTo>
                  <a:pt x="0" y="12356"/>
                  <a:pt x="22" y="12817"/>
                  <a:pt x="78" y="13272"/>
                </a:cubicBezTo>
                <a:cubicBezTo>
                  <a:pt x="104" y="13478"/>
                  <a:pt x="281" y="13582"/>
                  <a:pt x="444" y="13582"/>
                </a:cubicBezTo>
                <a:cubicBezTo>
                  <a:pt x="606" y="13582"/>
                  <a:pt x="755" y="13479"/>
                  <a:pt x="729" y="13272"/>
                </a:cubicBezTo>
                <a:lnTo>
                  <a:pt x="731" y="13272"/>
                </a:lnTo>
                <a:cubicBezTo>
                  <a:pt x="537" y="11716"/>
                  <a:pt x="624" y="9912"/>
                  <a:pt x="1330" y="8487"/>
                </a:cubicBezTo>
                <a:cubicBezTo>
                  <a:pt x="1769" y="7601"/>
                  <a:pt x="2522" y="7034"/>
                  <a:pt x="3364" y="7034"/>
                </a:cubicBezTo>
                <a:cubicBezTo>
                  <a:pt x="3613" y="7034"/>
                  <a:pt x="3871" y="7084"/>
                  <a:pt x="4131" y="7190"/>
                </a:cubicBezTo>
                <a:lnTo>
                  <a:pt x="4131" y="7190"/>
                </a:lnTo>
                <a:cubicBezTo>
                  <a:pt x="4053" y="8146"/>
                  <a:pt x="4141" y="9124"/>
                  <a:pt x="4242" y="9854"/>
                </a:cubicBezTo>
                <a:cubicBezTo>
                  <a:pt x="4393" y="10920"/>
                  <a:pt x="4607" y="12339"/>
                  <a:pt x="5460" y="13092"/>
                </a:cubicBezTo>
                <a:cubicBezTo>
                  <a:pt x="5742" y="13341"/>
                  <a:pt x="6085" y="13475"/>
                  <a:pt x="6421" y="13475"/>
                </a:cubicBezTo>
                <a:cubicBezTo>
                  <a:pt x="6783" y="13475"/>
                  <a:pt x="7136" y="13321"/>
                  <a:pt x="7396" y="12990"/>
                </a:cubicBezTo>
                <a:cubicBezTo>
                  <a:pt x="8479" y="11607"/>
                  <a:pt x="7148" y="9333"/>
                  <a:pt x="6271" y="8185"/>
                </a:cubicBezTo>
                <a:cubicBezTo>
                  <a:pt x="5884" y="7677"/>
                  <a:pt x="5397" y="7192"/>
                  <a:pt x="4849" y="6850"/>
                </a:cubicBezTo>
                <a:lnTo>
                  <a:pt x="4849" y="6850"/>
                </a:lnTo>
                <a:cubicBezTo>
                  <a:pt x="4895" y="6544"/>
                  <a:pt x="4964" y="6243"/>
                  <a:pt x="5064" y="5951"/>
                </a:cubicBezTo>
                <a:cubicBezTo>
                  <a:pt x="5294" y="5281"/>
                  <a:pt x="5717" y="4757"/>
                  <a:pt x="6342" y="4573"/>
                </a:cubicBezTo>
                <a:lnTo>
                  <a:pt x="6342" y="4573"/>
                </a:lnTo>
                <a:cubicBezTo>
                  <a:pt x="6587" y="5403"/>
                  <a:pt x="6959" y="6198"/>
                  <a:pt x="7440" y="6867"/>
                </a:cubicBezTo>
                <a:cubicBezTo>
                  <a:pt x="7781" y="7341"/>
                  <a:pt x="8233" y="7825"/>
                  <a:pt x="8828" y="7958"/>
                </a:cubicBezTo>
                <a:cubicBezTo>
                  <a:pt x="8939" y="7982"/>
                  <a:pt x="9050" y="7994"/>
                  <a:pt x="9158" y="7994"/>
                </a:cubicBezTo>
                <a:cubicBezTo>
                  <a:pt x="9841" y="7994"/>
                  <a:pt x="10414" y="7519"/>
                  <a:pt x="10372" y="6768"/>
                </a:cubicBezTo>
                <a:cubicBezTo>
                  <a:pt x="10319" y="5818"/>
                  <a:pt x="9612" y="5084"/>
                  <a:pt x="8881" y="4562"/>
                </a:cubicBezTo>
                <a:cubicBezTo>
                  <a:pt x="8295" y="4142"/>
                  <a:pt x="7569" y="3852"/>
                  <a:pt x="6845" y="3849"/>
                </a:cubicBezTo>
                <a:lnTo>
                  <a:pt x="6845" y="3849"/>
                </a:lnTo>
                <a:cubicBezTo>
                  <a:pt x="6809" y="3692"/>
                  <a:pt x="6778" y="3535"/>
                  <a:pt x="6751" y="3380"/>
                </a:cubicBezTo>
                <a:cubicBezTo>
                  <a:pt x="6568" y="2351"/>
                  <a:pt x="6479" y="761"/>
                  <a:pt x="7900" y="650"/>
                </a:cubicBezTo>
                <a:cubicBezTo>
                  <a:pt x="7938" y="647"/>
                  <a:pt x="7976" y="645"/>
                  <a:pt x="8014" y="645"/>
                </a:cubicBezTo>
                <a:cubicBezTo>
                  <a:pt x="9335" y="645"/>
                  <a:pt x="10228" y="2448"/>
                  <a:pt x="10272" y="3571"/>
                </a:cubicBezTo>
                <a:cubicBezTo>
                  <a:pt x="10280" y="3781"/>
                  <a:pt x="10447" y="3886"/>
                  <a:pt x="10611" y="3886"/>
                </a:cubicBezTo>
                <a:cubicBezTo>
                  <a:pt x="10773" y="3886"/>
                  <a:pt x="10932" y="3781"/>
                  <a:pt x="10923" y="3571"/>
                </a:cubicBezTo>
                <a:cubicBezTo>
                  <a:pt x="10867" y="2149"/>
                  <a:pt x="9895" y="344"/>
                  <a:pt x="8389" y="38"/>
                </a:cubicBezTo>
                <a:cubicBezTo>
                  <a:pt x="8265" y="12"/>
                  <a:pt x="8138" y="0"/>
                  <a:pt x="8009" y="0"/>
                </a:cubicBezTo>
                <a:close/>
              </a:path>
            </a:pathLst>
          </a:custGeom>
          <a:solidFill>
            <a:srgbClr val="2A2A2A">
              <a:alpha val="798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nbounded SemiBold"/>
              <a:buNone/>
              <a:defRPr sz="3500">
                <a:solidFill>
                  <a:schemeClr val="dk1"/>
                </a:solidFill>
                <a:latin typeface="Unbounded SemiBold"/>
                <a:ea typeface="Unbounded SemiBold"/>
                <a:cs typeface="Unbounded SemiBold"/>
                <a:sym typeface="Unbound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nbounded SemiBold"/>
              <a:buNone/>
              <a:defRPr sz="3500">
                <a:solidFill>
                  <a:schemeClr val="dk1"/>
                </a:solidFill>
                <a:latin typeface="Unbounded SemiBold"/>
                <a:ea typeface="Unbounded SemiBold"/>
                <a:cs typeface="Unbounded SemiBold"/>
                <a:sym typeface="Unbounde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nbounded SemiBold"/>
              <a:buNone/>
              <a:defRPr sz="3500">
                <a:solidFill>
                  <a:schemeClr val="dk1"/>
                </a:solidFill>
                <a:latin typeface="Unbounded SemiBold"/>
                <a:ea typeface="Unbounded SemiBold"/>
                <a:cs typeface="Unbounded SemiBold"/>
                <a:sym typeface="Unbounde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nbounded SemiBold"/>
              <a:buNone/>
              <a:defRPr sz="3500">
                <a:solidFill>
                  <a:schemeClr val="dk1"/>
                </a:solidFill>
                <a:latin typeface="Unbounded SemiBold"/>
                <a:ea typeface="Unbounded SemiBold"/>
                <a:cs typeface="Unbounded SemiBold"/>
                <a:sym typeface="Unbounde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nbounded SemiBold"/>
              <a:buNone/>
              <a:defRPr sz="3500">
                <a:solidFill>
                  <a:schemeClr val="dk1"/>
                </a:solidFill>
                <a:latin typeface="Unbounded SemiBold"/>
                <a:ea typeface="Unbounded SemiBold"/>
                <a:cs typeface="Unbounded SemiBold"/>
                <a:sym typeface="Unbounde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nbounded SemiBold"/>
              <a:buNone/>
              <a:defRPr sz="3500">
                <a:solidFill>
                  <a:schemeClr val="dk1"/>
                </a:solidFill>
                <a:latin typeface="Unbounded SemiBold"/>
                <a:ea typeface="Unbounded SemiBold"/>
                <a:cs typeface="Unbounded SemiBold"/>
                <a:sym typeface="Unbounde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nbounded SemiBold"/>
              <a:buNone/>
              <a:defRPr sz="3500">
                <a:solidFill>
                  <a:schemeClr val="dk1"/>
                </a:solidFill>
                <a:latin typeface="Unbounded SemiBold"/>
                <a:ea typeface="Unbounded SemiBold"/>
                <a:cs typeface="Unbounded SemiBold"/>
                <a:sym typeface="Unbounde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nbounded SemiBold"/>
              <a:buNone/>
              <a:defRPr sz="3500">
                <a:solidFill>
                  <a:schemeClr val="dk1"/>
                </a:solidFill>
                <a:latin typeface="Unbounded SemiBold"/>
                <a:ea typeface="Unbounded SemiBold"/>
                <a:cs typeface="Unbounded SemiBold"/>
                <a:sym typeface="Unbounde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Unbounded SemiBold"/>
              <a:buNone/>
              <a:defRPr sz="3500">
                <a:solidFill>
                  <a:schemeClr val="dk1"/>
                </a:solidFill>
                <a:latin typeface="Unbounded SemiBold"/>
                <a:ea typeface="Unbounded SemiBold"/>
                <a:cs typeface="Unbounded SemiBold"/>
                <a:sym typeface="Unbound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●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○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gtree"/>
              <a:buChar char="■"/>
              <a:defRPr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9" r:id="rId12"/>
    <p:sldLayoutId id="214748367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7.emf"/><Relationship Id="rId18" Type="http://schemas.openxmlformats.org/officeDocument/2006/relationships/customXml" Target="../ink/ink8.xml"/><Relationship Id="rId3" Type="http://schemas.openxmlformats.org/officeDocument/2006/relationships/image" Target="../media/image2.png"/><Relationship Id="rId21" Type="http://schemas.openxmlformats.org/officeDocument/2006/relationships/image" Target="../media/image11.emf"/><Relationship Id="rId7" Type="http://schemas.openxmlformats.org/officeDocument/2006/relationships/image" Target="../media/image4.emf"/><Relationship Id="rId12" Type="http://schemas.openxmlformats.org/officeDocument/2006/relationships/customXml" Target="../ink/ink5.xml"/><Relationship Id="rId17" Type="http://schemas.openxmlformats.org/officeDocument/2006/relationships/image" Target="../media/image9.emf"/><Relationship Id="rId25" Type="http://schemas.openxmlformats.org/officeDocument/2006/relationships/image" Target="../media/image13.emf"/><Relationship Id="rId2" Type="http://schemas.openxmlformats.org/officeDocument/2006/relationships/image" Target="../media/image1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2.xml"/><Relationship Id="rId11" Type="http://schemas.openxmlformats.org/officeDocument/2006/relationships/image" Target="../media/image6.emf"/><Relationship Id="rId24" Type="http://schemas.openxmlformats.org/officeDocument/2006/relationships/customXml" Target="../ink/ink11.xml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23" Type="http://schemas.openxmlformats.org/officeDocument/2006/relationships/image" Target="../media/image12.emf"/><Relationship Id="rId10" Type="http://schemas.openxmlformats.org/officeDocument/2006/relationships/customXml" Target="../ink/ink4.xml"/><Relationship Id="rId19" Type="http://schemas.openxmlformats.org/officeDocument/2006/relationships/image" Target="../media/image10.emf"/><Relationship Id="rId4" Type="http://schemas.openxmlformats.org/officeDocument/2006/relationships/customXml" Target="../ink/ink1.xml"/><Relationship Id="rId9" Type="http://schemas.openxmlformats.org/officeDocument/2006/relationships/image" Target="../media/image5.emf"/><Relationship Id="rId14" Type="http://schemas.openxmlformats.org/officeDocument/2006/relationships/customXml" Target="../ink/ink6.xml"/><Relationship Id="rId22" Type="http://schemas.openxmlformats.org/officeDocument/2006/relationships/customXml" Target="../ink/ink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6" name="Google Shape;3036;p31"/>
          <p:cNvSpPr txBox="1">
            <a:spLocks noGrp="1"/>
          </p:cNvSpPr>
          <p:nvPr>
            <p:ph type="ctrTitle"/>
          </p:nvPr>
        </p:nvSpPr>
        <p:spPr>
          <a:xfrm>
            <a:off x="345057" y="1197450"/>
            <a:ext cx="5545268" cy="10879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Bienvenidos </a:t>
            </a:r>
            <a:endParaRPr dirty="0"/>
          </a:p>
        </p:txBody>
      </p:sp>
      <p:grpSp>
        <p:nvGrpSpPr>
          <p:cNvPr id="3037" name="Google Shape;3037;p31"/>
          <p:cNvGrpSpPr/>
          <p:nvPr/>
        </p:nvGrpSpPr>
        <p:grpSpPr>
          <a:xfrm rot="4770054">
            <a:off x="8420937" y="1277609"/>
            <a:ext cx="1354745" cy="1432850"/>
            <a:chOff x="1976100" y="-1152450"/>
            <a:chExt cx="1651250" cy="1746450"/>
          </a:xfrm>
        </p:grpSpPr>
        <p:sp>
          <p:nvSpPr>
            <p:cNvPr id="3038" name="Google Shape;3038;p31"/>
            <p:cNvSpPr/>
            <p:nvPr/>
          </p:nvSpPr>
          <p:spPr>
            <a:xfrm>
              <a:off x="1976100" y="-1152450"/>
              <a:ext cx="1651250" cy="1716450"/>
            </a:xfrm>
            <a:custGeom>
              <a:avLst/>
              <a:gdLst/>
              <a:ahLst/>
              <a:cxnLst/>
              <a:rect l="l" t="t" r="r" b="b"/>
              <a:pathLst>
                <a:path w="66050" h="68658" extrusionOk="0">
                  <a:moveTo>
                    <a:pt x="50735" y="13480"/>
                  </a:moveTo>
                  <a:lnTo>
                    <a:pt x="29376" y="54744"/>
                  </a:lnTo>
                  <a:lnTo>
                    <a:pt x="12402" y="30028"/>
                  </a:lnTo>
                  <a:lnTo>
                    <a:pt x="50735" y="13480"/>
                  </a:lnTo>
                  <a:close/>
                  <a:moveTo>
                    <a:pt x="65422" y="0"/>
                  </a:moveTo>
                  <a:lnTo>
                    <a:pt x="0" y="25539"/>
                  </a:lnTo>
                  <a:lnTo>
                    <a:pt x="10" y="26938"/>
                  </a:lnTo>
                  <a:lnTo>
                    <a:pt x="31193" y="68657"/>
                  </a:lnTo>
                  <a:lnTo>
                    <a:pt x="66049" y="704"/>
                  </a:lnTo>
                  <a:lnTo>
                    <a:pt x="654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31"/>
            <p:cNvSpPr/>
            <p:nvPr/>
          </p:nvSpPr>
          <p:spPr>
            <a:xfrm>
              <a:off x="1976325" y="-1134850"/>
              <a:ext cx="1651025" cy="1728850"/>
            </a:xfrm>
            <a:custGeom>
              <a:avLst/>
              <a:gdLst/>
              <a:ahLst/>
              <a:cxnLst/>
              <a:rect l="l" t="t" r="r" b="b"/>
              <a:pathLst>
                <a:path w="66041" h="69154" extrusionOk="0">
                  <a:moveTo>
                    <a:pt x="50659" y="14471"/>
                  </a:moveTo>
                  <a:lnTo>
                    <a:pt x="29843" y="54550"/>
                  </a:lnTo>
                  <a:lnTo>
                    <a:pt x="13035" y="30406"/>
                  </a:lnTo>
                  <a:lnTo>
                    <a:pt x="50659" y="14471"/>
                  </a:lnTo>
                  <a:close/>
                  <a:moveTo>
                    <a:pt x="66040" y="0"/>
                  </a:moveTo>
                  <a:lnTo>
                    <a:pt x="1" y="26234"/>
                  </a:lnTo>
                  <a:lnTo>
                    <a:pt x="31275" y="69154"/>
                  </a:lnTo>
                  <a:lnTo>
                    <a:pt x="66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31"/>
            <p:cNvSpPr/>
            <p:nvPr/>
          </p:nvSpPr>
          <p:spPr>
            <a:xfrm>
              <a:off x="3361550" y="-1029150"/>
              <a:ext cx="17650" cy="43575"/>
            </a:xfrm>
            <a:custGeom>
              <a:avLst/>
              <a:gdLst/>
              <a:ahLst/>
              <a:cxnLst/>
              <a:rect l="l" t="t" r="r" b="b"/>
              <a:pathLst>
                <a:path w="706" h="1743" fill="none" extrusionOk="0">
                  <a:moveTo>
                    <a:pt x="705" y="1742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 w="4700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31"/>
            <p:cNvSpPr/>
            <p:nvPr/>
          </p:nvSpPr>
          <p:spPr>
            <a:xfrm>
              <a:off x="3297275" y="-1003950"/>
              <a:ext cx="17675" cy="43550"/>
            </a:xfrm>
            <a:custGeom>
              <a:avLst/>
              <a:gdLst/>
              <a:ahLst/>
              <a:cxnLst/>
              <a:rect l="l" t="t" r="r" b="b"/>
              <a:pathLst>
                <a:path w="707" h="1742" fill="none" extrusionOk="0">
                  <a:moveTo>
                    <a:pt x="707" y="1742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 w="4700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31"/>
            <p:cNvSpPr/>
            <p:nvPr/>
          </p:nvSpPr>
          <p:spPr>
            <a:xfrm>
              <a:off x="3236250" y="-979975"/>
              <a:ext cx="17675" cy="43575"/>
            </a:xfrm>
            <a:custGeom>
              <a:avLst/>
              <a:gdLst/>
              <a:ahLst/>
              <a:cxnLst/>
              <a:rect l="l" t="t" r="r" b="b"/>
              <a:pathLst>
                <a:path w="707" h="1743" fill="none" extrusionOk="0">
                  <a:moveTo>
                    <a:pt x="706" y="1742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 w="4700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31"/>
            <p:cNvSpPr/>
            <p:nvPr/>
          </p:nvSpPr>
          <p:spPr>
            <a:xfrm>
              <a:off x="3171975" y="-953950"/>
              <a:ext cx="17625" cy="43550"/>
            </a:xfrm>
            <a:custGeom>
              <a:avLst/>
              <a:gdLst/>
              <a:ahLst/>
              <a:cxnLst/>
              <a:rect l="l" t="t" r="r" b="b"/>
              <a:pathLst>
                <a:path w="705" h="1742" fill="none" extrusionOk="0">
                  <a:moveTo>
                    <a:pt x="705" y="1742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 w="4700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31"/>
            <p:cNvSpPr/>
            <p:nvPr/>
          </p:nvSpPr>
          <p:spPr>
            <a:xfrm>
              <a:off x="3110750" y="-930925"/>
              <a:ext cx="17675" cy="43575"/>
            </a:xfrm>
            <a:custGeom>
              <a:avLst/>
              <a:gdLst/>
              <a:ahLst/>
              <a:cxnLst/>
              <a:rect l="l" t="t" r="r" b="b"/>
              <a:pathLst>
                <a:path w="707" h="1743" fill="none" extrusionOk="0">
                  <a:moveTo>
                    <a:pt x="706" y="1743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 w="4700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31"/>
            <p:cNvSpPr/>
            <p:nvPr/>
          </p:nvSpPr>
          <p:spPr>
            <a:xfrm>
              <a:off x="3050150" y="-905925"/>
              <a:ext cx="17675" cy="43575"/>
            </a:xfrm>
            <a:custGeom>
              <a:avLst/>
              <a:gdLst/>
              <a:ahLst/>
              <a:cxnLst/>
              <a:rect l="l" t="t" r="r" b="b"/>
              <a:pathLst>
                <a:path w="707" h="1743" fill="none" extrusionOk="0">
                  <a:moveTo>
                    <a:pt x="706" y="1743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 w="4700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31"/>
            <p:cNvSpPr/>
            <p:nvPr/>
          </p:nvSpPr>
          <p:spPr>
            <a:xfrm>
              <a:off x="2988325" y="-880575"/>
              <a:ext cx="17650" cy="43575"/>
            </a:xfrm>
            <a:custGeom>
              <a:avLst/>
              <a:gdLst/>
              <a:ahLst/>
              <a:cxnLst/>
              <a:rect l="l" t="t" r="r" b="b"/>
              <a:pathLst>
                <a:path w="706" h="1743" fill="none" extrusionOk="0">
                  <a:moveTo>
                    <a:pt x="705" y="1743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 w="4700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31"/>
            <p:cNvSpPr/>
            <p:nvPr/>
          </p:nvSpPr>
          <p:spPr>
            <a:xfrm>
              <a:off x="2925050" y="-855025"/>
              <a:ext cx="17625" cy="43575"/>
            </a:xfrm>
            <a:custGeom>
              <a:avLst/>
              <a:gdLst/>
              <a:ahLst/>
              <a:cxnLst/>
              <a:rect l="l" t="t" r="r" b="b"/>
              <a:pathLst>
                <a:path w="705" h="1743" fill="none" extrusionOk="0">
                  <a:moveTo>
                    <a:pt x="704" y="1742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 w="4700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31"/>
            <p:cNvSpPr/>
            <p:nvPr/>
          </p:nvSpPr>
          <p:spPr>
            <a:xfrm>
              <a:off x="2865250" y="-831350"/>
              <a:ext cx="17675" cy="43575"/>
            </a:xfrm>
            <a:custGeom>
              <a:avLst/>
              <a:gdLst/>
              <a:ahLst/>
              <a:cxnLst/>
              <a:rect l="l" t="t" r="r" b="b"/>
              <a:pathLst>
                <a:path w="707" h="1743" fill="none" extrusionOk="0">
                  <a:moveTo>
                    <a:pt x="707" y="1742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 w="4700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31"/>
            <p:cNvSpPr/>
            <p:nvPr/>
          </p:nvSpPr>
          <p:spPr>
            <a:xfrm>
              <a:off x="2800975" y="-806200"/>
              <a:ext cx="17675" cy="43575"/>
            </a:xfrm>
            <a:custGeom>
              <a:avLst/>
              <a:gdLst/>
              <a:ahLst/>
              <a:cxnLst/>
              <a:rect l="l" t="t" r="r" b="b"/>
              <a:pathLst>
                <a:path w="707" h="1743" fill="none" extrusionOk="0">
                  <a:moveTo>
                    <a:pt x="707" y="1742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 w="4700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31"/>
            <p:cNvSpPr/>
            <p:nvPr/>
          </p:nvSpPr>
          <p:spPr>
            <a:xfrm>
              <a:off x="2739950" y="-782175"/>
              <a:ext cx="17675" cy="43575"/>
            </a:xfrm>
            <a:custGeom>
              <a:avLst/>
              <a:gdLst/>
              <a:ahLst/>
              <a:cxnLst/>
              <a:rect l="l" t="t" r="r" b="b"/>
              <a:pathLst>
                <a:path w="707" h="1743" fill="none" extrusionOk="0">
                  <a:moveTo>
                    <a:pt x="706" y="1742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 w="4700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31"/>
            <p:cNvSpPr/>
            <p:nvPr/>
          </p:nvSpPr>
          <p:spPr>
            <a:xfrm>
              <a:off x="2675675" y="-756200"/>
              <a:ext cx="17625" cy="43575"/>
            </a:xfrm>
            <a:custGeom>
              <a:avLst/>
              <a:gdLst/>
              <a:ahLst/>
              <a:cxnLst/>
              <a:rect l="l" t="t" r="r" b="b"/>
              <a:pathLst>
                <a:path w="705" h="1743" fill="none" extrusionOk="0">
                  <a:moveTo>
                    <a:pt x="705" y="1742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 w="4700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31"/>
            <p:cNvSpPr/>
            <p:nvPr/>
          </p:nvSpPr>
          <p:spPr>
            <a:xfrm>
              <a:off x="2614450" y="-733125"/>
              <a:ext cx="17675" cy="43575"/>
            </a:xfrm>
            <a:custGeom>
              <a:avLst/>
              <a:gdLst/>
              <a:ahLst/>
              <a:cxnLst/>
              <a:rect l="l" t="t" r="r" b="b"/>
              <a:pathLst>
                <a:path w="707" h="1743" fill="none" extrusionOk="0">
                  <a:moveTo>
                    <a:pt x="706" y="1743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 w="4700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31"/>
            <p:cNvSpPr/>
            <p:nvPr/>
          </p:nvSpPr>
          <p:spPr>
            <a:xfrm>
              <a:off x="2553900" y="-708125"/>
              <a:ext cx="17625" cy="43575"/>
            </a:xfrm>
            <a:custGeom>
              <a:avLst/>
              <a:gdLst/>
              <a:ahLst/>
              <a:cxnLst/>
              <a:rect l="l" t="t" r="r" b="b"/>
              <a:pathLst>
                <a:path w="705" h="1743" fill="none" extrusionOk="0">
                  <a:moveTo>
                    <a:pt x="704" y="1743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 w="4700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31"/>
            <p:cNvSpPr/>
            <p:nvPr/>
          </p:nvSpPr>
          <p:spPr>
            <a:xfrm>
              <a:off x="2493325" y="-683950"/>
              <a:ext cx="17675" cy="43575"/>
            </a:xfrm>
            <a:custGeom>
              <a:avLst/>
              <a:gdLst/>
              <a:ahLst/>
              <a:cxnLst/>
              <a:rect l="l" t="t" r="r" b="b"/>
              <a:pathLst>
                <a:path w="707" h="1743" fill="none" extrusionOk="0">
                  <a:moveTo>
                    <a:pt x="706" y="1743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 w="4700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31"/>
            <p:cNvSpPr/>
            <p:nvPr/>
          </p:nvSpPr>
          <p:spPr>
            <a:xfrm>
              <a:off x="2430925" y="-661750"/>
              <a:ext cx="18875" cy="47775"/>
            </a:xfrm>
            <a:custGeom>
              <a:avLst/>
              <a:gdLst/>
              <a:ahLst/>
              <a:cxnLst/>
              <a:rect l="l" t="t" r="r" b="b"/>
              <a:pathLst>
                <a:path w="755" h="1911" fill="none" extrusionOk="0">
                  <a:moveTo>
                    <a:pt x="755" y="1911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 w="4700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31"/>
            <p:cNvSpPr/>
            <p:nvPr/>
          </p:nvSpPr>
          <p:spPr>
            <a:xfrm>
              <a:off x="2370650" y="-637500"/>
              <a:ext cx="19425" cy="47175"/>
            </a:xfrm>
            <a:custGeom>
              <a:avLst/>
              <a:gdLst/>
              <a:ahLst/>
              <a:cxnLst/>
              <a:rect l="l" t="t" r="r" b="b"/>
              <a:pathLst>
                <a:path w="777" h="1887" fill="none" extrusionOk="0">
                  <a:moveTo>
                    <a:pt x="776" y="1886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 w="4700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31"/>
            <p:cNvSpPr/>
            <p:nvPr/>
          </p:nvSpPr>
          <p:spPr>
            <a:xfrm>
              <a:off x="2307625" y="-612625"/>
              <a:ext cx="18175" cy="47475"/>
            </a:xfrm>
            <a:custGeom>
              <a:avLst/>
              <a:gdLst/>
              <a:ahLst/>
              <a:cxnLst/>
              <a:rect l="l" t="t" r="r" b="b"/>
              <a:pathLst>
                <a:path w="727" h="1899" fill="none" extrusionOk="0">
                  <a:moveTo>
                    <a:pt x="726" y="1899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 w="4700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31"/>
            <p:cNvSpPr/>
            <p:nvPr/>
          </p:nvSpPr>
          <p:spPr>
            <a:xfrm>
              <a:off x="2244750" y="-586050"/>
              <a:ext cx="20000" cy="44925"/>
            </a:xfrm>
            <a:custGeom>
              <a:avLst/>
              <a:gdLst/>
              <a:ahLst/>
              <a:cxnLst/>
              <a:rect l="l" t="t" r="r" b="b"/>
              <a:pathLst>
                <a:path w="800" h="1797" fill="none" extrusionOk="0">
                  <a:moveTo>
                    <a:pt x="800" y="1797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 w="4700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31"/>
            <p:cNvSpPr/>
            <p:nvPr/>
          </p:nvSpPr>
          <p:spPr>
            <a:xfrm>
              <a:off x="2182475" y="-560950"/>
              <a:ext cx="17975" cy="45800"/>
            </a:xfrm>
            <a:custGeom>
              <a:avLst/>
              <a:gdLst/>
              <a:ahLst/>
              <a:cxnLst/>
              <a:rect l="l" t="t" r="r" b="b"/>
              <a:pathLst>
                <a:path w="719" h="1832" fill="none" extrusionOk="0">
                  <a:moveTo>
                    <a:pt x="718" y="1832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 w="4700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31"/>
            <p:cNvSpPr/>
            <p:nvPr/>
          </p:nvSpPr>
          <p:spPr>
            <a:xfrm>
              <a:off x="2121000" y="-537925"/>
              <a:ext cx="18250" cy="45875"/>
            </a:xfrm>
            <a:custGeom>
              <a:avLst/>
              <a:gdLst/>
              <a:ahLst/>
              <a:cxnLst/>
              <a:rect l="l" t="t" r="r" b="b"/>
              <a:pathLst>
                <a:path w="730" h="1835" fill="none" extrusionOk="0">
                  <a:moveTo>
                    <a:pt x="730" y="1834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 w="4700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31"/>
            <p:cNvSpPr/>
            <p:nvPr/>
          </p:nvSpPr>
          <p:spPr>
            <a:xfrm>
              <a:off x="2059100" y="-511800"/>
              <a:ext cx="19550" cy="44750"/>
            </a:xfrm>
            <a:custGeom>
              <a:avLst/>
              <a:gdLst/>
              <a:ahLst/>
              <a:cxnLst/>
              <a:rect l="l" t="t" r="r" b="b"/>
              <a:pathLst>
                <a:path w="782" h="1790" fill="none" extrusionOk="0">
                  <a:moveTo>
                    <a:pt x="782" y="1789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 w="4700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31"/>
            <p:cNvSpPr/>
            <p:nvPr/>
          </p:nvSpPr>
          <p:spPr>
            <a:xfrm>
              <a:off x="2802350" y="-227625"/>
              <a:ext cx="341800" cy="677500"/>
            </a:xfrm>
            <a:custGeom>
              <a:avLst/>
              <a:gdLst/>
              <a:ahLst/>
              <a:cxnLst/>
              <a:rect l="l" t="t" r="r" b="b"/>
              <a:pathLst>
                <a:path w="13672" h="27100" extrusionOk="0">
                  <a:moveTo>
                    <a:pt x="13671" y="1"/>
                  </a:moveTo>
                  <a:lnTo>
                    <a:pt x="11901" y="3357"/>
                  </a:lnTo>
                  <a:lnTo>
                    <a:pt x="10157" y="6728"/>
                  </a:lnTo>
                  <a:lnTo>
                    <a:pt x="6711" y="13487"/>
                  </a:lnTo>
                  <a:lnTo>
                    <a:pt x="3321" y="20277"/>
                  </a:lnTo>
                  <a:lnTo>
                    <a:pt x="1648" y="23682"/>
                  </a:lnTo>
                  <a:lnTo>
                    <a:pt x="1" y="27100"/>
                  </a:lnTo>
                  <a:lnTo>
                    <a:pt x="1769" y="23743"/>
                  </a:lnTo>
                  <a:lnTo>
                    <a:pt x="3514" y="20374"/>
                  </a:lnTo>
                  <a:lnTo>
                    <a:pt x="6961" y="13613"/>
                  </a:lnTo>
                  <a:lnTo>
                    <a:pt x="10349" y="6825"/>
                  </a:lnTo>
                  <a:lnTo>
                    <a:pt x="12024" y="3420"/>
                  </a:lnTo>
                  <a:lnTo>
                    <a:pt x="136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31"/>
            <p:cNvSpPr/>
            <p:nvPr/>
          </p:nvSpPr>
          <p:spPr>
            <a:xfrm>
              <a:off x="2308250" y="-611125"/>
              <a:ext cx="473975" cy="206375"/>
            </a:xfrm>
            <a:custGeom>
              <a:avLst/>
              <a:gdLst/>
              <a:ahLst/>
              <a:cxnLst/>
              <a:rect l="l" t="t" r="r" b="b"/>
              <a:pathLst>
                <a:path w="18959" h="8255" extrusionOk="0">
                  <a:moveTo>
                    <a:pt x="18959" y="0"/>
                  </a:moveTo>
                  <a:cubicBezTo>
                    <a:pt x="17355" y="636"/>
                    <a:pt x="15765" y="1299"/>
                    <a:pt x="14175" y="1966"/>
                  </a:cubicBezTo>
                  <a:lnTo>
                    <a:pt x="9422" y="4000"/>
                  </a:lnTo>
                  <a:lnTo>
                    <a:pt x="4696" y="6092"/>
                  </a:lnTo>
                  <a:cubicBezTo>
                    <a:pt x="3125" y="6801"/>
                    <a:pt x="1556" y="7515"/>
                    <a:pt x="0" y="8255"/>
                  </a:cubicBezTo>
                  <a:cubicBezTo>
                    <a:pt x="1603" y="7621"/>
                    <a:pt x="3194" y="6958"/>
                    <a:pt x="4782" y="6291"/>
                  </a:cubicBezTo>
                  <a:lnTo>
                    <a:pt x="9535" y="4257"/>
                  </a:lnTo>
                  <a:lnTo>
                    <a:pt x="14261" y="2163"/>
                  </a:lnTo>
                  <a:cubicBezTo>
                    <a:pt x="15832" y="1454"/>
                    <a:pt x="17402" y="742"/>
                    <a:pt x="18959" y="2"/>
                  </a:cubicBezTo>
                  <a:lnTo>
                    <a:pt x="18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31"/>
            <p:cNvSpPr/>
            <p:nvPr/>
          </p:nvSpPr>
          <p:spPr>
            <a:xfrm>
              <a:off x="2512500" y="-28800"/>
              <a:ext cx="193550" cy="271725"/>
            </a:xfrm>
            <a:custGeom>
              <a:avLst/>
              <a:gdLst/>
              <a:ahLst/>
              <a:cxnLst/>
              <a:rect l="l" t="t" r="r" b="b"/>
              <a:pathLst>
                <a:path w="7742" h="10869" extrusionOk="0">
                  <a:moveTo>
                    <a:pt x="0" y="0"/>
                  </a:moveTo>
                  <a:lnTo>
                    <a:pt x="0" y="0"/>
                  </a:lnTo>
                  <a:cubicBezTo>
                    <a:pt x="598" y="939"/>
                    <a:pt x="1221" y="1861"/>
                    <a:pt x="1848" y="2780"/>
                  </a:cubicBezTo>
                  <a:cubicBezTo>
                    <a:pt x="2474" y="3700"/>
                    <a:pt x="3121" y="4604"/>
                    <a:pt x="3758" y="5517"/>
                  </a:cubicBezTo>
                  <a:cubicBezTo>
                    <a:pt x="4410" y="6415"/>
                    <a:pt x="5055" y="7322"/>
                    <a:pt x="5718" y="8214"/>
                  </a:cubicBezTo>
                  <a:cubicBezTo>
                    <a:pt x="6382" y="9106"/>
                    <a:pt x="7049" y="9997"/>
                    <a:pt x="7742" y="10868"/>
                  </a:cubicBezTo>
                  <a:cubicBezTo>
                    <a:pt x="7144" y="9929"/>
                    <a:pt x="6521" y="9008"/>
                    <a:pt x="5894" y="8089"/>
                  </a:cubicBezTo>
                  <a:cubicBezTo>
                    <a:pt x="5268" y="7171"/>
                    <a:pt x="4621" y="6266"/>
                    <a:pt x="3985" y="5354"/>
                  </a:cubicBezTo>
                  <a:cubicBezTo>
                    <a:pt x="3330" y="4454"/>
                    <a:pt x="2687" y="3548"/>
                    <a:pt x="2024" y="2656"/>
                  </a:cubicBezTo>
                  <a:cubicBezTo>
                    <a:pt x="1360" y="1762"/>
                    <a:pt x="692" y="87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31"/>
            <p:cNvSpPr/>
            <p:nvPr/>
          </p:nvSpPr>
          <p:spPr>
            <a:xfrm>
              <a:off x="2986900" y="-750650"/>
              <a:ext cx="142850" cy="58550"/>
            </a:xfrm>
            <a:custGeom>
              <a:avLst/>
              <a:gdLst/>
              <a:ahLst/>
              <a:cxnLst/>
              <a:rect l="l" t="t" r="r" b="b"/>
              <a:pathLst>
                <a:path w="5714" h="2342" extrusionOk="0">
                  <a:moveTo>
                    <a:pt x="5713" y="1"/>
                  </a:moveTo>
                  <a:lnTo>
                    <a:pt x="5713" y="1"/>
                  </a:lnTo>
                  <a:cubicBezTo>
                    <a:pt x="5216" y="142"/>
                    <a:pt x="4729" y="312"/>
                    <a:pt x="4244" y="486"/>
                  </a:cubicBezTo>
                  <a:cubicBezTo>
                    <a:pt x="3759" y="658"/>
                    <a:pt x="3282" y="849"/>
                    <a:pt x="2804" y="1041"/>
                  </a:cubicBezTo>
                  <a:cubicBezTo>
                    <a:pt x="2329" y="1240"/>
                    <a:pt x="1854" y="1439"/>
                    <a:pt x="1388" y="1656"/>
                  </a:cubicBezTo>
                  <a:cubicBezTo>
                    <a:pt x="920" y="1872"/>
                    <a:pt x="454" y="2093"/>
                    <a:pt x="0" y="2342"/>
                  </a:cubicBezTo>
                  <a:cubicBezTo>
                    <a:pt x="498" y="2201"/>
                    <a:pt x="984" y="2030"/>
                    <a:pt x="1470" y="1857"/>
                  </a:cubicBezTo>
                  <a:cubicBezTo>
                    <a:pt x="1955" y="1685"/>
                    <a:pt x="2432" y="1492"/>
                    <a:pt x="2909" y="1301"/>
                  </a:cubicBezTo>
                  <a:cubicBezTo>
                    <a:pt x="3385" y="1102"/>
                    <a:pt x="3859" y="904"/>
                    <a:pt x="4325" y="686"/>
                  </a:cubicBezTo>
                  <a:cubicBezTo>
                    <a:pt x="4793" y="470"/>
                    <a:pt x="5260" y="250"/>
                    <a:pt x="57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6" name="Google Shape;3066;p31"/>
          <p:cNvGrpSpPr/>
          <p:nvPr/>
        </p:nvGrpSpPr>
        <p:grpSpPr>
          <a:xfrm rot="-781703">
            <a:off x="2704079" y="-68100"/>
            <a:ext cx="1236000" cy="860254"/>
            <a:chOff x="6990000" y="-778850"/>
            <a:chExt cx="1983174" cy="1380286"/>
          </a:xfrm>
        </p:grpSpPr>
        <p:sp>
          <p:nvSpPr>
            <p:cNvPr id="3067" name="Google Shape;3067;p31"/>
            <p:cNvSpPr/>
            <p:nvPr/>
          </p:nvSpPr>
          <p:spPr>
            <a:xfrm>
              <a:off x="7202395" y="-454077"/>
              <a:ext cx="1758741" cy="1055513"/>
            </a:xfrm>
            <a:custGeom>
              <a:avLst/>
              <a:gdLst/>
              <a:ahLst/>
              <a:cxnLst/>
              <a:rect l="l" t="t" r="r" b="b"/>
              <a:pathLst>
                <a:path w="44542" h="26732" extrusionOk="0">
                  <a:moveTo>
                    <a:pt x="39330" y="2144"/>
                  </a:moveTo>
                  <a:cubicBezTo>
                    <a:pt x="39440" y="2144"/>
                    <a:pt x="39551" y="2156"/>
                    <a:pt x="39662" y="2181"/>
                  </a:cubicBezTo>
                  <a:cubicBezTo>
                    <a:pt x="40479" y="2362"/>
                    <a:pt x="40994" y="3173"/>
                    <a:pt x="40812" y="3990"/>
                  </a:cubicBezTo>
                  <a:cubicBezTo>
                    <a:pt x="40656" y="4695"/>
                    <a:pt x="40029" y="5177"/>
                    <a:pt x="39335" y="5177"/>
                  </a:cubicBezTo>
                  <a:cubicBezTo>
                    <a:pt x="39226" y="5177"/>
                    <a:pt x="39115" y="5165"/>
                    <a:pt x="39003" y="5140"/>
                  </a:cubicBezTo>
                  <a:cubicBezTo>
                    <a:pt x="38185" y="4958"/>
                    <a:pt x="37670" y="4148"/>
                    <a:pt x="37852" y="3331"/>
                  </a:cubicBezTo>
                  <a:cubicBezTo>
                    <a:pt x="38010" y="2625"/>
                    <a:pt x="38635" y="2144"/>
                    <a:pt x="39330" y="2144"/>
                  </a:cubicBezTo>
                  <a:close/>
                  <a:moveTo>
                    <a:pt x="39293" y="1"/>
                  </a:moveTo>
                  <a:lnTo>
                    <a:pt x="0" y="25931"/>
                  </a:lnTo>
                  <a:lnTo>
                    <a:pt x="439" y="26732"/>
                  </a:lnTo>
                  <a:lnTo>
                    <a:pt x="44542" y="7531"/>
                  </a:lnTo>
                  <a:lnTo>
                    <a:pt x="44471" y="6223"/>
                  </a:lnTo>
                  <a:lnTo>
                    <a:pt x="39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31"/>
            <p:cNvSpPr/>
            <p:nvPr/>
          </p:nvSpPr>
          <p:spPr>
            <a:xfrm>
              <a:off x="7007334" y="-747222"/>
              <a:ext cx="1965840" cy="1346438"/>
            </a:xfrm>
            <a:custGeom>
              <a:avLst/>
              <a:gdLst/>
              <a:ahLst/>
              <a:cxnLst/>
              <a:rect l="l" t="t" r="r" b="b"/>
              <a:pathLst>
                <a:path w="49787" h="34100" extrusionOk="0">
                  <a:moveTo>
                    <a:pt x="26667" y="8033"/>
                  </a:moveTo>
                  <a:cubicBezTo>
                    <a:pt x="30563" y="8033"/>
                    <a:pt x="33966" y="9785"/>
                    <a:pt x="35351" y="12908"/>
                  </a:cubicBezTo>
                  <a:lnTo>
                    <a:pt x="13796" y="22463"/>
                  </a:lnTo>
                  <a:cubicBezTo>
                    <a:pt x="11743" y="17833"/>
                    <a:pt x="14904" y="11938"/>
                    <a:pt x="20855" y="9299"/>
                  </a:cubicBezTo>
                  <a:cubicBezTo>
                    <a:pt x="22793" y="8441"/>
                    <a:pt x="24787" y="8033"/>
                    <a:pt x="26667" y="8033"/>
                  </a:cubicBezTo>
                  <a:close/>
                  <a:moveTo>
                    <a:pt x="27595" y="1"/>
                  </a:moveTo>
                  <a:cubicBezTo>
                    <a:pt x="24311" y="1"/>
                    <a:pt x="20973" y="672"/>
                    <a:pt x="17777" y="2088"/>
                  </a:cubicBezTo>
                  <a:cubicBezTo>
                    <a:pt x="5527" y="7519"/>
                    <a:pt x="0" y="21850"/>
                    <a:pt x="5429" y="34100"/>
                  </a:cubicBezTo>
                  <a:lnTo>
                    <a:pt x="49787" y="14435"/>
                  </a:lnTo>
                  <a:cubicBezTo>
                    <a:pt x="45775" y="5383"/>
                    <a:pt x="36899" y="1"/>
                    <a:pt x="27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31"/>
            <p:cNvSpPr/>
            <p:nvPr/>
          </p:nvSpPr>
          <p:spPr>
            <a:xfrm>
              <a:off x="6990000" y="-778850"/>
              <a:ext cx="1965958" cy="1346438"/>
            </a:xfrm>
            <a:custGeom>
              <a:avLst/>
              <a:gdLst/>
              <a:ahLst/>
              <a:cxnLst/>
              <a:rect l="l" t="t" r="r" b="b"/>
              <a:pathLst>
                <a:path w="49790" h="34100" extrusionOk="0">
                  <a:moveTo>
                    <a:pt x="26668" y="8032"/>
                  </a:moveTo>
                  <a:cubicBezTo>
                    <a:pt x="30563" y="8032"/>
                    <a:pt x="33967" y="9785"/>
                    <a:pt x="35352" y="12909"/>
                  </a:cubicBezTo>
                  <a:lnTo>
                    <a:pt x="13797" y="22464"/>
                  </a:lnTo>
                  <a:cubicBezTo>
                    <a:pt x="11744" y="17832"/>
                    <a:pt x="14905" y="11938"/>
                    <a:pt x="20858" y="9299"/>
                  </a:cubicBezTo>
                  <a:cubicBezTo>
                    <a:pt x="22795" y="8440"/>
                    <a:pt x="24789" y="8032"/>
                    <a:pt x="26668" y="8032"/>
                  </a:cubicBezTo>
                  <a:close/>
                  <a:moveTo>
                    <a:pt x="27596" y="1"/>
                  </a:moveTo>
                  <a:cubicBezTo>
                    <a:pt x="24311" y="1"/>
                    <a:pt x="20974" y="671"/>
                    <a:pt x="17778" y="2088"/>
                  </a:cubicBezTo>
                  <a:cubicBezTo>
                    <a:pt x="5528" y="7518"/>
                    <a:pt x="1" y="21849"/>
                    <a:pt x="5431" y="34099"/>
                  </a:cubicBezTo>
                  <a:lnTo>
                    <a:pt x="49789" y="14435"/>
                  </a:lnTo>
                  <a:cubicBezTo>
                    <a:pt x="45776" y="5383"/>
                    <a:pt x="36900" y="1"/>
                    <a:pt x="27596" y="1"/>
                  </a:cubicBezTo>
                  <a:close/>
                </a:path>
              </a:pathLst>
            </a:custGeom>
            <a:solidFill>
              <a:srgbClr val="FF8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31"/>
            <p:cNvSpPr/>
            <p:nvPr/>
          </p:nvSpPr>
          <p:spPr>
            <a:xfrm>
              <a:off x="7285513" y="473726"/>
              <a:ext cx="29021" cy="63097"/>
            </a:xfrm>
            <a:custGeom>
              <a:avLst/>
              <a:gdLst/>
              <a:ahLst/>
              <a:cxnLst/>
              <a:rect l="l" t="t" r="r" b="b"/>
              <a:pathLst>
                <a:path w="735" h="1598" fill="none" extrusionOk="0">
                  <a:moveTo>
                    <a:pt x="0" y="0"/>
                  </a:moveTo>
                  <a:lnTo>
                    <a:pt x="734" y="1598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31"/>
            <p:cNvSpPr/>
            <p:nvPr/>
          </p:nvSpPr>
          <p:spPr>
            <a:xfrm>
              <a:off x="7373251" y="432700"/>
              <a:ext cx="29021" cy="63097"/>
            </a:xfrm>
            <a:custGeom>
              <a:avLst/>
              <a:gdLst/>
              <a:ahLst/>
              <a:cxnLst/>
              <a:rect l="l" t="t" r="r" b="b"/>
              <a:pathLst>
                <a:path w="735" h="1598" fill="none" extrusionOk="0">
                  <a:moveTo>
                    <a:pt x="0" y="0"/>
                  </a:moveTo>
                  <a:lnTo>
                    <a:pt x="734" y="1598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31"/>
            <p:cNvSpPr/>
            <p:nvPr/>
          </p:nvSpPr>
          <p:spPr>
            <a:xfrm>
              <a:off x="7462766" y="391042"/>
              <a:ext cx="29100" cy="63137"/>
            </a:xfrm>
            <a:custGeom>
              <a:avLst/>
              <a:gdLst/>
              <a:ahLst/>
              <a:cxnLst/>
              <a:rect l="l" t="t" r="r" b="b"/>
              <a:pathLst>
                <a:path w="737" h="1599" fill="none" extrusionOk="0">
                  <a:moveTo>
                    <a:pt x="1" y="0"/>
                  </a:moveTo>
                  <a:lnTo>
                    <a:pt x="736" y="1598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31"/>
            <p:cNvSpPr/>
            <p:nvPr/>
          </p:nvSpPr>
          <p:spPr>
            <a:xfrm>
              <a:off x="7554492" y="348950"/>
              <a:ext cx="29061" cy="63058"/>
            </a:xfrm>
            <a:custGeom>
              <a:avLst/>
              <a:gdLst/>
              <a:ahLst/>
              <a:cxnLst/>
              <a:rect l="l" t="t" r="r" b="b"/>
              <a:pathLst>
                <a:path w="736" h="1597" fill="none" extrusionOk="0">
                  <a:moveTo>
                    <a:pt x="0" y="1"/>
                  </a:moveTo>
                  <a:lnTo>
                    <a:pt x="736" y="1597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31"/>
            <p:cNvSpPr/>
            <p:nvPr/>
          </p:nvSpPr>
          <p:spPr>
            <a:xfrm>
              <a:off x="7641125" y="309898"/>
              <a:ext cx="29061" cy="63137"/>
            </a:xfrm>
            <a:custGeom>
              <a:avLst/>
              <a:gdLst/>
              <a:ahLst/>
              <a:cxnLst/>
              <a:rect l="l" t="t" r="r" b="b"/>
              <a:pathLst>
                <a:path w="736" h="1599" fill="none" extrusionOk="0">
                  <a:moveTo>
                    <a:pt x="0" y="1"/>
                  </a:moveTo>
                  <a:lnTo>
                    <a:pt x="736" y="1599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31"/>
            <p:cNvSpPr/>
            <p:nvPr/>
          </p:nvSpPr>
          <p:spPr>
            <a:xfrm>
              <a:off x="7734272" y="268319"/>
              <a:ext cx="29021" cy="63058"/>
            </a:xfrm>
            <a:custGeom>
              <a:avLst/>
              <a:gdLst/>
              <a:ahLst/>
              <a:cxnLst/>
              <a:rect l="l" t="t" r="r" b="b"/>
              <a:pathLst>
                <a:path w="735" h="1597" fill="none" extrusionOk="0">
                  <a:moveTo>
                    <a:pt x="1" y="1"/>
                  </a:moveTo>
                  <a:lnTo>
                    <a:pt x="735" y="1597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31"/>
            <p:cNvSpPr/>
            <p:nvPr/>
          </p:nvSpPr>
          <p:spPr>
            <a:xfrm>
              <a:off x="7822721" y="228715"/>
              <a:ext cx="29061" cy="63058"/>
            </a:xfrm>
            <a:custGeom>
              <a:avLst/>
              <a:gdLst/>
              <a:ahLst/>
              <a:cxnLst/>
              <a:rect l="l" t="t" r="r" b="b"/>
              <a:pathLst>
                <a:path w="736" h="1597" fill="none" extrusionOk="0">
                  <a:moveTo>
                    <a:pt x="0" y="1"/>
                  </a:moveTo>
                  <a:lnTo>
                    <a:pt x="736" y="1597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31"/>
            <p:cNvSpPr/>
            <p:nvPr/>
          </p:nvSpPr>
          <p:spPr>
            <a:xfrm>
              <a:off x="7915908" y="185912"/>
              <a:ext cx="28982" cy="63058"/>
            </a:xfrm>
            <a:custGeom>
              <a:avLst/>
              <a:gdLst/>
              <a:ahLst/>
              <a:cxnLst/>
              <a:rect l="l" t="t" r="r" b="b"/>
              <a:pathLst>
                <a:path w="734" h="1597" fill="none" extrusionOk="0">
                  <a:moveTo>
                    <a:pt x="0" y="0"/>
                  </a:moveTo>
                  <a:lnTo>
                    <a:pt x="734" y="1596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31"/>
            <p:cNvSpPr/>
            <p:nvPr/>
          </p:nvSpPr>
          <p:spPr>
            <a:xfrm>
              <a:off x="8004672" y="147571"/>
              <a:ext cx="29021" cy="63137"/>
            </a:xfrm>
            <a:custGeom>
              <a:avLst/>
              <a:gdLst/>
              <a:ahLst/>
              <a:cxnLst/>
              <a:rect l="l" t="t" r="r" b="b"/>
              <a:pathLst>
                <a:path w="735" h="1599" fill="none" extrusionOk="0">
                  <a:moveTo>
                    <a:pt x="1" y="1"/>
                  </a:moveTo>
                  <a:lnTo>
                    <a:pt x="735" y="1599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31"/>
            <p:cNvSpPr/>
            <p:nvPr/>
          </p:nvSpPr>
          <p:spPr>
            <a:xfrm>
              <a:off x="8092371" y="106545"/>
              <a:ext cx="29061" cy="63058"/>
            </a:xfrm>
            <a:custGeom>
              <a:avLst/>
              <a:gdLst/>
              <a:ahLst/>
              <a:cxnLst/>
              <a:rect l="l" t="t" r="r" b="b"/>
              <a:pathLst>
                <a:path w="736" h="1597" fill="none" extrusionOk="0">
                  <a:moveTo>
                    <a:pt x="0" y="1"/>
                  </a:moveTo>
                  <a:lnTo>
                    <a:pt x="736" y="1597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31"/>
            <p:cNvSpPr/>
            <p:nvPr/>
          </p:nvSpPr>
          <p:spPr>
            <a:xfrm>
              <a:off x="8180109" y="66704"/>
              <a:ext cx="29061" cy="63058"/>
            </a:xfrm>
            <a:custGeom>
              <a:avLst/>
              <a:gdLst/>
              <a:ahLst/>
              <a:cxnLst/>
              <a:rect l="l" t="t" r="r" b="b"/>
              <a:pathLst>
                <a:path w="736" h="1597" fill="none" extrusionOk="0">
                  <a:moveTo>
                    <a:pt x="1" y="0"/>
                  </a:moveTo>
                  <a:lnTo>
                    <a:pt x="736" y="1597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31"/>
            <p:cNvSpPr/>
            <p:nvPr/>
          </p:nvSpPr>
          <p:spPr>
            <a:xfrm>
              <a:off x="8268597" y="23467"/>
              <a:ext cx="31193" cy="69296"/>
            </a:xfrm>
            <a:custGeom>
              <a:avLst/>
              <a:gdLst/>
              <a:ahLst/>
              <a:cxnLst/>
              <a:rect l="l" t="t" r="r" b="b"/>
              <a:pathLst>
                <a:path w="790" h="1755" fill="none" extrusionOk="0">
                  <a:moveTo>
                    <a:pt x="0" y="0"/>
                  </a:moveTo>
                  <a:lnTo>
                    <a:pt x="789" y="1754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31"/>
            <p:cNvSpPr/>
            <p:nvPr/>
          </p:nvSpPr>
          <p:spPr>
            <a:xfrm>
              <a:off x="8355229" y="-15546"/>
              <a:ext cx="31864" cy="68309"/>
            </a:xfrm>
            <a:custGeom>
              <a:avLst/>
              <a:gdLst/>
              <a:ahLst/>
              <a:cxnLst/>
              <a:rect l="l" t="t" r="r" b="b"/>
              <a:pathLst>
                <a:path w="807" h="1730" fill="none" extrusionOk="0">
                  <a:moveTo>
                    <a:pt x="0" y="1"/>
                  </a:moveTo>
                  <a:lnTo>
                    <a:pt x="806" y="1730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31"/>
            <p:cNvSpPr/>
            <p:nvPr/>
          </p:nvSpPr>
          <p:spPr>
            <a:xfrm>
              <a:off x="8448337" y="-57203"/>
              <a:ext cx="30127" cy="68941"/>
            </a:xfrm>
            <a:custGeom>
              <a:avLst/>
              <a:gdLst/>
              <a:ahLst/>
              <a:cxnLst/>
              <a:rect l="l" t="t" r="r" b="b"/>
              <a:pathLst>
                <a:path w="763" h="1746" fill="none" extrusionOk="0">
                  <a:moveTo>
                    <a:pt x="1" y="1"/>
                  </a:moveTo>
                  <a:lnTo>
                    <a:pt x="763" y="1746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31"/>
            <p:cNvSpPr/>
            <p:nvPr/>
          </p:nvSpPr>
          <p:spPr>
            <a:xfrm>
              <a:off x="8536825" y="-96808"/>
              <a:ext cx="32615" cy="64992"/>
            </a:xfrm>
            <a:custGeom>
              <a:avLst/>
              <a:gdLst/>
              <a:ahLst/>
              <a:cxnLst/>
              <a:rect l="l" t="t" r="r" b="b"/>
              <a:pathLst>
                <a:path w="826" h="1646" fill="none" extrusionOk="0">
                  <a:moveTo>
                    <a:pt x="1" y="1"/>
                  </a:moveTo>
                  <a:lnTo>
                    <a:pt x="825" y="1645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31"/>
            <p:cNvSpPr/>
            <p:nvPr/>
          </p:nvSpPr>
          <p:spPr>
            <a:xfrm>
              <a:off x="8629934" y="-139611"/>
              <a:ext cx="29772" cy="66374"/>
            </a:xfrm>
            <a:custGeom>
              <a:avLst/>
              <a:gdLst/>
              <a:ahLst/>
              <a:cxnLst/>
              <a:rect l="l" t="t" r="r" b="b"/>
              <a:pathLst>
                <a:path w="754" h="1681" fill="none" extrusionOk="0">
                  <a:moveTo>
                    <a:pt x="1" y="0"/>
                  </a:moveTo>
                  <a:lnTo>
                    <a:pt x="754" y="1681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31"/>
            <p:cNvSpPr/>
            <p:nvPr/>
          </p:nvSpPr>
          <p:spPr>
            <a:xfrm>
              <a:off x="8718738" y="-177873"/>
              <a:ext cx="30127" cy="66453"/>
            </a:xfrm>
            <a:custGeom>
              <a:avLst/>
              <a:gdLst/>
              <a:ahLst/>
              <a:cxnLst/>
              <a:rect l="l" t="t" r="r" b="b"/>
              <a:pathLst>
                <a:path w="763" h="1683" fill="none" extrusionOk="0">
                  <a:moveTo>
                    <a:pt x="1" y="1"/>
                  </a:moveTo>
                  <a:lnTo>
                    <a:pt x="763" y="168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31"/>
            <p:cNvSpPr/>
            <p:nvPr/>
          </p:nvSpPr>
          <p:spPr>
            <a:xfrm>
              <a:off x="8806476" y="-218938"/>
              <a:ext cx="31943" cy="64716"/>
            </a:xfrm>
            <a:custGeom>
              <a:avLst/>
              <a:gdLst/>
              <a:ahLst/>
              <a:cxnLst/>
              <a:rect l="l" t="t" r="r" b="b"/>
              <a:pathLst>
                <a:path w="809" h="1639" fill="none" extrusionOk="0">
                  <a:moveTo>
                    <a:pt x="1" y="0"/>
                  </a:moveTo>
                  <a:lnTo>
                    <a:pt x="808" y="1638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1"/>
            <p:cNvSpPr/>
            <p:nvPr/>
          </p:nvSpPr>
          <p:spPr>
            <a:xfrm>
              <a:off x="7615103" y="-199748"/>
              <a:ext cx="699161" cy="308259"/>
            </a:xfrm>
            <a:custGeom>
              <a:avLst/>
              <a:gdLst/>
              <a:ahLst/>
              <a:cxnLst/>
              <a:rect l="l" t="t" r="r" b="b"/>
              <a:pathLst>
                <a:path w="17707" h="7807" extrusionOk="0">
                  <a:moveTo>
                    <a:pt x="17707" y="1"/>
                  </a:moveTo>
                  <a:lnTo>
                    <a:pt x="17707" y="1"/>
                  </a:lnTo>
                  <a:cubicBezTo>
                    <a:pt x="16209" y="602"/>
                    <a:pt x="14724" y="1229"/>
                    <a:pt x="13239" y="1860"/>
                  </a:cubicBezTo>
                  <a:lnTo>
                    <a:pt x="8801" y="3783"/>
                  </a:lnTo>
                  <a:lnTo>
                    <a:pt x="4387" y="5763"/>
                  </a:lnTo>
                  <a:cubicBezTo>
                    <a:pt x="2920" y="6432"/>
                    <a:pt x="1454" y="7105"/>
                    <a:pt x="0" y="7806"/>
                  </a:cubicBezTo>
                  <a:cubicBezTo>
                    <a:pt x="1498" y="7205"/>
                    <a:pt x="2983" y="6578"/>
                    <a:pt x="4468" y="5947"/>
                  </a:cubicBezTo>
                  <a:lnTo>
                    <a:pt x="8906" y="4024"/>
                  </a:lnTo>
                  <a:lnTo>
                    <a:pt x="13320" y="2044"/>
                  </a:lnTo>
                  <a:cubicBezTo>
                    <a:pt x="14788" y="1375"/>
                    <a:pt x="16253" y="702"/>
                    <a:pt x="17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31"/>
            <p:cNvSpPr/>
            <p:nvPr/>
          </p:nvSpPr>
          <p:spPr>
            <a:xfrm>
              <a:off x="7290765" y="-695258"/>
              <a:ext cx="549394" cy="459724"/>
            </a:xfrm>
            <a:custGeom>
              <a:avLst/>
              <a:gdLst/>
              <a:ahLst/>
              <a:cxnLst/>
              <a:rect l="l" t="t" r="r" b="b"/>
              <a:pathLst>
                <a:path w="13914" h="11643" extrusionOk="0">
                  <a:moveTo>
                    <a:pt x="13914" y="1"/>
                  </a:moveTo>
                  <a:lnTo>
                    <a:pt x="12815" y="380"/>
                  </a:lnTo>
                  <a:cubicBezTo>
                    <a:pt x="12450" y="511"/>
                    <a:pt x="12078" y="624"/>
                    <a:pt x="11727" y="791"/>
                  </a:cubicBezTo>
                  <a:cubicBezTo>
                    <a:pt x="11020" y="1109"/>
                    <a:pt x="10303" y="1412"/>
                    <a:pt x="9630" y="1804"/>
                  </a:cubicBezTo>
                  <a:cubicBezTo>
                    <a:pt x="8253" y="2525"/>
                    <a:pt x="6981" y="3434"/>
                    <a:pt x="5778" y="4417"/>
                  </a:cubicBezTo>
                  <a:cubicBezTo>
                    <a:pt x="4582" y="5412"/>
                    <a:pt x="3485" y="6525"/>
                    <a:pt x="2509" y="7735"/>
                  </a:cubicBezTo>
                  <a:cubicBezTo>
                    <a:pt x="1534" y="8943"/>
                    <a:pt x="657" y="10238"/>
                    <a:pt x="0" y="11642"/>
                  </a:cubicBezTo>
                  <a:cubicBezTo>
                    <a:pt x="753" y="10290"/>
                    <a:pt x="1664" y="9035"/>
                    <a:pt x="2664" y="7863"/>
                  </a:cubicBezTo>
                  <a:cubicBezTo>
                    <a:pt x="3665" y="6691"/>
                    <a:pt x="4748" y="5588"/>
                    <a:pt x="5945" y="4617"/>
                  </a:cubicBezTo>
                  <a:cubicBezTo>
                    <a:pt x="7125" y="3630"/>
                    <a:pt x="8385" y="2732"/>
                    <a:pt x="9729" y="1979"/>
                  </a:cubicBezTo>
                  <a:cubicBezTo>
                    <a:pt x="11053" y="1184"/>
                    <a:pt x="12479" y="585"/>
                    <a:pt x="139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0" name="Google Shape;3090;p31"/>
          <p:cNvGrpSpPr/>
          <p:nvPr/>
        </p:nvGrpSpPr>
        <p:grpSpPr>
          <a:xfrm>
            <a:off x="5890313" y="1780338"/>
            <a:ext cx="1701825" cy="1582825"/>
            <a:chOff x="2067300" y="2512250"/>
            <a:chExt cx="1701825" cy="1582825"/>
          </a:xfrm>
        </p:grpSpPr>
        <p:sp>
          <p:nvSpPr>
            <p:cNvPr id="3091" name="Google Shape;3091;p31"/>
            <p:cNvSpPr/>
            <p:nvPr/>
          </p:nvSpPr>
          <p:spPr>
            <a:xfrm>
              <a:off x="2079025" y="3950775"/>
              <a:ext cx="1690100" cy="11050"/>
            </a:xfrm>
            <a:custGeom>
              <a:avLst/>
              <a:gdLst/>
              <a:ahLst/>
              <a:cxnLst/>
              <a:rect l="l" t="t" r="r" b="b"/>
              <a:pathLst>
                <a:path w="67604" h="442" extrusionOk="0">
                  <a:moveTo>
                    <a:pt x="287" y="0"/>
                  </a:moveTo>
                  <a:cubicBezTo>
                    <a:pt x="0" y="0"/>
                    <a:pt x="0" y="442"/>
                    <a:pt x="287" y="442"/>
                  </a:cubicBezTo>
                  <a:lnTo>
                    <a:pt x="67317" y="442"/>
                  </a:lnTo>
                  <a:cubicBezTo>
                    <a:pt x="67602" y="442"/>
                    <a:pt x="67603" y="0"/>
                    <a:pt x="67317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1"/>
            <p:cNvSpPr/>
            <p:nvPr/>
          </p:nvSpPr>
          <p:spPr>
            <a:xfrm>
              <a:off x="3623200" y="2512250"/>
              <a:ext cx="11100" cy="1521325"/>
            </a:xfrm>
            <a:custGeom>
              <a:avLst/>
              <a:gdLst/>
              <a:ahLst/>
              <a:cxnLst/>
              <a:rect l="l" t="t" r="r" b="b"/>
              <a:pathLst>
                <a:path w="444" h="60853" extrusionOk="0">
                  <a:moveTo>
                    <a:pt x="222" y="1"/>
                  </a:moveTo>
                  <a:cubicBezTo>
                    <a:pt x="112" y="1"/>
                    <a:pt x="1" y="72"/>
                    <a:pt x="1" y="214"/>
                  </a:cubicBezTo>
                  <a:lnTo>
                    <a:pt x="1" y="60639"/>
                  </a:lnTo>
                  <a:cubicBezTo>
                    <a:pt x="1" y="60782"/>
                    <a:pt x="112" y="60853"/>
                    <a:pt x="222" y="60853"/>
                  </a:cubicBezTo>
                  <a:cubicBezTo>
                    <a:pt x="333" y="60853"/>
                    <a:pt x="444" y="60782"/>
                    <a:pt x="444" y="60639"/>
                  </a:cubicBezTo>
                  <a:lnTo>
                    <a:pt x="444" y="214"/>
                  </a:lnTo>
                  <a:cubicBezTo>
                    <a:pt x="444" y="72"/>
                    <a:pt x="333" y="1"/>
                    <a:pt x="222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31"/>
            <p:cNvSpPr/>
            <p:nvPr/>
          </p:nvSpPr>
          <p:spPr>
            <a:xfrm>
              <a:off x="2162400" y="3131075"/>
              <a:ext cx="1384450" cy="759800"/>
            </a:xfrm>
            <a:custGeom>
              <a:avLst/>
              <a:gdLst/>
              <a:ahLst/>
              <a:cxnLst/>
              <a:rect l="l" t="t" r="r" b="b"/>
              <a:pathLst>
                <a:path w="55378" h="30392" extrusionOk="0">
                  <a:moveTo>
                    <a:pt x="55109" y="1"/>
                  </a:moveTo>
                  <a:cubicBezTo>
                    <a:pt x="55020" y="1"/>
                    <a:pt x="54931" y="47"/>
                    <a:pt x="54895" y="153"/>
                  </a:cubicBezTo>
                  <a:cubicBezTo>
                    <a:pt x="52741" y="6430"/>
                    <a:pt x="49461" y="12670"/>
                    <a:pt x="44999" y="17629"/>
                  </a:cubicBezTo>
                  <a:cubicBezTo>
                    <a:pt x="43276" y="19542"/>
                    <a:pt x="41115" y="20999"/>
                    <a:pt x="38669" y="20999"/>
                  </a:cubicBezTo>
                  <a:cubicBezTo>
                    <a:pt x="37939" y="20999"/>
                    <a:pt x="37182" y="20869"/>
                    <a:pt x="36405" y="20582"/>
                  </a:cubicBezTo>
                  <a:cubicBezTo>
                    <a:pt x="33270" y="19424"/>
                    <a:pt x="31146" y="16697"/>
                    <a:pt x="29547" y="13885"/>
                  </a:cubicBezTo>
                  <a:cubicBezTo>
                    <a:pt x="27960" y="11092"/>
                    <a:pt x="26764" y="8080"/>
                    <a:pt x="24975" y="5402"/>
                  </a:cubicBezTo>
                  <a:cubicBezTo>
                    <a:pt x="23499" y="3192"/>
                    <a:pt x="21483" y="1049"/>
                    <a:pt x="18730" y="640"/>
                  </a:cubicBezTo>
                  <a:cubicBezTo>
                    <a:pt x="18343" y="583"/>
                    <a:pt x="17963" y="555"/>
                    <a:pt x="17589" y="555"/>
                  </a:cubicBezTo>
                  <a:cubicBezTo>
                    <a:pt x="12203" y="555"/>
                    <a:pt x="8117" y="6255"/>
                    <a:pt x="5608" y="10388"/>
                  </a:cubicBezTo>
                  <a:cubicBezTo>
                    <a:pt x="1998" y="16333"/>
                    <a:pt x="56" y="23225"/>
                    <a:pt x="1" y="30178"/>
                  </a:cubicBezTo>
                  <a:cubicBezTo>
                    <a:pt x="1" y="30321"/>
                    <a:pt x="111" y="30392"/>
                    <a:pt x="221" y="30392"/>
                  </a:cubicBezTo>
                  <a:cubicBezTo>
                    <a:pt x="332" y="30392"/>
                    <a:pt x="443" y="30321"/>
                    <a:pt x="444" y="30178"/>
                  </a:cubicBezTo>
                  <a:cubicBezTo>
                    <a:pt x="494" y="23738"/>
                    <a:pt x="2178" y="17365"/>
                    <a:pt x="5328" y="11746"/>
                  </a:cubicBezTo>
                  <a:cubicBezTo>
                    <a:pt x="6899" y="8943"/>
                    <a:pt x="8815" y="6194"/>
                    <a:pt x="11168" y="3990"/>
                  </a:cubicBezTo>
                  <a:cubicBezTo>
                    <a:pt x="12944" y="2327"/>
                    <a:pt x="15315" y="1012"/>
                    <a:pt x="17724" y="1012"/>
                  </a:cubicBezTo>
                  <a:cubicBezTo>
                    <a:pt x="18693" y="1012"/>
                    <a:pt x="19668" y="1225"/>
                    <a:pt x="20613" y="1714"/>
                  </a:cubicBezTo>
                  <a:cubicBezTo>
                    <a:pt x="23471" y="3192"/>
                    <a:pt x="25162" y="6327"/>
                    <a:pt x="26577" y="9078"/>
                  </a:cubicBezTo>
                  <a:cubicBezTo>
                    <a:pt x="27972" y="11793"/>
                    <a:pt x="29205" y="14632"/>
                    <a:pt x="31101" y="17049"/>
                  </a:cubicBezTo>
                  <a:cubicBezTo>
                    <a:pt x="32763" y="19166"/>
                    <a:pt x="35138" y="21032"/>
                    <a:pt x="37875" y="21403"/>
                  </a:cubicBezTo>
                  <a:cubicBezTo>
                    <a:pt x="38170" y="21443"/>
                    <a:pt x="38462" y="21462"/>
                    <a:pt x="38749" y="21462"/>
                  </a:cubicBezTo>
                  <a:cubicBezTo>
                    <a:pt x="41040" y="21462"/>
                    <a:pt x="43054" y="20239"/>
                    <a:pt x="44671" y="18617"/>
                  </a:cubicBezTo>
                  <a:cubicBezTo>
                    <a:pt x="47104" y="16179"/>
                    <a:pt x="49080" y="13153"/>
                    <a:pt x="50803" y="10191"/>
                  </a:cubicBezTo>
                  <a:cubicBezTo>
                    <a:pt x="52635" y="7042"/>
                    <a:pt x="54139" y="3715"/>
                    <a:pt x="55321" y="270"/>
                  </a:cubicBezTo>
                  <a:cubicBezTo>
                    <a:pt x="55377" y="107"/>
                    <a:pt x="55244" y="1"/>
                    <a:pt x="55109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31"/>
            <p:cNvSpPr/>
            <p:nvPr/>
          </p:nvSpPr>
          <p:spPr>
            <a:xfrm>
              <a:off x="2137625" y="3481850"/>
              <a:ext cx="99550" cy="11100"/>
            </a:xfrm>
            <a:custGeom>
              <a:avLst/>
              <a:gdLst/>
              <a:ahLst/>
              <a:cxnLst/>
              <a:rect l="l" t="t" r="r" b="b"/>
              <a:pathLst>
                <a:path w="3982" h="444" extrusionOk="0">
                  <a:moveTo>
                    <a:pt x="287" y="1"/>
                  </a:moveTo>
                  <a:cubicBezTo>
                    <a:pt x="2" y="1"/>
                    <a:pt x="1" y="444"/>
                    <a:pt x="287" y="444"/>
                  </a:cubicBezTo>
                  <a:lnTo>
                    <a:pt x="3697" y="444"/>
                  </a:lnTo>
                  <a:cubicBezTo>
                    <a:pt x="3982" y="444"/>
                    <a:pt x="3982" y="1"/>
                    <a:pt x="3697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31"/>
            <p:cNvSpPr/>
            <p:nvPr/>
          </p:nvSpPr>
          <p:spPr>
            <a:xfrm>
              <a:off x="2292175" y="3489850"/>
              <a:ext cx="99525" cy="11075"/>
            </a:xfrm>
            <a:custGeom>
              <a:avLst/>
              <a:gdLst/>
              <a:ahLst/>
              <a:cxnLst/>
              <a:rect l="l" t="t" r="r" b="b"/>
              <a:pathLst>
                <a:path w="3981" h="443" extrusionOk="0">
                  <a:moveTo>
                    <a:pt x="285" y="1"/>
                  </a:moveTo>
                  <a:cubicBezTo>
                    <a:pt x="0" y="1"/>
                    <a:pt x="0" y="442"/>
                    <a:pt x="285" y="442"/>
                  </a:cubicBezTo>
                  <a:lnTo>
                    <a:pt x="3696" y="442"/>
                  </a:lnTo>
                  <a:cubicBezTo>
                    <a:pt x="3980" y="442"/>
                    <a:pt x="3980" y="1"/>
                    <a:pt x="3696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1"/>
            <p:cNvSpPr/>
            <p:nvPr/>
          </p:nvSpPr>
          <p:spPr>
            <a:xfrm>
              <a:off x="2470675" y="3489850"/>
              <a:ext cx="64900" cy="11075"/>
            </a:xfrm>
            <a:custGeom>
              <a:avLst/>
              <a:gdLst/>
              <a:ahLst/>
              <a:cxnLst/>
              <a:rect l="l" t="t" r="r" b="b"/>
              <a:pathLst>
                <a:path w="2596" h="443" extrusionOk="0">
                  <a:moveTo>
                    <a:pt x="286" y="1"/>
                  </a:moveTo>
                  <a:cubicBezTo>
                    <a:pt x="0" y="1"/>
                    <a:pt x="0" y="442"/>
                    <a:pt x="286" y="442"/>
                  </a:cubicBezTo>
                  <a:lnTo>
                    <a:pt x="2310" y="442"/>
                  </a:lnTo>
                  <a:cubicBezTo>
                    <a:pt x="2595" y="442"/>
                    <a:pt x="2595" y="1"/>
                    <a:pt x="2310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1"/>
            <p:cNvSpPr/>
            <p:nvPr/>
          </p:nvSpPr>
          <p:spPr>
            <a:xfrm>
              <a:off x="2617200" y="3495175"/>
              <a:ext cx="120850" cy="11100"/>
            </a:xfrm>
            <a:custGeom>
              <a:avLst/>
              <a:gdLst/>
              <a:ahLst/>
              <a:cxnLst/>
              <a:rect l="l" t="t" r="r" b="b"/>
              <a:pathLst>
                <a:path w="4834" h="444" extrusionOk="0">
                  <a:moveTo>
                    <a:pt x="286" y="0"/>
                  </a:moveTo>
                  <a:cubicBezTo>
                    <a:pt x="1" y="0"/>
                    <a:pt x="1" y="443"/>
                    <a:pt x="286" y="443"/>
                  </a:cubicBezTo>
                  <a:lnTo>
                    <a:pt x="4548" y="443"/>
                  </a:lnTo>
                  <a:cubicBezTo>
                    <a:pt x="4833" y="443"/>
                    <a:pt x="4833" y="0"/>
                    <a:pt x="4548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1"/>
            <p:cNvSpPr/>
            <p:nvPr/>
          </p:nvSpPr>
          <p:spPr>
            <a:xfrm>
              <a:off x="2811700" y="3489850"/>
              <a:ext cx="94200" cy="11075"/>
            </a:xfrm>
            <a:custGeom>
              <a:avLst/>
              <a:gdLst/>
              <a:ahLst/>
              <a:cxnLst/>
              <a:rect l="l" t="t" r="r" b="b"/>
              <a:pathLst>
                <a:path w="3768" h="443" extrusionOk="0">
                  <a:moveTo>
                    <a:pt x="285" y="1"/>
                  </a:moveTo>
                  <a:cubicBezTo>
                    <a:pt x="0" y="1"/>
                    <a:pt x="0" y="442"/>
                    <a:pt x="285" y="442"/>
                  </a:cubicBezTo>
                  <a:lnTo>
                    <a:pt x="3483" y="442"/>
                  </a:lnTo>
                  <a:cubicBezTo>
                    <a:pt x="3767" y="442"/>
                    <a:pt x="3767" y="1"/>
                    <a:pt x="3483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1"/>
            <p:cNvSpPr/>
            <p:nvPr/>
          </p:nvSpPr>
          <p:spPr>
            <a:xfrm>
              <a:off x="3043475" y="3489850"/>
              <a:ext cx="83550" cy="11075"/>
            </a:xfrm>
            <a:custGeom>
              <a:avLst/>
              <a:gdLst/>
              <a:ahLst/>
              <a:cxnLst/>
              <a:rect l="l" t="t" r="r" b="b"/>
              <a:pathLst>
                <a:path w="3342" h="443" extrusionOk="0">
                  <a:moveTo>
                    <a:pt x="286" y="1"/>
                  </a:moveTo>
                  <a:cubicBezTo>
                    <a:pt x="0" y="1"/>
                    <a:pt x="0" y="442"/>
                    <a:pt x="286" y="442"/>
                  </a:cubicBezTo>
                  <a:lnTo>
                    <a:pt x="3056" y="442"/>
                  </a:lnTo>
                  <a:cubicBezTo>
                    <a:pt x="3341" y="442"/>
                    <a:pt x="3342" y="1"/>
                    <a:pt x="3056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1"/>
            <p:cNvSpPr/>
            <p:nvPr/>
          </p:nvSpPr>
          <p:spPr>
            <a:xfrm>
              <a:off x="3296600" y="3487175"/>
              <a:ext cx="112825" cy="11100"/>
            </a:xfrm>
            <a:custGeom>
              <a:avLst/>
              <a:gdLst/>
              <a:ahLst/>
              <a:cxnLst/>
              <a:rect l="l" t="t" r="r" b="b"/>
              <a:pathLst>
                <a:path w="4513" h="444" extrusionOk="0">
                  <a:moveTo>
                    <a:pt x="285" y="0"/>
                  </a:moveTo>
                  <a:cubicBezTo>
                    <a:pt x="0" y="0"/>
                    <a:pt x="0" y="443"/>
                    <a:pt x="285" y="443"/>
                  </a:cubicBezTo>
                  <a:lnTo>
                    <a:pt x="4228" y="443"/>
                  </a:lnTo>
                  <a:cubicBezTo>
                    <a:pt x="4513" y="443"/>
                    <a:pt x="4513" y="0"/>
                    <a:pt x="4228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31"/>
            <p:cNvSpPr/>
            <p:nvPr/>
          </p:nvSpPr>
          <p:spPr>
            <a:xfrm>
              <a:off x="3501700" y="3481850"/>
              <a:ext cx="118200" cy="11100"/>
            </a:xfrm>
            <a:custGeom>
              <a:avLst/>
              <a:gdLst/>
              <a:ahLst/>
              <a:cxnLst/>
              <a:rect l="l" t="t" r="r" b="b"/>
              <a:pathLst>
                <a:path w="4728" h="444" extrusionOk="0">
                  <a:moveTo>
                    <a:pt x="287" y="1"/>
                  </a:moveTo>
                  <a:cubicBezTo>
                    <a:pt x="2" y="1"/>
                    <a:pt x="1" y="444"/>
                    <a:pt x="287" y="444"/>
                  </a:cubicBezTo>
                  <a:lnTo>
                    <a:pt x="4443" y="444"/>
                  </a:lnTo>
                  <a:cubicBezTo>
                    <a:pt x="4727" y="444"/>
                    <a:pt x="4727" y="1"/>
                    <a:pt x="4443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31"/>
            <p:cNvSpPr/>
            <p:nvPr/>
          </p:nvSpPr>
          <p:spPr>
            <a:xfrm>
              <a:off x="3101000" y="2797325"/>
              <a:ext cx="11100" cy="130625"/>
            </a:xfrm>
            <a:custGeom>
              <a:avLst/>
              <a:gdLst/>
              <a:ahLst/>
              <a:cxnLst/>
              <a:rect l="l" t="t" r="r" b="b"/>
              <a:pathLst>
                <a:path w="444" h="5225" extrusionOk="0">
                  <a:moveTo>
                    <a:pt x="222" y="0"/>
                  </a:moveTo>
                  <a:cubicBezTo>
                    <a:pt x="112" y="0"/>
                    <a:pt x="1" y="72"/>
                    <a:pt x="1" y="214"/>
                  </a:cubicBezTo>
                  <a:lnTo>
                    <a:pt x="1" y="5011"/>
                  </a:lnTo>
                  <a:cubicBezTo>
                    <a:pt x="1" y="5153"/>
                    <a:pt x="112" y="5224"/>
                    <a:pt x="222" y="5224"/>
                  </a:cubicBezTo>
                  <a:cubicBezTo>
                    <a:pt x="333" y="5224"/>
                    <a:pt x="444" y="5153"/>
                    <a:pt x="444" y="5011"/>
                  </a:cubicBezTo>
                  <a:lnTo>
                    <a:pt x="444" y="214"/>
                  </a:lnTo>
                  <a:cubicBezTo>
                    <a:pt x="444" y="72"/>
                    <a:pt x="333" y="0"/>
                    <a:pt x="222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1"/>
            <p:cNvSpPr/>
            <p:nvPr/>
          </p:nvSpPr>
          <p:spPr>
            <a:xfrm>
              <a:off x="3098375" y="3018475"/>
              <a:ext cx="11050" cy="82650"/>
            </a:xfrm>
            <a:custGeom>
              <a:avLst/>
              <a:gdLst/>
              <a:ahLst/>
              <a:cxnLst/>
              <a:rect l="l" t="t" r="r" b="b"/>
              <a:pathLst>
                <a:path w="442" h="3306" extrusionOk="0">
                  <a:moveTo>
                    <a:pt x="221" y="0"/>
                  </a:moveTo>
                  <a:cubicBezTo>
                    <a:pt x="111" y="0"/>
                    <a:pt x="0" y="71"/>
                    <a:pt x="0" y="214"/>
                  </a:cubicBezTo>
                  <a:lnTo>
                    <a:pt x="0" y="3092"/>
                  </a:lnTo>
                  <a:cubicBezTo>
                    <a:pt x="0" y="3234"/>
                    <a:pt x="111" y="3305"/>
                    <a:pt x="221" y="3305"/>
                  </a:cubicBezTo>
                  <a:cubicBezTo>
                    <a:pt x="331" y="3305"/>
                    <a:pt x="442" y="3234"/>
                    <a:pt x="442" y="3092"/>
                  </a:cubicBezTo>
                  <a:lnTo>
                    <a:pt x="442" y="214"/>
                  </a:lnTo>
                  <a:cubicBezTo>
                    <a:pt x="442" y="71"/>
                    <a:pt x="331" y="0"/>
                    <a:pt x="221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1"/>
            <p:cNvSpPr/>
            <p:nvPr/>
          </p:nvSpPr>
          <p:spPr>
            <a:xfrm>
              <a:off x="3109000" y="3183650"/>
              <a:ext cx="11100" cy="90650"/>
            </a:xfrm>
            <a:custGeom>
              <a:avLst/>
              <a:gdLst/>
              <a:ahLst/>
              <a:cxnLst/>
              <a:rect l="l" t="t" r="r" b="b"/>
              <a:pathLst>
                <a:path w="444" h="3626" extrusionOk="0">
                  <a:moveTo>
                    <a:pt x="222" y="0"/>
                  </a:moveTo>
                  <a:cubicBezTo>
                    <a:pt x="111" y="0"/>
                    <a:pt x="1" y="71"/>
                    <a:pt x="1" y="214"/>
                  </a:cubicBezTo>
                  <a:lnTo>
                    <a:pt x="1" y="3412"/>
                  </a:lnTo>
                  <a:cubicBezTo>
                    <a:pt x="1" y="3554"/>
                    <a:pt x="111" y="3625"/>
                    <a:pt x="222" y="3625"/>
                  </a:cubicBezTo>
                  <a:cubicBezTo>
                    <a:pt x="333" y="3625"/>
                    <a:pt x="444" y="3554"/>
                    <a:pt x="444" y="3412"/>
                  </a:cubicBezTo>
                  <a:lnTo>
                    <a:pt x="444" y="214"/>
                  </a:lnTo>
                  <a:cubicBezTo>
                    <a:pt x="444" y="71"/>
                    <a:pt x="333" y="0"/>
                    <a:pt x="222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1"/>
            <p:cNvSpPr/>
            <p:nvPr/>
          </p:nvSpPr>
          <p:spPr>
            <a:xfrm>
              <a:off x="3111675" y="3340825"/>
              <a:ext cx="11100" cy="93325"/>
            </a:xfrm>
            <a:custGeom>
              <a:avLst/>
              <a:gdLst/>
              <a:ahLst/>
              <a:cxnLst/>
              <a:rect l="l" t="t" r="r" b="b"/>
              <a:pathLst>
                <a:path w="444" h="3733" extrusionOk="0">
                  <a:moveTo>
                    <a:pt x="222" y="1"/>
                  </a:moveTo>
                  <a:cubicBezTo>
                    <a:pt x="112" y="1"/>
                    <a:pt x="1" y="72"/>
                    <a:pt x="1" y="214"/>
                  </a:cubicBezTo>
                  <a:lnTo>
                    <a:pt x="1" y="3518"/>
                  </a:lnTo>
                  <a:cubicBezTo>
                    <a:pt x="1" y="3661"/>
                    <a:pt x="112" y="3732"/>
                    <a:pt x="222" y="3732"/>
                  </a:cubicBezTo>
                  <a:cubicBezTo>
                    <a:pt x="333" y="3732"/>
                    <a:pt x="444" y="3661"/>
                    <a:pt x="444" y="3518"/>
                  </a:cubicBezTo>
                  <a:lnTo>
                    <a:pt x="444" y="214"/>
                  </a:lnTo>
                  <a:cubicBezTo>
                    <a:pt x="444" y="72"/>
                    <a:pt x="333" y="1"/>
                    <a:pt x="222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1"/>
            <p:cNvSpPr/>
            <p:nvPr/>
          </p:nvSpPr>
          <p:spPr>
            <a:xfrm>
              <a:off x="3114350" y="3585950"/>
              <a:ext cx="11075" cy="71975"/>
            </a:xfrm>
            <a:custGeom>
              <a:avLst/>
              <a:gdLst/>
              <a:ahLst/>
              <a:cxnLst/>
              <a:rect l="l" t="t" r="r" b="b"/>
              <a:pathLst>
                <a:path w="443" h="2879" extrusionOk="0">
                  <a:moveTo>
                    <a:pt x="222" y="1"/>
                  </a:moveTo>
                  <a:cubicBezTo>
                    <a:pt x="111" y="1"/>
                    <a:pt x="1" y="72"/>
                    <a:pt x="1" y="214"/>
                  </a:cubicBezTo>
                  <a:lnTo>
                    <a:pt x="1" y="2665"/>
                  </a:lnTo>
                  <a:cubicBezTo>
                    <a:pt x="1" y="2808"/>
                    <a:pt x="111" y="2879"/>
                    <a:pt x="222" y="2879"/>
                  </a:cubicBezTo>
                  <a:cubicBezTo>
                    <a:pt x="332" y="2879"/>
                    <a:pt x="442" y="2808"/>
                    <a:pt x="442" y="2665"/>
                  </a:cubicBezTo>
                  <a:lnTo>
                    <a:pt x="442" y="214"/>
                  </a:lnTo>
                  <a:cubicBezTo>
                    <a:pt x="442" y="72"/>
                    <a:pt x="332" y="1"/>
                    <a:pt x="222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1"/>
            <p:cNvSpPr/>
            <p:nvPr/>
          </p:nvSpPr>
          <p:spPr>
            <a:xfrm>
              <a:off x="3111675" y="3764450"/>
              <a:ext cx="11100" cy="109275"/>
            </a:xfrm>
            <a:custGeom>
              <a:avLst/>
              <a:gdLst/>
              <a:ahLst/>
              <a:cxnLst/>
              <a:rect l="l" t="t" r="r" b="b"/>
              <a:pathLst>
                <a:path w="444" h="4371" extrusionOk="0">
                  <a:moveTo>
                    <a:pt x="222" y="0"/>
                  </a:moveTo>
                  <a:cubicBezTo>
                    <a:pt x="112" y="0"/>
                    <a:pt x="1" y="71"/>
                    <a:pt x="1" y="214"/>
                  </a:cubicBezTo>
                  <a:lnTo>
                    <a:pt x="1" y="4157"/>
                  </a:lnTo>
                  <a:cubicBezTo>
                    <a:pt x="1" y="4299"/>
                    <a:pt x="112" y="4370"/>
                    <a:pt x="222" y="4370"/>
                  </a:cubicBezTo>
                  <a:cubicBezTo>
                    <a:pt x="333" y="4370"/>
                    <a:pt x="444" y="4299"/>
                    <a:pt x="444" y="4157"/>
                  </a:cubicBezTo>
                  <a:lnTo>
                    <a:pt x="444" y="214"/>
                  </a:lnTo>
                  <a:cubicBezTo>
                    <a:pt x="444" y="71"/>
                    <a:pt x="333" y="0"/>
                    <a:pt x="222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1"/>
            <p:cNvSpPr/>
            <p:nvPr/>
          </p:nvSpPr>
          <p:spPr>
            <a:xfrm>
              <a:off x="3106375" y="3916300"/>
              <a:ext cx="11050" cy="85325"/>
            </a:xfrm>
            <a:custGeom>
              <a:avLst/>
              <a:gdLst/>
              <a:ahLst/>
              <a:cxnLst/>
              <a:rect l="l" t="t" r="r" b="b"/>
              <a:pathLst>
                <a:path w="442" h="3413" extrusionOk="0">
                  <a:moveTo>
                    <a:pt x="221" y="1"/>
                  </a:moveTo>
                  <a:cubicBezTo>
                    <a:pt x="111" y="1"/>
                    <a:pt x="0" y="72"/>
                    <a:pt x="0" y="214"/>
                  </a:cubicBezTo>
                  <a:lnTo>
                    <a:pt x="0" y="3198"/>
                  </a:lnTo>
                  <a:cubicBezTo>
                    <a:pt x="0" y="3341"/>
                    <a:pt x="111" y="3412"/>
                    <a:pt x="221" y="3412"/>
                  </a:cubicBezTo>
                  <a:cubicBezTo>
                    <a:pt x="332" y="3412"/>
                    <a:pt x="442" y="3341"/>
                    <a:pt x="442" y="3198"/>
                  </a:cubicBezTo>
                  <a:lnTo>
                    <a:pt x="442" y="214"/>
                  </a:lnTo>
                  <a:cubicBezTo>
                    <a:pt x="442" y="72"/>
                    <a:pt x="331" y="1"/>
                    <a:pt x="221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1"/>
            <p:cNvSpPr/>
            <p:nvPr/>
          </p:nvSpPr>
          <p:spPr>
            <a:xfrm>
              <a:off x="2067300" y="4027975"/>
              <a:ext cx="128325" cy="67100"/>
            </a:xfrm>
            <a:custGeom>
              <a:avLst/>
              <a:gdLst/>
              <a:ahLst/>
              <a:cxnLst/>
              <a:rect l="l" t="t" r="r" b="b"/>
              <a:pathLst>
                <a:path w="5133" h="2684" extrusionOk="0">
                  <a:moveTo>
                    <a:pt x="339" y="1"/>
                  </a:moveTo>
                  <a:cubicBezTo>
                    <a:pt x="136" y="1"/>
                    <a:pt x="1" y="298"/>
                    <a:pt x="220" y="409"/>
                  </a:cubicBezTo>
                  <a:cubicBezTo>
                    <a:pt x="1709" y="1159"/>
                    <a:pt x="3199" y="1908"/>
                    <a:pt x="4690" y="2658"/>
                  </a:cubicBezTo>
                  <a:cubicBezTo>
                    <a:pt x="4725" y="2676"/>
                    <a:pt x="4760" y="2684"/>
                    <a:pt x="4794" y="2684"/>
                  </a:cubicBezTo>
                  <a:cubicBezTo>
                    <a:pt x="4997" y="2684"/>
                    <a:pt x="5132" y="2386"/>
                    <a:pt x="4913" y="2277"/>
                  </a:cubicBezTo>
                  <a:cubicBezTo>
                    <a:pt x="3422" y="1527"/>
                    <a:pt x="1933" y="776"/>
                    <a:pt x="443" y="26"/>
                  </a:cubicBezTo>
                  <a:cubicBezTo>
                    <a:pt x="408" y="9"/>
                    <a:pt x="373" y="1"/>
                    <a:pt x="339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1"/>
            <p:cNvSpPr/>
            <p:nvPr/>
          </p:nvSpPr>
          <p:spPr>
            <a:xfrm>
              <a:off x="2105675" y="3987625"/>
              <a:ext cx="91850" cy="107425"/>
            </a:xfrm>
            <a:custGeom>
              <a:avLst/>
              <a:gdLst/>
              <a:ahLst/>
              <a:cxnLst/>
              <a:rect l="l" t="t" r="r" b="b"/>
              <a:pathLst>
                <a:path w="3674" h="4297" extrusionOk="0">
                  <a:moveTo>
                    <a:pt x="3349" y="0"/>
                  </a:moveTo>
                  <a:cubicBezTo>
                    <a:pt x="3299" y="0"/>
                    <a:pt x="3248" y="19"/>
                    <a:pt x="3202" y="63"/>
                  </a:cubicBezTo>
                  <a:cubicBezTo>
                    <a:pt x="2000" y="1231"/>
                    <a:pt x="966" y="2534"/>
                    <a:pt x="102" y="3968"/>
                  </a:cubicBezTo>
                  <a:cubicBezTo>
                    <a:pt x="0" y="4138"/>
                    <a:pt x="153" y="4297"/>
                    <a:pt x="305" y="4297"/>
                  </a:cubicBezTo>
                  <a:cubicBezTo>
                    <a:pt x="372" y="4297"/>
                    <a:pt x="440" y="4266"/>
                    <a:pt x="485" y="4191"/>
                  </a:cubicBezTo>
                  <a:cubicBezTo>
                    <a:pt x="1330" y="2789"/>
                    <a:pt x="2341" y="1517"/>
                    <a:pt x="3514" y="376"/>
                  </a:cubicBezTo>
                  <a:cubicBezTo>
                    <a:pt x="3673" y="222"/>
                    <a:pt x="3521" y="0"/>
                    <a:pt x="3349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1"/>
            <p:cNvSpPr/>
            <p:nvPr/>
          </p:nvSpPr>
          <p:spPr>
            <a:xfrm>
              <a:off x="3660175" y="2555875"/>
              <a:ext cx="65100" cy="67575"/>
            </a:xfrm>
            <a:custGeom>
              <a:avLst/>
              <a:gdLst/>
              <a:ahLst/>
              <a:cxnLst/>
              <a:rect l="l" t="t" r="r" b="b"/>
              <a:pathLst>
                <a:path w="2604" h="2703" extrusionOk="0">
                  <a:moveTo>
                    <a:pt x="307" y="1"/>
                  </a:moveTo>
                  <a:cubicBezTo>
                    <a:pt x="147" y="1"/>
                    <a:pt x="0" y="222"/>
                    <a:pt x="140" y="387"/>
                  </a:cubicBezTo>
                  <a:cubicBezTo>
                    <a:pt x="788" y="1152"/>
                    <a:pt x="1456" y="1901"/>
                    <a:pt x="2141" y="2634"/>
                  </a:cubicBezTo>
                  <a:cubicBezTo>
                    <a:pt x="2186" y="2682"/>
                    <a:pt x="2238" y="2703"/>
                    <a:pt x="2288" y="2703"/>
                  </a:cubicBezTo>
                  <a:cubicBezTo>
                    <a:pt x="2454" y="2703"/>
                    <a:pt x="2603" y="2481"/>
                    <a:pt x="2453" y="2322"/>
                  </a:cubicBezTo>
                  <a:cubicBezTo>
                    <a:pt x="1768" y="1588"/>
                    <a:pt x="1102" y="838"/>
                    <a:pt x="452" y="74"/>
                  </a:cubicBezTo>
                  <a:cubicBezTo>
                    <a:pt x="408" y="23"/>
                    <a:pt x="357" y="1"/>
                    <a:pt x="307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1"/>
            <p:cNvSpPr/>
            <p:nvPr/>
          </p:nvSpPr>
          <p:spPr>
            <a:xfrm>
              <a:off x="3683525" y="2565450"/>
              <a:ext cx="64425" cy="115200"/>
            </a:xfrm>
            <a:custGeom>
              <a:avLst/>
              <a:gdLst/>
              <a:ahLst/>
              <a:cxnLst/>
              <a:rect l="l" t="t" r="r" b="b"/>
              <a:pathLst>
                <a:path w="2577" h="4608" extrusionOk="0">
                  <a:moveTo>
                    <a:pt x="2278" y="0"/>
                  </a:moveTo>
                  <a:cubicBezTo>
                    <a:pt x="2212" y="0"/>
                    <a:pt x="2148" y="33"/>
                    <a:pt x="2109" y="114"/>
                  </a:cubicBezTo>
                  <a:cubicBezTo>
                    <a:pt x="1434" y="1500"/>
                    <a:pt x="761" y="2885"/>
                    <a:pt x="86" y="4271"/>
                  </a:cubicBezTo>
                  <a:cubicBezTo>
                    <a:pt x="0" y="4446"/>
                    <a:pt x="154" y="4607"/>
                    <a:pt x="299" y="4607"/>
                  </a:cubicBezTo>
                  <a:cubicBezTo>
                    <a:pt x="364" y="4607"/>
                    <a:pt x="428" y="4574"/>
                    <a:pt x="467" y="4494"/>
                  </a:cubicBezTo>
                  <a:cubicBezTo>
                    <a:pt x="1142" y="3109"/>
                    <a:pt x="1817" y="1723"/>
                    <a:pt x="2490" y="337"/>
                  </a:cubicBezTo>
                  <a:cubicBezTo>
                    <a:pt x="2576" y="161"/>
                    <a:pt x="2423" y="0"/>
                    <a:pt x="2278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1"/>
            <p:cNvSpPr/>
            <p:nvPr/>
          </p:nvSpPr>
          <p:spPr>
            <a:xfrm>
              <a:off x="2188525" y="3377175"/>
              <a:ext cx="93725" cy="55400"/>
            </a:xfrm>
            <a:custGeom>
              <a:avLst/>
              <a:gdLst/>
              <a:ahLst/>
              <a:cxnLst/>
              <a:rect l="l" t="t" r="r" b="b"/>
              <a:pathLst>
                <a:path w="3749" h="2216" extrusionOk="0">
                  <a:moveTo>
                    <a:pt x="1970" y="1"/>
                  </a:moveTo>
                  <a:cubicBezTo>
                    <a:pt x="1836" y="1"/>
                    <a:pt x="1692" y="124"/>
                    <a:pt x="1738" y="281"/>
                  </a:cubicBezTo>
                  <a:cubicBezTo>
                    <a:pt x="1874" y="751"/>
                    <a:pt x="1983" y="1483"/>
                    <a:pt x="1393" y="1688"/>
                  </a:cubicBezTo>
                  <a:cubicBezTo>
                    <a:pt x="1306" y="1718"/>
                    <a:pt x="1225" y="1735"/>
                    <a:pt x="1149" y="1735"/>
                  </a:cubicBezTo>
                  <a:cubicBezTo>
                    <a:pt x="993" y="1735"/>
                    <a:pt x="857" y="1665"/>
                    <a:pt x="730" y="1499"/>
                  </a:cubicBezTo>
                  <a:cubicBezTo>
                    <a:pt x="658" y="1421"/>
                    <a:pt x="618" y="1327"/>
                    <a:pt x="610" y="1220"/>
                  </a:cubicBezTo>
                  <a:cubicBezTo>
                    <a:pt x="502" y="996"/>
                    <a:pt x="579" y="803"/>
                    <a:pt x="840" y="644"/>
                  </a:cubicBezTo>
                  <a:cubicBezTo>
                    <a:pt x="877" y="665"/>
                    <a:pt x="914" y="674"/>
                    <a:pt x="949" y="674"/>
                  </a:cubicBezTo>
                  <a:cubicBezTo>
                    <a:pt x="1145" y="674"/>
                    <a:pt x="1275" y="380"/>
                    <a:pt x="1063" y="262"/>
                  </a:cubicBezTo>
                  <a:cubicBezTo>
                    <a:pt x="966" y="208"/>
                    <a:pt x="869" y="183"/>
                    <a:pt x="776" y="183"/>
                  </a:cubicBezTo>
                  <a:cubicBezTo>
                    <a:pt x="511" y="183"/>
                    <a:pt x="279" y="384"/>
                    <a:pt x="174" y="673"/>
                  </a:cubicBezTo>
                  <a:cubicBezTo>
                    <a:pt x="1" y="1139"/>
                    <a:pt x="234" y="1751"/>
                    <a:pt x="629" y="2034"/>
                  </a:cubicBezTo>
                  <a:cubicBezTo>
                    <a:pt x="800" y="2157"/>
                    <a:pt x="992" y="2216"/>
                    <a:pt x="1183" y="2216"/>
                  </a:cubicBezTo>
                  <a:cubicBezTo>
                    <a:pt x="1420" y="2216"/>
                    <a:pt x="1657" y="2126"/>
                    <a:pt x="1851" y="1958"/>
                  </a:cubicBezTo>
                  <a:cubicBezTo>
                    <a:pt x="2169" y="1682"/>
                    <a:pt x="2283" y="1313"/>
                    <a:pt x="2284" y="929"/>
                  </a:cubicBezTo>
                  <a:lnTo>
                    <a:pt x="2284" y="929"/>
                  </a:lnTo>
                  <a:cubicBezTo>
                    <a:pt x="2505" y="1067"/>
                    <a:pt x="2761" y="1142"/>
                    <a:pt x="3026" y="1142"/>
                  </a:cubicBezTo>
                  <a:cubicBezTo>
                    <a:pt x="3186" y="1142"/>
                    <a:pt x="3349" y="1115"/>
                    <a:pt x="3510" y="1057"/>
                  </a:cubicBezTo>
                  <a:cubicBezTo>
                    <a:pt x="3749" y="971"/>
                    <a:pt x="3680" y="617"/>
                    <a:pt x="3468" y="617"/>
                  </a:cubicBezTo>
                  <a:cubicBezTo>
                    <a:pt x="3444" y="617"/>
                    <a:pt x="3419" y="621"/>
                    <a:pt x="3392" y="630"/>
                  </a:cubicBezTo>
                  <a:cubicBezTo>
                    <a:pt x="3266" y="676"/>
                    <a:pt x="3141" y="698"/>
                    <a:pt x="3021" y="698"/>
                  </a:cubicBezTo>
                  <a:cubicBezTo>
                    <a:pt x="2648" y="698"/>
                    <a:pt x="2320" y="486"/>
                    <a:pt x="2143" y="111"/>
                  </a:cubicBezTo>
                  <a:cubicBezTo>
                    <a:pt x="2106" y="33"/>
                    <a:pt x="2039" y="1"/>
                    <a:pt x="1970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1"/>
            <p:cNvSpPr/>
            <p:nvPr/>
          </p:nvSpPr>
          <p:spPr>
            <a:xfrm>
              <a:off x="3162300" y="3370325"/>
              <a:ext cx="132875" cy="94950"/>
            </a:xfrm>
            <a:custGeom>
              <a:avLst/>
              <a:gdLst/>
              <a:ahLst/>
              <a:cxnLst/>
              <a:rect l="l" t="t" r="r" b="b"/>
              <a:pathLst>
                <a:path w="5315" h="3798" extrusionOk="0">
                  <a:moveTo>
                    <a:pt x="2244" y="2538"/>
                  </a:moveTo>
                  <a:cubicBezTo>
                    <a:pt x="2263" y="2538"/>
                    <a:pt x="2282" y="2539"/>
                    <a:pt x="2301" y="2539"/>
                  </a:cubicBezTo>
                  <a:lnTo>
                    <a:pt x="2301" y="2539"/>
                  </a:lnTo>
                  <a:cubicBezTo>
                    <a:pt x="2300" y="2927"/>
                    <a:pt x="2157" y="3407"/>
                    <a:pt x="1808" y="3407"/>
                  </a:cubicBezTo>
                  <a:cubicBezTo>
                    <a:pt x="1737" y="3407"/>
                    <a:pt x="1657" y="3387"/>
                    <a:pt x="1568" y="3342"/>
                  </a:cubicBezTo>
                  <a:cubicBezTo>
                    <a:pt x="1532" y="3348"/>
                    <a:pt x="1499" y="3351"/>
                    <a:pt x="1471" y="3351"/>
                  </a:cubicBezTo>
                  <a:cubicBezTo>
                    <a:pt x="1279" y="3351"/>
                    <a:pt x="1290" y="3219"/>
                    <a:pt x="1507" y="2955"/>
                  </a:cubicBezTo>
                  <a:cubicBezTo>
                    <a:pt x="1506" y="2679"/>
                    <a:pt x="1606" y="2541"/>
                    <a:pt x="1806" y="2541"/>
                  </a:cubicBezTo>
                  <a:cubicBezTo>
                    <a:pt x="1859" y="2541"/>
                    <a:pt x="1918" y="2551"/>
                    <a:pt x="1984" y="2569"/>
                  </a:cubicBezTo>
                  <a:cubicBezTo>
                    <a:pt x="2061" y="2546"/>
                    <a:pt x="2150" y="2538"/>
                    <a:pt x="2244" y="2538"/>
                  </a:cubicBezTo>
                  <a:close/>
                  <a:moveTo>
                    <a:pt x="313" y="1"/>
                  </a:moveTo>
                  <a:cubicBezTo>
                    <a:pt x="125" y="1"/>
                    <a:pt x="1" y="291"/>
                    <a:pt x="203" y="419"/>
                  </a:cubicBezTo>
                  <a:cubicBezTo>
                    <a:pt x="709" y="740"/>
                    <a:pt x="1190" y="1095"/>
                    <a:pt x="1623" y="1513"/>
                  </a:cubicBezTo>
                  <a:cubicBezTo>
                    <a:pt x="1749" y="1635"/>
                    <a:pt x="2076" y="1908"/>
                    <a:pt x="2207" y="2106"/>
                  </a:cubicBezTo>
                  <a:lnTo>
                    <a:pt x="2207" y="2106"/>
                  </a:lnTo>
                  <a:cubicBezTo>
                    <a:pt x="2073" y="2098"/>
                    <a:pt x="1930" y="2092"/>
                    <a:pt x="1786" y="2092"/>
                  </a:cubicBezTo>
                  <a:cubicBezTo>
                    <a:pt x="1368" y="2092"/>
                    <a:pt x="942" y="2144"/>
                    <a:pt x="694" y="2363"/>
                  </a:cubicBezTo>
                  <a:cubicBezTo>
                    <a:pt x="57" y="2923"/>
                    <a:pt x="750" y="3664"/>
                    <a:pt x="1364" y="3771"/>
                  </a:cubicBezTo>
                  <a:cubicBezTo>
                    <a:pt x="1464" y="3788"/>
                    <a:pt x="1576" y="3797"/>
                    <a:pt x="1692" y="3797"/>
                  </a:cubicBezTo>
                  <a:cubicBezTo>
                    <a:pt x="2313" y="3797"/>
                    <a:pt x="3082" y="3535"/>
                    <a:pt x="3082" y="2839"/>
                  </a:cubicBezTo>
                  <a:cubicBezTo>
                    <a:pt x="3082" y="2760"/>
                    <a:pt x="3069" y="2680"/>
                    <a:pt x="3045" y="2600"/>
                  </a:cubicBezTo>
                  <a:lnTo>
                    <a:pt x="3045" y="2600"/>
                  </a:lnTo>
                  <a:cubicBezTo>
                    <a:pt x="3688" y="2653"/>
                    <a:pt x="4316" y="2772"/>
                    <a:pt x="4942" y="2933"/>
                  </a:cubicBezTo>
                  <a:cubicBezTo>
                    <a:pt x="4964" y="2939"/>
                    <a:pt x="4984" y="2941"/>
                    <a:pt x="5003" y="2941"/>
                  </a:cubicBezTo>
                  <a:cubicBezTo>
                    <a:pt x="5234" y="2941"/>
                    <a:pt x="5314" y="2573"/>
                    <a:pt x="5060" y="2508"/>
                  </a:cubicBezTo>
                  <a:cubicBezTo>
                    <a:pt x="4318" y="2316"/>
                    <a:pt x="3569" y="2184"/>
                    <a:pt x="2805" y="2141"/>
                  </a:cubicBezTo>
                  <a:lnTo>
                    <a:pt x="2805" y="2141"/>
                  </a:lnTo>
                  <a:cubicBezTo>
                    <a:pt x="2605" y="1863"/>
                    <a:pt x="2339" y="1610"/>
                    <a:pt x="2154" y="1418"/>
                  </a:cubicBezTo>
                  <a:cubicBezTo>
                    <a:pt x="1636" y="882"/>
                    <a:pt x="1053" y="434"/>
                    <a:pt x="426" y="36"/>
                  </a:cubicBezTo>
                  <a:cubicBezTo>
                    <a:pt x="387" y="11"/>
                    <a:pt x="349" y="1"/>
                    <a:pt x="313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1"/>
            <p:cNvSpPr/>
            <p:nvPr/>
          </p:nvSpPr>
          <p:spPr>
            <a:xfrm>
              <a:off x="2960325" y="2769000"/>
              <a:ext cx="74225" cy="142625"/>
            </a:xfrm>
            <a:custGeom>
              <a:avLst/>
              <a:gdLst/>
              <a:ahLst/>
              <a:cxnLst/>
              <a:rect l="l" t="t" r="r" b="b"/>
              <a:pathLst>
                <a:path w="2969" h="5705" extrusionOk="0">
                  <a:moveTo>
                    <a:pt x="990" y="0"/>
                  </a:moveTo>
                  <a:cubicBezTo>
                    <a:pt x="870" y="0"/>
                    <a:pt x="750" y="35"/>
                    <a:pt x="633" y="119"/>
                  </a:cubicBezTo>
                  <a:cubicBezTo>
                    <a:pt x="1" y="572"/>
                    <a:pt x="439" y="1794"/>
                    <a:pt x="651" y="2333"/>
                  </a:cubicBezTo>
                  <a:cubicBezTo>
                    <a:pt x="1107" y="3502"/>
                    <a:pt x="1739" y="4592"/>
                    <a:pt x="2470" y="5608"/>
                  </a:cubicBezTo>
                  <a:cubicBezTo>
                    <a:pt x="2519" y="5677"/>
                    <a:pt x="2588" y="5705"/>
                    <a:pt x="2656" y="5705"/>
                  </a:cubicBezTo>
                  <a:cubicBezTo>
                    <a:pt x="2815" y="5705"/>
                    <a:pt x="2969" y="5548"/>
                    <a:pt x="2852" y="5385"/>
                  </a:cubicBezTo>
                  <a:cubicBezTo>
                    <a:pt x="2147" y="4403"/>
                    <a:pt x="1516" y="3346"/>
                    <a:pt x="1077" y="2215"/>
                  </a:cubicBezTo>
                  <a:cubicBezTo>
                    <a:pt x="994" y="2003"/>
                    <a:pt x="906" y="1786"/>
                    <a:pt x="853" y="1564"/>
                  </a:cubicBezTo>
                  <a:cubicBezTo>
                    <a:pt x="636" y="1129"/>
                    <a:pt x="661" y="911"/>
                    <a:pt x="928" y="911"/>
                  </a:cubicBezTo>
                  <a:cubicBezTo>
                    <a:pt x="1002" y="911"/>
                    <a:pt x="1094" y="928"/>
                    <a:pt x="1205" y="961"/>
                  </a:cubicBezTo>
                  <a:cubicBezTo>
                    <a:pt x="1301" y="918"/>
                    <a:pt x="1384" y="896"/>
                    <a:pt x="1455" y="896"/>
                  </a:cubicBezTo>
                  <a:cubicBezTo>
                    <a:pt x="1576" y="896"/>
                    <a:pt x="1659" y="960"/>
                    <a:pt x="1705" y="1086"/>
                  </a:cubicBezTo>
                  <a:cubicBezTo>
                    <a:pt x="2197" y="1514"/>
                    <a:pt x="2003" y="2601"/>
                    <a:pt x="1801" y="3103"/>
                  </a:cubicBezTo>
                  <a:cubicBezTo>
                    <a:pt x="1737" y="3263"/>
                    <a:pt x="1869" y="3368"/>
                    <a:pt x="2006" y="3368"/>
                  </a:cubicBezTo>
                  <a:cubicBezTo>
                    <a:pt x="2095" y="3368"/>
                    <a:pt x="2186" y="3323"/>
                    <a:pt x="2228" y="3220"/>
                  </a:cubicBezTo>
                  <a:cubicBezTo>
                    <a:pt x="2555" y="2406"/>
                    <a:pt x="2511" y="1494"/>
                    <a:pt x="2019" y="747"/>
                  </a:cubicBezTo>
                  <a:cubicBezTo>
                    <a:pt x="1812" y="431"/>
                    <a:pt x="1407" y="0"/>
                    <a:pt x="990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6" name="Google Shape;3116;p31"/>
          <p:cNvGrpSpPr/>
          <p:nvPr/>
        </p:nvGrpSpPr>
        <p:grpSpPr>
          <a:xfrm>
            <a:off x="3456426" y="4543880"/>
            <a:ext cx="771680" cy="758195"/>
            <a:chOff x="229800" y="3487250"/>
            <a:chExt cx="861250" cy="846200"/>
          </a:xfrm>
        </p:grpSpPr>
        <p:sp>
          <p:nvSpPr>
            <p:cNvPr id="3117" name="Google Shape;3117;p31"/>
            <p:cNvSpPr/>
            <p:nvPr/>
          </p:nvSpPr>
          <p:spPr>
            <a:xfrm>
              <a:off x="229800" y="3874450"/>
              <a:ext cx="98525" cy="88575"/>
            </a:xfrm>
            <a:custGeom>
              <a:avLst/>
              <a:gdLst/>
              <a:ahLst/>
              <a:cxnLst/>
              <a:rect l="l" t="t" r="r" b="b"/>
              <a:pathLst>
                <a:path w="3941" h="3543" extrusionOk="0">
                  <a:moveTo>
                    <a:pt x="2345" y="438"/>
                  </a:moveTo>
                  <a:cubicBezTo>
                    <a:pt x="3026" y="438"/>
                    <a:pt x="3444" y="1284"/>
                    <a:pt x="3265" y="1954"/>
                  </a:cubicBezTo>
                  <a:cubicBezTo>
                    <a:pt x="3102" y="2569"/>
                    <a:pt x="2536" y="3103"/>
                    <a:pt x="1881" y="3103"/>
                  </a:cubicBezTo>
                  <a:cubicBezTo>
                    <a:pt x="1855" y="3103"/>
                    <a:pt x="1828" y="3102"/>
                    <a:pt x="1801" y="3100"/>
                  </a:cubicBezTo>
                  <a:cubicBezTo>
                    <a:pt x="1282" y="3067"/>
                    <a:pt x="909" y="2725"/>
                    <a:pt x="810" y="2307"/>
                  </a:cubicBezTo>
                  <a:lnTo>
                    <a:pt x="810" y="2307"/>
                  </a:lnTo>
                  <a:cubicBezTo>
                    <a:pt x="820" y="2309"/>
                    <a:pt x="830" y="2309"/>
                    <a:pt x="841" y="2309"/>
                  </a:cubicBezTo>
                  <a:cubicBezTo>
                    <a:pt x="951" y="2309"/>
                    <a:pt x="1064" y="2238"/>
                    <a:pt x="1068" y="2095"/>
                  </a:cubicBezTo>
                  <a:cubicBezTo>
                    <a:pt x="1083" y="1497"/>
                    <a:pt x="1351" y="806"/>
                    <a:pt x="1933" y="536"/>
                  </a:cubicBezTo>
                  <a:cubicBezTo>
                    <a:pt x="2079" y="468"/>
                    <a:pt x="2217" y="438"/>
                    <a:pt x="2345" y="438"/>
                  </a:cubicBezTo>
                  <a:close/>
                  <a:moveTo>
                    <a:pt x="2320" y="0"/>
                  </a:moveTo>
                  <a:cubicBezTo>
                    <a:pt x="1621" y="0"/>
                    <a:pt x="1114" y="513"/>
                    <a:pt x="845" y="1130"/>
                  </a:cubicBezTo>
                  <a:lnTo>
                    <a:pt x="845" y="1130"/>
                  </a:lnTo>
                  <a:cubicBezTo>
                    <a:pt x="836" y="1129"/>
                    <a:pt x="826" y="1128"/>
                    <a:pt x="817" y="1128"/>
                  </a:cubicBezTo>
                  <a:cubicBezTo>
                    <a:pt x="749" y="1128"/>
                    <a:pt x="680" y="1155"/>
                    <a:pt x="629" y="1221"/>
                  </a:cubicBezTo>
                  <a:lnTo>
                    <a:pt x="629" y="1219"/>
                  </a:lnTo>
                  <a:lnTo>
                    <a:pt x="629" y="1219"/>
                  </a:lnTo>
                  <a:cubicBezTo>
                    <a:pt x="0" y="2036"/>
                    <a:pt x="427" y="3185"/>
                    <a:pt x="1399" y="3474"/>
                  </a:cubicBezTo>
                  <a:cubicBezTo>
                    <a:pt x="1556" y="3520"/>
                    <a:pt x="1712" y="3542"/>
                    <a:pt x="1866" y="3542"/>
                  </a:cubicBezTo>
                  <a:cubicBezTo>
                    <a:pt x="2707" y="3542"/>
                    <a:pt x="3470" y="2894"/>
                    <a:pt x="3692" y="2072"/>
                  </a:cubicBezTo>
                  <a:cubicBezTo>
                    <a:pt x="3940" y="1155"/>
                    <a:pt x="3421" y="47"/>
                    <a:pt x="2382" y="2"/>
                  </a:cubicBezTo>
                  <a:cubicBezTo>
                    <a:pt x="2361" y="1"/>
                    <a:pt x="2341" y="0"/>
                    <a:pt x="2320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31"/>
            <p:cNvSpPr/>
            <p:nvPr/>
          </p:nvSpPr>
          <p:spPr>
            <a:xfrm>
              <a:off x="448375" y="3675800"/>
              <a:ext cx="98525" cy="88550"/>
            </a:xfrm>
            <a:custGeom>
              <a:avLst/>
              <a:gdLst/>
              <a:ahLst/>
              <a:cxnLst/>
              <a:rect l="l" t="t" r="r" b="b"/>
              <a:pathLst>
                <a:path w="3941" h="3542" extrusionOk="0">
                  <a:moveTo>
                    <a:pt x="2345" y="438"/>
                  </a:moveTo>
                  <a:cubicBezTo>
                    <a:pt x="3026" y="438"/>
                    <a:pt x="3444" y="1284"/>
                    <a:pt x="3265" y="1954"/>
                  </a:cubicBezTo>
                  <a:cubicBezTo>
                    <a:pt x="3100" y="2569"/>
                    <a:pt x="2536" y="3102"/>
                    <a:pt x="1881" y="3102"/>
                  </a:cubicBezTo>
                  <a:cubicBezTo>
                    <a:pt x="1855" y="3102"/>
                    <a:pt x="1828" y="3101"/>
                    <a:pt x="1801" y="3100"/>
                  </a:cubicBezTo>
                  <a:cubicBezTo>
                    <a:pt x="1282" y="3066"/>
                    <a:pt x="909" y="2725"/>
                    <a:pt x="810" y="2307"/>
                  </a:cubicBezTo>
                  <a:lnTo>
                    <a:pt x="810" y="2307"/>
                  </a:lnTo>
                  <a:cubicBezTo>
                    <a:pt x="820" y="2309"/>
                    <a:pt x="831" y="2309"/>
                    <a:pt x="841" y="2309"/>
                  </a:cubicBezTo>
                  <a:cubicBezTo>
                    <a:pt x="952" y="2309"/>
                    <a:pt x="1064" y="2238"/>
                    <a:pt x="1068" y="2095"/>
                  </a:cubicBezTo>
                  <a:cubicBezTo>
                    <a:pt x="1083" y="1496"/>
                    <a:pt x="1351" y="805"/>
                    <a:pt x="1933" y="535"/>
                  </a:cubicBezTo>
                  <a:cubicBezTo>
                    <a:pt x="2079" y="468"/>
                    <a:pt x="2217" y="438"/>
                    <a:pt x="2345" y="438"/>
                  </a:cubicBezTo>
                  <a:close/>
                  <a:moveTo>
                    <a:pt x="2319" y="0"/>
                  </a:moveTo>
                  <a:cubicBezTo>
                    <a:pt x="1620" y="0"/>
                    <a:pt x="1113" y="513"/>
                    <a:pt x="844" y="1129"/>
                  </a:cubicBezTo>
                  <a:lnTo>
                    <a:pt x="844" y="1129"/>
                  </a:lnTo>
                  <a:cubicBezTo>
                    <a:pt x="835" y="1128"/>
                    <a:pt x="826" y="1128"/>
                    <a:pt x="817" y="1128"/>
                  </a:cubicBezTo>
                  <a:cubicBezTo>
                    <a:pt x="749" y="1128"/>
                    <a:pt x="680" y="1155"/>
                    <a:pt x="629" y="1220"/>
                  </a:cubicBezTo>
                  <a:lnTo>
                    <a:pt x="629" y="1219"/>
                  </a:lnTo>
                  <a:lnTo>
                    <a:pt x="629" y="1219"/>
                  </a:lnTo>
                  <a:cubicBezTo>
                    <a:pt x="0" y="2036"/>
                    <a:pt x="425" y="3185"/>
                    <a:pt x="1399" y="3474"/>
                  </a:cubicBezTo>
                  <a:cubicBezTo>
                    <a:pt x="1556" y="3520"/>
                    <a:pt x="1712" y="3542"/>
                    <a:pt x="1866" y="3542"/>
                  </a:cubicBezTo>
                  <a:cubicBezTo>
                    <a:pt x="2706" y="3542"/>
                    <a:pt x="3470" y="2893"/>
                    <a:pt x="3692" y="2071"/>
                  </a:cubicBezTo>
                  <a:cubicBezTo>
                    <a:pt x="3940" y="1154"/>
                    <a:pt x="3419" y="47"/>
                    <a:pt x="2381" y="1"/>
                  </a:cubicBezTo>
                  <a:cubicBezTo>
                    <a:pt x="2360" y="0"/>
                    <a:pt x="2339" y="0"/>
                    <a:pt x="2319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1"/>
            <p:cNvSpPr/>
            <p:nvPr/>
          </p:nvSpPr>
          <p:spPr>
            <a:xfrm>
              <a:off x="655800" y="3487250"/>
              <a:ext cx="98525" cy="88575"/>
            </a:xfrm>
            <a:custGeom>
              <a:avLst/>
              <a:gdLst/>
              <a:ahLst/>
              <a:cxnLst/>
              <a:rect l="l" t="t" r="r" b="b"/>
              <a:pathLst>
                <a:path w="3941" h="3543" extrusionOk="0">
                  <a:moveTo>
                    <a:pt x="2346" y="438"/>
                  </a:moveTo>
                  <a:cubicBezTo>
                    <a:pt x="3026" y="438"/>
                    <a:pt x="3445" y="1284"/>
                    <a:pt x="3267" y="1953"/>
                  </a:cubicBezTo>
                  <a:cubicBezTo>
                    <a:pt x="3102" y="2568"/>
                    <a:pt x="2534" y="3102"/>
                    <a:pt x="1879" y="3102"/>
                  </a:cubicBezTo>
                  <a:cubicBezTo>
                    <a:pt x="1853" y="3102"/>
                    <a:pt x="1827" y="3102"/>
                    <a:pt x="1802" y="3100"/>
                  </a:cubicBezTo>
                  <a:cubicBezTo>
                    <a:pt x="1283" y="3066"/>
                    <a:pt x="910" y="2724"/>
                    <a:pt x="810" y="2307"/>
                  </a:cubicBezTo>
                  <a:lnTo>
                    <a:pt x="810" y="2307"/>
                  </a:lnTo>
                  <a:cubicBezTo>
                    <a:pt x="821" y="2308"/>
                    <a:pt x="831" y="2309"/>
                    <a:pt x="842" y="2309"/>
                  </a:cubicBezTo>
                  <a:cubicBezTo>
                    <a:pt x="952" y="2309"/>
                    <a:pt x="1064" y="2237"/>
                    <a:pt x="1068" y="2095"/>
                  </a:cubicBezTo>
                  <a:cubicBezTo>
                    <a:pt x="1083" y="1497"/>
                    <a:pt x="1353" y="806"/>
                    <a:pt x="1934" y="536"/>
                  </a:cubicBezTo>
                  <a:cubicBezTo>
                    <a:pt x="2079" y="468"/>
                    <a:pt x="2217" y="438"/>
                    <a:pt x="2346" y="438"/>
                  </a:cubicBezTo>
                  <a:close/>
                  <a:moveTo>
                    <a:pt x="2318" y="0"/>
                  </a:moveTo>
                  <a:cubicBezTo>
                    <a:pt x="1621" y="0"/>
                    <a:pt x="1115" y="513"/>
                    <a:pt x="846" y="1129"/>
                  </a:cubicBezTo>
                  <a:lnTo>
                    <a:pt x="846" y="1129"/>
                  </a:lnTo>
                  <a:cubicBezTo>
                    <a:pt x="836" y="1127"/>
                    <a:pt x="826" y="1127"/>
                    <a:pt x="816" y="1127"/>
                  </a:cubicBezTo>
                  <a:cubicBezTo>
                    <a:pt x="749" y="1127"/>
                    <a:pt x="680" y="1154"/>
                    <a:pt x="629" y="1219"/>
                  </a:cubicBezTo>
                  <a:lnTo>
                    <a:pt x="631" y="1219"/>
                  </a:lnTo>
                  <a:cubicBezTo>
                    <a:pt x="0" y="2035"/>
                    <a:pt x="427" y="3185"/>
                    <a:pt x="1401" y="3474"/>
                  </a:cubicBezTo>
                  <a:cubicBezTo>
                    <a:pt x="1557" y="3520"/>
                    <a:pt x="1713" y="3542"/>
                    <a:pt x="1867" y="3542"/>
                  </a:cubicBezTo>
                  <a:cubicBezTo>
                    <a:pt x="2707" y="3542"/>
                    <a:pt x="3471" y="2894"/>
                    <a:pt x="3694" y="2070"/>
                  </a:cubicBezTo>
                  <a:cubicBezTo>
                    <a:pt x="3940" y="1155"/>
                    <a:pt x="3421" y="47"/>
                    <a:pt x="2382" y="2"/>
                  </a:cubicBezTo>
                  <a:cubicBezTo>
                    <a:pt x="2361" y="1"/>
                    <a:pt x="2340" y="0"/>
                    <a:pt x="2318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1"/>
            <p:cNvSpPr/>
            <p:nvPr/>
          </p:nvSpPr>
          <p:spPr>
            <a:xfrm>
              <a:off x="814075" y="3661350"/>
              <a:ext cx="98525" cy="88550"/>
            </a:xfrm>
            <a:custGeom>
              <a:avLst/>
              <a:gdLst/>
              <a:ahLst/>
              <a:cxnLst/>
              <a:rect l="l" t="t" r="r" b="b"/>
              <a:pathLst>
                <a:path w="3941" h="3542" extrusionOk="0">
                  <a:moveTo>
                    <a:pt x="2344" y="438"/>
                  </a:moveTo>
                  <a:cubicBezTo>
                    <a:pt x="3025" y="438"/>
                    <a:pt x="3445" y="1284"/>
                    <a:pt x="3266" y="1954"/>
                  </a:cubicBezTo>
                  <a:cubicBezTo>
                    <a:pt x="3101" y="2569"/>
                    <a:pt x="2536" y="3102"/>
                    <a:pt x="1881" y="3102"/>
                  </a:cubicBezTo>
                  <a:cubicBezTo>
                    <a:pt x="1855" y="3102"/>
                    <a:pt x="1828" y="3101"/>
                    <a:pt x="1802" y="3100"/>
                  </a:cubicBezTo>
                  <a:cubicBezTo>
                    <a:pt x="1282" y="3066"/>
                    <a:pt x="909" y="2725"/>
                    <a:pt x="810" y="2307"/>
                  </a:cubicBezTo>
                  <a:lnTo>
                    <a:pt x="810" y="2307"/>
                  </a:lnTo>
                  <a:cubicBezTo>
                    <a:pt x="820" y="2309"/>
                    <a:pt x="831" y="2309"/>
                    <a:pt x="841" y="2309"/>
                  </a:cubicBezTo>
                  <a:cubicBezTo>
                    <a:pt x="952" y="2309"/>
                    <a:pt x="1064" y="2238"/>
                    <a:pt x="1067" y="2095"/>
                  </a:cubicBezTo>
                  <a:cubicBezTo>
                    <a:pt x="1083" y="1496"/>
                    <a:pt x="1352" y="805"/>
                    <a:pt x="1932" y="535"/>
                  </a:cubicBezTo>
                  <a:cubicBezTo>
                    <a:pt x="2077" y="468"/>
                    <a:pt x="2216" y="438"/>
                    <a:pt x="2344" y="438"/>
                  </a:cubicBezTo>
                  <a:close/>
                  <a:moveTo>
                    <a:pt x="2319" y="0"/>
                  </a:moveTo>
                  <a:cubicBezTo>
                    <a:pt x="1620" y="0"/>
                    <a:pt x="1114" y="513"/>
                    <a:pt x="845" y="1129"/>
                  </a:cubicBezTo>
                  <a:lnTo>
                    <a:pt x="845" y="1129"/>
                  </a:lnTo>
                  <a:cubicBezTo>
                    <a:pt x="836" y="1128"/>
                    <a:pt x="826" y="1128"/>
                    <a:pt x="817" y="1128"/>
                  </a:cubicBezTo>
                  <a:cubicBezTo>
                    <a:pt x="749" y="1128"/>
                    <a:pt x="680" y="1155"/>
                    <a:pt x="630" y="1220"/>
                  </a:cubicBezTo>
                  <a:lnTo>
                    <a:pt x="630" y="1219"/>
                  </a:lnTo>
                  <a:lnTo>
                    <a:pt x="630" y="1219"/>
                  </a:lnTo>
                  <a:cubicBezTo>
                    <a:pt x="0" y="2036"/>
                    <a:pt x="426" y="3185"/>
                    <a:pt x="1400" y="3474"/>
                  </a:cubicBezTo>
                  <a:cubicBezTo>
                    <a:pt x="1556" y="3520"/>
                    <a:pt x="1712" y="3542"/>
                    <a:pt x="1866" y="3542"/>
                  </a:cubicBezTo>
                  <a:cubicBezTo>
                    <a:pt x="2706" y="3542"/>
                    <a:pt x="3470" y="2893"/>
                    <a:pt x="3693" y="2071"/>
                  </a:cubicBezTo>
                  <a:cubicBezTo>
                    <a:pt x="3941" y="1154"/>
                    <a:pt x="3420" y="47"/>
                    <a:pt x="2381" y="1"/>
                  </a:cubicBezTo>
                  <a:cubicBezTo>
                    <a:pt x="2360" y="1"/>
                    <a:pt x="2340" y="0"/>
                    <a:pt x="2319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1"/>
            <p:cNvSpPr/>
            <p:nvPr/>
          </p:nvSpPr>
          <p:spPr>
            <a:xfrm>
              <a:off x="992525" y="3857700"/>
              <a:ext cx="98525" cy="88550"/>
            </a:xfrm>
            <a:custGeom>
              <a:avLst/>
              <a:gdLst/>
              <a:ahLst/>
              <a:cxnLst/>
              <a:rect l="l" t="t" r="r" b="b"/>
              <a:pathLst>
                <a:path w="3941" h="3542" extrusionOk="0">
                  <a:moveTo>
                    <a:pt x="2346" y="437"/>
                  </a:moveTo>
                  <a:cubicBezTo>
                    <a:pt x="3026" y="437"/>
                    <a:pt x="3445" y="1284"/>
                    <a:pt x="3266" y="1952"/>
                  </a:cubicBezTo>
                  <a:cubicBezTo>
                    <a:pt x="3101" y="2568"/>
                    <a:pt x="2535" y="3102"/>
                    <a:pt x="1879" y="3102"/>
                  </a:cubicBezTo>
                  <a:cubicBezTo>
                    <a:pt x="1854" y="3102"/>
                    <a:pt x="1828" y="3101"/>
                    <a:pt x="1802" y="3100"/>
                  </a:cubicBezTo>
                  <a:cubicBezTo>
                    <a:pt x="1283" y="3065"/>
                    <a:pt x="910" y="2724"/>
                    <a:pt x="811" y="2306"/>
                  </a:cubicBezTo>
                  <a:lnTo>
                    <a:pt x="811" y="2306"/>
                  </a:lnTo>
                  <a:cubicBezTo>
                    <a:pt x="821" y="2308"/>
                    <a:pt x="831" y="2308"/>
                    <a:pt x="842" y="2308"/>
                  </a:cubicBezTo>
                  <a:cubicBezTo>
                    <a:pt x="952" y="2308"/>
                    <a:pt x="1065" y="2237"/>
                    <a:pt x="1069" y="2095"/>
                  </a:cubicBezTo>
                  <a:cubicBezTo>
                    <a:pt x="1083" y="1496"/>
                    <a:pt x="1352" y="805"/>
                    <a:pt x="1934" y="535"/>
                  </a:cubicBezTo>
                  <a:cubicBezTo>
                    <a:pt x="2079" y="468"/>
                    <a:pt x="2218" y="437"/>
                    <a:pt x="2346" y="437"/>
                  </a:cubicBezTo>
                  <a:close/>
                  <a:moveTo>
                    <a:pt x="2317" y="0"/>
                  </a:moveTo>
                  <a:cubicBezTo>
                    <a:pt x="1620" y="0"/>
                    <a:pt x="1114" y="512"/>
                    <a:pt x="845" y="1128"/>
                  </a:cubicBezTo>
                  <a:lnTo>
                    <a:pt x="845" y="1128"/>
                  </a:lnTo>
                  <a:cubicBezTo>
                    <a:pt x="836" y="1127"/>
                    <a:pt x="826" y="1126"/>
                    <a:pt x="817" y="1126"/>
                  </a:cubicBezTo>
                  <a:cubicBezTo>
                    <a:pt x="749" y="1126"/>
                    <a:pt x="680" y="1154"/>
                    <a:pt x="630" y="1219"/>
                  </a:cubicBezTo>
                  <a:cubicBezTo>
                    <a:pt x="1" y="2035"/>
                    <a:pt x="426" y="3185"/>
                    <a:pt x="1400" y="3474"/>
                  </a:cubicBezTo>
                  <a:cubicBezTo>
                    <a:pt x="1556" y="3520"/>
                    <a:pt x="1712" y="3542"/>
                    <a:pt x="1866" y="3542"/>
                  </a:cubicBezTo>
                  <a:cubicBezTo>
                    <a:pt x="2707" y="3542"/>
                    <a:pt x="3471" y="2893"/>
                    <a:pt x="3693" y="2070"/>
                  </a:cubicBezTo>
                  <a:cubicBezTo>
                    <a:pt x="3941" y="1154"/>
                    <a:pt x="3420" y="47"/>
                    <a:pt x="2381" y="1"/>
                  </a:cubicBezTo>
                  <a:cubicBezTo>
                    <a:pt x="2360" y="0"/>
                    <a:pt x="2339" y="0"/>
                    <a:pt x="2317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1"/>
            <p:cNvSpPr/>
            <p:nvPr/>
          </p:nvSpPr>
          <p:spPr>
            <a:xfrm>
              <a:off x="785075" y="4046225"/>
              <a:ext cx="98525" cy="88575"/>
            </a:xfrm>
            <a:custGeom>
              <a:avLst/>
              <a:gdLst/>
              <a:ahLst/>
              <a:cxnLst/>
              <a:rect l="l" t="t" r="r" b="b"/>
              <a:pathLst>
                <a:path w="3941" h="3543" extrusionOk="0">
                  <a:moveTo>
                    <a:pt x="2345" y="438"/>
                  </a:moveTo>
                  <a:cubicBezTo>
                    <a:pt x="3026" y="438"/>
                    <a:pt x="3444" y="1285"/>
                    <a:pt x="3266" y="1954"/>
                  </a:cubicBezTo>
                  <a:cubicBezTo>
                    <a:pt x="3102" y="2569"/>
                    <a:pt x="2536" y="3103"/>
                    <a:pt x="1881" y="3103"/>
                  </a:cubicBezTo>
                  <a:cubicBezTo>
                    <a:pt x="1855" y="3103"/>
                    <a:pt x="1828" y="3102"/>
                    <a:pt x="1801" y="3100"/>
                  </a:cubicBezTo>
                  <a:cubicBezTo>
                    <a:pt x="1283" y="3067"/>
                    <a:pt x="910" y="2725"/>
                    <a:pt x="810" y="2308"/>
                  </a:cubicBezTo>
                  <a:lnTo>
                    <a:pt x="810" y="2308"/>
                  </a:lnTo>
                  <a:cubicBezTo>
                    <a:pt x="820" y="2310"/>
                    <a:pt x="831" y="2310"/>
                    <a:pt x="841" y="2310"/>
                  </a:cubicBezTo>
                  <a:cubicBezTo>
                    <a:pt x="952" y="2310"/>
                    <a:pt x="1064" y="2239"/>
                    <a:pt x="1068" y="2097"/>
                  </a:cubicBezTo>
                  <a:cubicBezTo>
                    <a:pt x="1083" y="1497"/>
                    <a:pt x="1351" y="807"/>
                    <a:pt x="1934" y="536"/>
                  </a:cubicBezTo>
                  <a:cubicBezTo>
                    <a:pt x="2079" y="469"/>
                    <a:pt x="2217" y="438"/>
                    <a:pt x="2345" y="438"/>
                  </a:cubicBezTo>
                  <a:close/>
                  <a:moveTo>
                    <a:pt x="2320" y="1"/>
                  </a:moveTo>
                  <a:cubicBezTo>
                    <a:pt x="1622" y="1"/>
                    <a:pt x="1115" y="513"/>
                    <a:pt x="846" y="1130"/>
                  </a:cubicBezTo>
                  <a:lnTo>
                    <a:pt x="846" y="1130"/>
                  </a:lnTo>
                  <a:cubicBezTo>
                    <a:pt x="836" y="1129"/>
                    <a:pt x="826" y="1128"/>
                    <a:pt x="817" y="1128"/>
                  </a:cubicBezTo>
                  <a:cubicBezTo>
                    <a:pt x="749" y="1128"/>
                    <a:pt x="680" y="1155"/>
                    <a:pt x="629" y="1221"/>
                  </a:cubicBezTo>
                  <a:lnTo>
                    <a:pt x="629" y="1220"/>
                  </a:lnTo>
                  <a:lnTo>
                    <a:pt x="629" y="1220"/>
                  </a:lnTo>
                  <a:cubicBezTo>
                    <a:pt x="0" y="2037"/>
                    <a:pt x="427" y="3185"/>
                    <a:pt x="1400" y="3474"/>
                  </a:cubicBezTo>
                  <a:cubicBezTo>
                    <a:pt x="1556" y="3521"/>
                    <a:pt x="1713" y="3543"/>
                    <a:pt x="1867" y="3543"/>
                  </a:cubicBezTo>
                  <a:cubicBezTo>
                    <a:pt x="2708" y="3543"/>
                    <a:pt x="3471" y="2894"/>
                    <a:pt x="3692" y="2072"/>
                  </a:cubicBezTo>
                  <a:cubicBezTo>
                    <a:pt x="3940" y="1155"/>
                    <a:pt x="3421" y="47"/>
                    <a:pt x="2382" y="2"/>
                  </a:cubicBezTo>
                  <a:cubicBezTo>
                    <a:pt x="2362" y="1"/>
                    <a:pt x="2341" y="1"/>
                    <a:pt x="2320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31"/>
            <p:cNvSpPr/>
            <p:nvPr/>
          </p:nvSpPr>
          <p:spPr>
            <a:xfrm>
              <a:off x="566500" y="4244900"/>
              <a:ext cx="98525" cy="88550"/>
            </a:xfrm>
            <a:custGeom>
              <a:avLst/>
              <a:gdLst/>
              <a:ahLst/>
              <a:cxnLst/>
              <a:rect l="l" t="t" r="r" b="b"/>
              <a:pathLst>
                <a:path w="3941" h="3542" extrusionOk="0">
                  <a:moveTo>
                    <a:pt x="2345" y="438"/>
                  </a:moveTo>
                  <a:cubicBezTo>
                    <a:pt x="3026" y="438"/>
                    <a:pt x="3446" y="1284"/>
                    <a:pt x="3267" y="1954"/>
                  </a:cubicBezTo>
                  <a:cubicBezTo>
                    <a:pt x="3102" y="2569"/>
                    <a:pt x="2537" y="3102"/>
                    <a:pt x="1882" y="3102"/>
                  </a:cubicBezTo>
                  <a:cubicBezTo>
                    <a:pt x="1856" y="3102"/>
                    <a:pt x="1830" y="3101"/>
                    <a:pt x="1803" y="3100"/>
                  </a:cubicBezTo>
                  <a:cubicBezTo>
                    <a:pt x="1283" y="3066"/>
                    <a:pt x="910" y="2724"/>
                    <a:pt x="811" y="2307"/>
                  </a:cubicBezTo>
                  <a:lnTo>
                    <a:pt x="811" y="2307"/>
                  </a:lnTo>
                  <a:cubicBezTo>
                    <a:pt x="821" y="2308"/>
                    <a:pt x="831" y="2309"/>
                    <a:pt x="842" y="2309"/>
                  </a:cubicBezTo>
                  <a:cubicBezTo>
                    <a:pt x="953" y="2309"/>
                    <a:pt x="1065" y="2237"/>
                    <a:pt x="1068" y="2095"/>
                  </a:cubicBezTo>
                  <a:cubicBezTo>
                    <a:pt x="1084" y="1496"/>
                    <a:pt x="1353" y="807"/>
                    <a:pt x="1934" y="535"/>
                  </a:cubicBezTo>
                  <a:cubicBezTo>
                    <a:pt x="2079" y="468"/>
                    <a:pt x="2217" y="438"/>
                    <a:pt x="2345" y="438"/>
                  </a:cubicBezTo>
                  <a:close/>
                  <a:moveTo>
                    <a:pt x="2320" y="0"/>
                  </a:moveTo>
                  <a:cubicBezTo>
                    <a:pt x="1621" y="0"/>
                    <a:pt x="1115" y="513"/>
                    <a:pt x="846" y="1129"/>
                  </a:cubicBezTo>
                  <a:lnTo>
                    <a:pt x="846" y="1129"/>
                  </a:lnTo>
                  <a:cubicBezTo>
                    <a:pt x="837" y="1128"/>
                    <a:pt x="827" y="1128"/>
                    <a:pt x="818" y="1128"/>
                  </a:cubicBezTo>
                  <a:cubicBezTo>
                    <a:pt x="750" y="1128"/>
                    <a:pt x="681" y="1155"/>
                    <a:pt x="631" y="1220"/>
                  </a:cubicBezTo>
                  <a:lnTo>
                    <a:pt x="631" y="1219"/>
                  </a:lnTo>
                  <a:lnTo>
                    <a:pt x="631" y="1219"/>
                  </a:lnTo>
                  <a:cubicBezTo>
                    <a:pt x="0" y="2036"/>
                    <a:pt x="427" y="3185"/>
                    <a:pt x="1401" y="3474"/>
                  </a:cubicBezTo>
                  <a:cubicBezTo>
                    <a:pt x="1557" y="3520"/>
                    <a:pt x="1713" y="3542"/>
                    <a:pt x="1867" y="3542"/>
                  </a:cubicBezTo>
                  <a:cubicBezTo>
                    <a:pt x="2708" y="3542"/>
                    <a:pt x="3471" y="2893"/>
                    <a:pt x="3694" y="2071"/>
                  </a:cubicBezTo>
                  <a:cubicBezTo>
                    <a:pt x="3940" y="1154"/>
                    <a:pt x="3421" y="47"/>
                    <a:pt x="2382" y="1"/>
                  </a:cubicBezTo>
                  <a:cubicBezTo>
                    <a:pt x="2361" y="1"/>
                    <a:pt x="2341" y="0"/>
                    <a:pt x="2320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31"/>
            <p:cNvSpPr/>
            <p:nvPr/>
          </p:nvSpPr>
          <p:spPr>
            <a:xfrm>
              <a:off x="606600" y="3849925"/>
              <a:ext cx="98550" cy="88550"/>
            </a:xfrm>
            <a:custGeom>
              <a:avLst/>
              <a:gdLst/>
              <a:ahLst/>
              <a:cxnLst/>
              <a:rect l="l" t="t" r="r" b="b"/>
              <a:pathLst>
                <a:path w="3942" h="3542" extrusionOk="0">
                  <a:moveTo>
                    <a:pt x="2346" y="436"/>
                  </a:moveTo>
                  <a:cubicBezTo>
                    <a:pt x="3026" y="436"/>
                    <a:pt x="3445" y="1284"/>
                    <a:pt x="3266" y="1952"/>
                  </a:cubicBezTo>
                  <a:cubicBezTo>
                    <a:pt x="3103" y="2568"/>
                    <a:pt x="2535" y="3102"/>
                    <a:pt x="1879" y="3102"/>
                  </a:cubicBezTo>
                  <a:cubicBezTo>
                    <a:pt x="1854" y="3102"/>
                    <a:pt x="1828" y="3101"/>
                    <a:pt x="1802" y="3100"/>
                  </a:cubicBezTo>
                  <a:cubicBezTo>
                    <a:pt x="1283" y="3065"/>
                    <a:pt x="911" y="2724"/>
                    <a:pt x="811" y="2306"/>
                  </a:cubicBezTo>
                  <a:lnTo>
                    <a:pt x="811" y="2306"/>
                  </a:lnTo>
                  <a:cubicBezTo>
                    <a:pt x="821" y="2308"/>
                    <a:pt x="832" y="2308"/>
                    <a:pt x="842" y="2308"/>
                  </a:cubicBezTo>
                  <a:cubicBezTo>
                    <a:pt x="953" y="2308"/>
                    <a:pt x="1065" y="2237"/>
                    <a:pt x="1069" y="2095"/>
                  </a:cubicBezTo>
                  <a:cubicBezTo>
                    <a:pt x="1084" y="1496"/>
                    <a:pt x="1352" y="805"/>
                    <a:pt x="1934" y="534"/>
                  </a:cubicBezTo>
                  <a:cubicBezTo>
                    <a:pt x="2079" y="467"/>
                    <a:pt x="2217" y="436"/>
                    <a:pt x="2346" y="436"/>
                  </a:cubicBezTo>
                  <a:close/>
                  <a:moveTo>
                    <a:pt x="2319" y="0"/>
                  </a:moveTo>
                  <a:cubicBezTo>
                    <a:pt x="1621" y="0"/>
                    <a:pt x="1115" y="512"/>
                    <a:pt x="846" y="1128"/>
                  </a:cubicBezTo>
                  <a:lnTo>
                    <a:pt x="846" y="1128"/>
                  </a:lnTo>
                  <a:cubicBezTo>
                    <a:pt x="836" y="1127"/>
                    <a:pt x="827" y="1126"/>
                    <a:pt x="817" y="1126"/>
                  </a:cubicBezTo>
                  <a:cubicBezTo>
                    <a:pt x="749" y="1126"/>
                    <a:pt x="681" y="1154"/>
                    <a:pt x="630" y="1219"/>
                  </a:cubicBezTo>
                  <a:cubicBezTo>
                    <a:pt x="1" y="2035"/>
                    <a:pt x="428" y="3185"/>
                    <a:pt x="1400" y="3474"/>
                  </a:cubicBezTo>
                  <a:cubicBezTo>
                    <a:pt x="1556" y="3520"/>
                    <a:pt x="1713" y="3542"/>
                    <a:pt x="1867" y="3542"/>
                  </a:cubicBezTo>
                  <a:cubicBezTo>
                    <a:pt x="2707" y="3542"/>
                    <a:pt x="3471" y="2893"/>
                    <a:pt x="3693" y="2070"/>
                  </a:cubicBezTo>
                  <a:cubicBezTo>
                    <a:pt x="3941" y="1154"/>
                    <a:pt x="3420" y="45"/>
                    <a:pt x="2383" y="1"/>
                  </a:cubicBezTo>
                  <a:cubicBezTo>
                    <a:pt x="2362" y="0"/>
                    <a:pt x="2340" y="0"/>
                    <a:pt x="2319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1"/>
            <p:cNvSpPr/>
            <p:nvPr/>
          </p:nvSpPr>
          <p:spPr>
            <a:xfrm>
              <a:off x="388025" y="4048575"/>
              <a:ext cx="98550" cy="88575"/>
            </a:xfrm>
            <a:custGeom>
              <a:avLst/>
              <a:gdLst/>
              <a:ahLst/>
              <a:cxnLst/>
              <a:rect l="l" t="t" r="r" b="b"/>
              <a:pathLst>
                <a:path w="3942" h="3543" extrusionOk="0">
                  <a:moveTo>
                    <a:pt x="2347" y="438"/>
                  </a:moveTo>
                  <a:cubicBezTo>
                    <a:pt x="3027" y="438"/>
                    <a:pt x="3447" y="1284"/>
                    <a:pt x="3268" y="1953"/>
                  </a:cubicBezTo>
                  <a:cubicBezTo>
                    <a:pt x="3103" y="2568"/>
                    <a:pt x="2537" y="3103"/>
                    <a:pt x="1880" y="3103"/>
                  </a:cubicBezTo>
                  <a:cubicBezTo>
                    <a:pt x="1854" y="3103"/>
                    <a:pt x="1828" y="3102"/>
                    <a:pt x="1802" y="3100"/>
                  </a:cubicBezTo>
                  <a:cubicBezTo>
                    <a:pt x="1283" y="3066"/>
                    <a:pt x="911" y="2724"/>
                    <a:pt x="812" y="2307"/>
                  </a:cubicBezTo>
                  <a:lnTo>
                    <a:pt x="812" y="2307"/>
                  </a:lnTo>
                  <a:cubicBezTo>
                    <a:pt x="822" y="2308"/>
                    <a:pt x="832" y="2309"/>
                    <a:pt x="843" y="2309"/>
                  </a:cubicBezTo>
                  <a:cubicBezTo>
                    <a:pt x="953" y="2309"/>
                    <a:pt x="1065" y="2238"/>
                    <a:pt x="1069" y="2095"/>
                  </a:cubicBezTo>
                  <a:cubicBezTo>
                    <a:pt x="1085" y="1497"/>
                    <a:pt x="1353" y="806"/>
                    <a:pt x="1934" y="536"/>
                  </a:cubicBezTo>
                  <a:cubicBezTo>
                    <a:pt x="2080" y="468"/>
                    <a:pt x="2218" y="438"/>
                    <a:pt x="2347" y="438"/>
                  </a:cubicBezTo>
                  <a:close/>
                  <a:moveTo>
                    <a:pt x="2319" y="0"/>
                  </a:moveTo>
                  <a:cubicBezTo>
                    <a:pt x="1622" y="0"/>
                    <a:pt x="1116" y="513"/>
                    <a:pt x="847" y="1128"/>
                  </a:cubicBezTo>
                  <a:lnTo>
                    <a:pt x="847" y="1128"/>
                  </a:lnTo>
                  <a:cubicBezTo>
                    <a:pt x="837" y="1127"/>
                    <a:pt x="828" y="1127"/>
                    <a:pt x="818" y="1127"/>
                  </a:cubicBezTo>
                  <a:cubicBezTo>
                    <a:pt x="751" y="1127"/>
                    <a:pt x="682" y="1154"/>
                    <a:pt x="632" y="1219"/>
                  </a:cubicBezTo>
                  <a:cubicBezTo>
                    <a:pt x="1" y="2035"/>
                    <a:pt x="428" y="3185"/>
                    <a:pt x="1402" y="3474"/>
                  </a:cubicBezTo>
                  <a:cubicBezTo>
                    <a:pt x="1558" y="3520"/>
                    <a:pt x="1714" y="3542"/>
                    <a:pt x="1868" y="3542"/>
                  </a:cubicBezTo>
                  <a:cubicBezTo>
                    <a:pt x="2708" y="3542"/>
                    <a:pt x="3471" y="2894"/>
                    <a:pt x="3695" y="2070"/>
                  </a:cubicBezTo>
                  <a:cubicBezTo>
                    <a:pt x="3941" y="1155"/>
                    <a:pt x="3422" y="47"/>
                    <a:pt x="2383" y="2"/>
                  </a:cubicBezTo>
                  <a:cubicBezTo>
                    <a:pt x="2362" y="1"/>
                    <a:pt x="2340" y="0"/>
                    <a:pt x="2319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31"/>
            <p:cNvSpPr/>
            <p:nvPr/>
          </p:nvSpPr>
          <p:spPr>
            <a:xfrm>
              <a:off x="494075" y="3955600"/>
              <a:ext cx="101300" cy="88275"/>
            </a:xfrm>
            <a:custGeom>
              <a:avLst/>
              <a:gdLst/>
              <a:ahLst/>
              <a:cxnLst/>
              <a:rect l="l" t="t" r="r" b="b"/>
              <a:pathLst>
                <a:path w="4052" h="3531" extrusionOk="0">
                  <a:moveTo>
                    <a:pt x="3721" y="1"/>
                  </a:moveTo>
                  <a:cubicBezTo>
                    <a:pt x="3671" y="1"/>
                    <a:pt x="3620" y="18"/>
                    <a:pt x="3573" y="61"/>
                  </a:cubicBezTo>
                  <a:cubicBezTo>
                    <a:pt x="2438" y="1094"/>
                    <a:pt x="1301" y="2125"/>
                    <a:pt x="166" y="3158"/>
                  </a:cubicBezTo>
                  <a:cubicBezTo>
                    <a:pt x="1" y="3308"/>
                    <a:pt x="156" y="3531"/>
                    <a:pt x="332" y="3531"/>
                  </a:cubicBezTo>
                  <a:cubicBezTo>
                    <a:pt x="381" y="3531"/>
                    <a:pt x="432" y="3513"/>
                    <a:pt x="478" y="3471"/>
                  </a:cubicBezTo>
                  <a:cubicBezTo>
                    <a:pt x="1615" y="2439"/>
                    <a:pt x="2750" y="1406"/>
                    <a:pt x="3887" y="373"/>
                  </a:cubicBezTo>
                  <a:cubicBezTo>
                    <a:pt x="4052" y="224"/>
                    <a:pt x="3897" y="1"/>
                    <a:pt x="3721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31"/>
            <p:cNvSpPr/>
            <p:nvPr/>
          </p:nvSpPr>
          <p:spPr>
            <a:xfrm>
              <a:off x="720075" y="3756950"/>
              <a:ext cx="93850" cy="81525"/>
            </a:xfrm>
            <a:custGeom>
              <a:avLst/>
              <a:gdLst/>
              <a:ahLst/>
              <a:cxnLst/>
              <a:rect l="l" t="t" r="r" b="b"/>
              <a:pathLst>
                <a:path w="3754" h="3261" extrusionOk="0">
                  <a:moveTo>
                    <a:pt x="3424" y="0"/>
                  </a:moveTo>
                  <a:cubicBezTo>
                    <a:pt x="3374" y="0"/>
                    <a:pt x="3323" y="18"/>
                    <a:pt x="3276" y="60"/>
                  </a:cubicBezTo>
                  <a:cubicBezTo>
                    <a:pt x="2239" y="1002"/>
                    <a:pt x="1202" y="1945"/>
                    <a:pt x="165" y="2889"/>
                  </a:cubicBezTo>
                  <a:cubicBezTo>
                    <a:pt x="0" y="3039"/>
                    <a:pt x="154" y="3261"/>
                    <a:pt x="330" y="3261"/>
                  </a:cubicBezTo>
                  <a:cubicBezTo>
                    <a:pt x="380" y="3261"/>
                    <a:pt x="431" y="3243"/>
                    <a:pt x="477" y="3201"/>
                  </a:cubicBezTo>
                  <a:cubicBezTo>
                    <a:pt x="1515" y="2258"/>
                    <a:pt x="2552" y="1316"/>
                    <a:pt x="3589" y="373"/>
                  </a:cubicBezTo>
                  <a:cubicBezTo>
                    <a:pt x="3753" y="223"/>
                    <a:pt x="3599" y="0"/>
                    <a:pt x="3424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31"/>
            <p:cNvSpPr/>
            <p:nvPr/>
          </p:nvSpPr>
          <p:spPr>
            <a:xfrm>
              <a:off x="329750" y="3766675"/>
              <a:ext cx="93900" cy="81550"/>
            </a:xfrm>
            <a:custGeom>
              <a:avLst/>
              <a:gdLst/>
              <a:ahLst/>
              <a:cxnLst/>
              <a:rect l="l" t="t" r="r" b="b"/>
              <a:pathLst>
                <a:path w="3756" h="3262" extrusionOk="0">
                  <a:moveTo>
                    <a:pt x="3425" y="1"/>
                  </a:moveTo>
                  <a:cubicBezTo>
                    <a:pt x="3375" y="1"/>
                    <a:pt x="3324" y="18"/>
                    <a:pt x="3278" y="60"/>
                  </a:cubicBezTo>
                  <a:cubicBezTo>
                    <a:pt x="2241" y="1003"/>
                    <a:pt x="1204" y="1945"/>
                    <a:pt x="165" y="2888"/>
                  </a:cubicBezTo>
                  <a:cubicBezTo>
                    <a:pt x="1" y="3038"/>
                    <a:pt x="155" y="3261"/>
                    <a:pt x="331" y="3261"/>
                  </a:cubicBezTo>
                  <a:cubicBezTo>
                    <a:pt x="381" y="3261"/>
                    <a:pt x="433" y="3243"/>
                    <a:pt x="479" y="3201"/>
                  </a:cubicBezTo>
                  <a:cubicBezTo>
                    <a:pt x="1516" y="2259"/>
                    <a:pt x="2553" y="1316"/>
                    <a:pt x="3591" y="373"/>
                  </a:cubicBezTo>
                  <a:cubicBezTo>
                    <a:pt x="3755" y="223"/>
                    <a:pt x="3601" y="1"/>
                    <a:pt x="3425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31"/>
            <p:cNvSpPr/>
            <p:nvPr/>
          </p:nvSpPr>
          <p:spPr>
            <a:xfrm>
              <a:off x="569200" y="3576100"/>
              <a:ext cx="93900" cy="81550"/>
            </a:xfrm>
            <a:custGeom>
              <a:avLst/>
              <a:gdLst/>
              <a:ahLst/>
              <a:cxnLst/>
              <a:rect l="l" t="t" r="r" b="b"/>
              <a:pathLst>
                <a:path w="3756" h="3262" extrusionOk="0">
                  <a:moveTo>
                    <a:pt x="3424" y="0"/>
                  </a:moveTo>
                  <a:cubicBezTo>
                    <a:pt x="3375" y="0"/>
                    <a:pt x="3324" y="18"/>
                    <a:pt x="3278" y="59"/>
                  </a:cubicBezTo>
                  <a:cubicBezTo>
                    <a:pt x="2241" y="1003"/>
                    <a:pt x="1204" y="1946"/>
                    <a:pt x="165" y="2889"/>
                  </a:cubicBezTo>
                  <a:cubicBezTo>
                    <a:pt x="0" y="3038"/>
                    <a:pt x="155" y="3261"/>
                    <a:pt x="332" y="3261"/>
                  </a:cubicBezTo>
                  <a:cubicBezTo>
                    <a:pt x="381" y="3261"/>
                    <a:pt x="433" y="3243"/>
                    <a:pt x="479" y="3202"/>
                  </a:cubicBezTo>
                  <a:cubicBezTo>
                    <a:pt x="1516" y="2258"/>
                    <a:pt x="2553" y="1315"/>
                    <a:pt x="3590" y="373"/>
                  </a:cubicBezTo>
                  <a:cubicBezTo>
                    <a:pt x="3755" y="223"/>
                    <a:pt x="3600" y="0"/>
                    <a:pt x="3424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31"/>
            <p:cNvSpPr/>
            <p:nvPr/>
          </p:nvSpPr>
          <p:spPr>
            <a:xfrm>
              <a:off x="672550" y="4151925"/>
              <a:ext cx="101300" cy="88300"/>
            </a:xfrm>
            <a:custGeom>
              <a:avLst/>
              <a:gdLst/>
              <a:ahLst/>
              <a:cxnLst/>
              <a:rect l="l" t="t" r="r" b="b"/>
              <a:pathLst>
                <a:path w="4052" h="3532" extrusionOk="0">
                  <a:moveTo>
                    <a:pt x="3720" y="1"/>
                  </a:moveTo>
                  <a:cubicBezTo>
                    <a:pt x="3670" y="1"/>
                    <a:pt x="3619" y="19"/>
                    <a:pt x="3573" y="60"/>
                  </a:cubicBezTo>
                  <a:cubicBezTo>
                    <a:pt x="2437" y="1093"/>
                    <a:pt x="1302" y="2126"/>
                    <a:pt x="165" y="3159"/>
                  </a:cubicBezTo>
                  <a:cubicBezTo>
                    <a:pt x="0" y="3308"/>
                    <a:pt x="155" y="3531"/>
                    <a:pt x="330" y="3531"/>
                  </a:cubicBezTo>
                  <a:cubicBezTo>
                    <a:pt x="380" y="3531"/>
                    <a:pt x="431" y="3513"/>
                    <a:pt x="477" y="3471"/>
                  </a:cubicBezTo>
                  <a:cubicBezTo>
                    <a:pt x="1614" y="2438"/>
                    <a:pt x="2750" y="1406"/>
                    <a:pt x="3886" y="373"/>
                  </a:cubicBezTo>
                  <a:cubicBezTo>
                    <a:pt x="4051" y="224"/>
                    <a:pt x="3896" y="1"/>
                    <a:pt x="3720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1"/>
            <p:cNvSpPr/>
            <p:nvPr/>
          </p:nvSpPr>
          <p:spPr>
            <a:xfrm>
              <a:off x="880000" y="3953275"/>
              <a:ext cx="112375" cy="98375"/>
            </a:xfrm>
            <a:custGeom>
              <a:avLst/>
              <a:gdLst/>
              <a:ahLst/>
              <a:cxnLst/>
              <a:rect l="l" t="t" r="r" b="b"/>
              <a:pathLst>
                <a:path w="4495" h="3935" extrusionOk="0">
                  <a:moveTo>
                    <a:pt x="4164" y="1"/>
                  </a:moveTo>
                  <a:cubicBezTo>
                    <a:pt x="4115" y="1"/>
                    <a:pt x="4064" y="18"/>
                    <a:pt x="4018" y="60"/>
                  </a:cubicBezTo>
                  <a:cubicBezTo>
                    <a:pt x="2734" y="1228"/>
                    <a:pt x="1449" y="2395"/>
                    <a:pt x="165" y="3562"/>
                  </a:cubicBezTo>
                  <a:cubicBezTo>
                    <a:pt x="0" y="3712"/>
                    <a:pt x="156" y="3935"/>
                    <a:pt x="331" y="3935"/>
                  </a:cubicBezTo>
                  <a:cubicBezTo>
                    <a:pt x="381" y="3935"/>
                    <a:pt x="432" y="3917"/>
                    <a:pt x="478" y="3875"/>
                  </a:cubicBezTo>
                  <a:cubicBezTo>
                    <a:pt x="1761" y="2708"/>
                    <a:pt x="3046" y="1540"/>
                    <a:pt x="4330" y="374"/>
                  </a:cubicBezTo>
                  <a:cubicBezTo>
                    <a:pt x="4495" y="224"/>
                    <a:pt x="4340" y="1"/>
                    <a:pt x="4164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1"/>
            <p:cNvSpPr/>
            <p:nvPr/>
          </p:nvSpPr>
          <p:spPr>
            <a:xfrm>
              <a:off x="320425" y="3967800"/>
              <a:ext cx="65700" cy="66900"/>
            </a:xfrm>
            <a:custGeom>
              <a:avLst/>
              <a:gdLst/>
              <a:ahLst/>
              <a:cxnLst/>
              <a:rect l="l" t="t" r="r" b="b"/>
              <a:pathLst>
                <a:path w="2628" h="2676" extrusionOk="0">
                  <a:moveTo>
                    <a:pt x="314" y="0"/>
                  </a:moveTo>
                  <a:cubicBezTo>
                    <a:pt x="150" y="0"/>
                    <a:pt x="1" y="222"/>
                    <a:pt x="148" y="383"/>
                  </a:cubicBezTo>
                  <a:cubicBezTo>
                    <a:pt x="821" y="1123"/>
                    <a:pt x="1495" y="1864"/>
                    <a:pt x="2168" y="2605"/>
                  </a:cubicBezTo>
                  <a:cubicBezTo>
                    <a:pt x="2213" y="2654"/>
                    <a:pt x="2264" y="2675"/>
                    <a:pt x="2315" y="2675"/>
                  </a:cubicBezTo>
                  <a:cubicBezTo>
                    <a:pt x="2479" y="2675"/>
                    <a:pt x="2628" y="2453"/>
                    <a:pt x="2480" y="2293"/>
                  </a:cubicBezTo>
                  <a:cubicBezTo>
                    <a:pt x="1807" y="1552"/>
                    <a:pt x="1134" y="811"/>
                    <a:pt x="460" y="70"/>
                  </a:cubicBezTo>
                  <a:cubicBezTo>
                    <a:pt x="416" y="21"/>
                    <a:pt x="364" y="0"/>
                    <a:pt x="314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1"/>
            <p:cNvSpPr/>
            <p:nvPr/>
          </p:nvSpPr>
          <p:spPr>
            <a:xfrm>
              <a:off x="488800" y="4153000"/>
              <a:ext cx="72425" cy="74325"/>
            </a:xfrm>
            <a:custGeom>
              <a:avLst/>
              <a:gdLst/>
              <a:ahLst/>
              <a:cxnLst/>
              <a:rect l="l" t="t" r="r" b="b"/>
              <a:pathLst>
                <a:path w="2897" h="2973" extrusionOk="0">
                  <a:moveTo>
                    <a:pt x="314" y="0"/>
                  </a:moveTo>
                  <a:cubicBezTo>
                    <a:pt x="150" y="0"/>
                    <a:pt x="1" y="222"/>
                    <a:pt x="148" y="384"/>
                  </a:cubicBezTo>
                  <a:cubicBezTo>
                    <a:pt x="911" y="1223"/>
                    <a:pt x="1673" y="2062"/>
                    <a:pt x="2438" y="2903"/>
                  </a:cubicBezTo>
                  <a:cubicBezTo>
                    <a:pt x="2482" y="2952"/>
                    <a:pt x="2534" y="2973"/>
                    <a:pt x="2583" y="2973"/>
                  </a:cubicBezTo>
                  <a:cubicBezTo>
                    <a:pt x="2747" y="2973"/>
                    <a:pt x="2896" y="2751"/>
                    <a:pt x="2750" y="2590"/>
                  </a:cubicBezTo>
                  <a:cubicBezTo>
                    <a:pt x="1987" y="1750"/>
                    <a:pt x="1223" y="911"/>
                    <a:pt x="460" y="70"/>
                  </a:cubicBezTo>
                  <a:cubicBezTo>
                    <a:pt x="415" y="21"/>
                    <a:pt x="364" y="0"/>
                    <a:pt x="314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1"/>
            <p:cNvSpPr/>
            <p:nvPr/>
          </p:nvSpPr>
          <p:spPr>
            <a:xfrm>
              <a:off x="746450" y="3580550"/>
              <a:ext cx="55600" cy="55825"/>
            </a:xfrm>
            <a:custGeom>
              <a:avLst/>
              <a:gdLst/>
              <a:ahLst/>
              <a:cxnLst/>
              <a:rect l="l" t="t" r="r" b="b"/>
              <a:pathLst>
                <a:path w="2224" h="2233" extrusionOk="0">
                  <a:moveTo>
                    <a:pt x="314" y="1"/>
                  </a:moveTo>
                  <a:cubicBezTo>
                    <a:pt x="150" y="1"/>
                    <a:pt x="1" y="223"/>
                    <a:pt x="147" y="385"/>
                  </a:cubicBezTo>
                  <a:cubicBezTo>
                    <a:pt x="685" y="977"/>
                    <a:pt x="1225" y="1570"/>
                    <a:pt x="1764" y="2163"/>
                  </a:cubicBezTo>
                  <a:cubicBezTo>
                    <a:pt x="1809" y="2212"/>
                    <a:pt x="1860" y="2233"/>
                    <a:pt x="1910" y="2233"/>
                  </a:cubicBezTo>
                  <a:cubicBezTo>
                    <a:pt x="2074" y="2233"/>
                    <a:pt x="2223" y="2010"/>
                    <a:pt x="2076" y="1849"/>
                  </a:cubicBezTo>
                  <a:cubicBezTo>
                    <a:pt x="1538" y="1256"/>
                    <a:pt x="999" y="663"/>
                    <a:pt x="460" y="71"/>
                  </a:cubicBezTo>
                  <a:cubicBezTo>
                    <a:pt x="415" y="21"/>
                    <a:pt x="364" y="1"/>
                    <a:pt x="314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1"/>
            <p:cNvSpPr/>
            <p:nvPr/>
          </p:nvSpPr>
          <p:spPr>
            <a:xfrm>
              <a:off x="921550" y="3773200"/>
              <a:ext cx="65675" cy="66900"/>
            </a:xfrm>
            <a:custGeom>
              <a:avLst/>
              <a:gdLst/>
              <a:ahLst/>
              <a:cxnLst/>
              <a:rect l="l" t="t" r="r" b="b"/>
              <a:pathLst>
                <a:path w="2627" h="2676" extrusionOk="0">
                  <a:moveTo>
                    <a:pt x="314" y="0"/>
                  </a:moveTo>
                  <a:cubicBezTo>
                    <a:pt x="149" y="0"/>
                    <a:pt x="1" y="222"/>
                    <a:pt x="148" y="383"/>
                  </a:cubicBezTo>
                  <a:cubicBezTo>
                    <a:pt x="821" y="1124"/>
                    <a:pt x="1494" y="1865"/>
                    <a:pt x="2168" y="2605"/>
                  </a:cubicBezTo>
                  <a:cubicBezTo>
                    <a:pt x="2213" y="2655"/>
                    <a:pt x="2264" y="2676"/>
                    <a:pt x="2314" y="2676"/>
                  </a:cubicBezTo>
                  <a:cubicBezTo>
                    <a:pt x="2478" y="2676"/>
                    <a:pt x="2626" y="2454"/>
                    <a:pt x="2480" y="2293"/>
                  </a:cubicBezTo>
                  <a:cubicBezTo>
                    <a:pt x="1807" y="1552"/>
                    <a:pt x="1134" y="811"/>
                    <a:pt x="460" y="71"/>
                  </a:cubicBezTo>
                  <a:cubicBezTo>
                    <a:pt x="415" y="21"/>
                    <a:pt x="364" y="0"/>
                    <a:pt x="314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6" name="Google Shape;3136;p31"/>
          <p:cNvGrpSpPr/>
          <p:nvPr/>
        </p:nvGrpSpPr>
        <p:grpSpPr>
          <a:xfrm>
            <a:off x="4682513" y="795700"/>
            <a:ext cx="1908275" cy="124700"/>
            <a:chOff x="2807150" y="2231875"/>
            <a:chExt cx="1908275" cy="124700"/>
          </a:xfrm>
        </p:grpSpPr>
        <p:sp>
          <p:nvSpPr>
            <p:cNvPr id="3137" name="Google Shape;3137;p31"/>
            <p:cNvSpPr/>
            <p:nvPr/>
          </p:nvSpPr>
          <p:spPr>
            <a:xfrm>
              <a:off x="3279350" y="2271975"/>
              <a:ext cx="77675" cy="82100"/>
            </a:xfrm>
            <a:custGeom>
              <a:avLst/>
              <a:gdLst/>
              <a:ahLst/>
              <a:cxnLst/>
              <a:rect l="l" t="t" r="r" b="b"/>
              <a:pathLst>
                <a:path w="3107" h="3284" extrusionOk="0">
                  <a:moveTo>
                    <a:pt x="1527" y="330"/>
                  </a:moveTo>
                  <a:lnTo>
                    <a:pt x="1523" y="331"/>
                  </a:lnTo>
                  <a:lnTo>
                    <a:pt x="1523" y="331"/>
                  </a:lnTo>
                  <a:cubicBezTo>
                    <a:pt x="1524" y="331"/>
                    <a:pt x="1526" y="330"/>
                    <a:pt x="1527" y="330"/>
                  </a:cubicBezTo>
                  <a:close/>
                  <a:moveTo>
                    <a:pt x="1578" y="334"/>
                  </a:moveTo>
                  <a:lnTo>
                    <a:pt x="1578" y="334"/>
                  </a:lnTo>
                  <a:cubicBezTo>
                    <a:pt x="1580" y="336"/>
                    <a:pt x="1582" y="337"/>
                    <a:pt x="1584" y="339"/>
                  </a:cubicBezTo>
                  <a:lnTo>
                    <a:pt x="1584" y="339"/>
                  </a:lnTo>
                  <a:lnTo>
                    <a:pt x="1578" y="334"/>
                  </a:lnTo>
                  <a:close/>
                  <a:moveTo>
                    <a:pt x="1589" y="343"/>
                  </a:moveTo>
                  <a:cubicBezTo>
                    <a:pt x="1589" y="343"/>
                    <a:pt x="1589" y="343"/>
                    <a:pt x="1589" y="343"/>
                  </a:cubicBezTo>
                  <a:lnTo>
                    <a:pt x="1589" y="343"/>
                  </a:lnTo>
                  <a:cubicBezTo>
                    <a:pt x="1589" y="343"/>
                    <a:pt x="1589" y="343"/>
                    <a:pt x="1589" y="343"/>
                  </a:cubicBezTo>
                  <a:lnTo>
                    <a:pt x="1589" y="343"/>
                  </a:lnTo>
                  <a:lnTo>
                    <a:pt x="1589" y="343"/>
                  </a:lnTo>
                  <a:close/>
                  <a:moveTo>
                    <a:pt x="1590" y="343"/>
                  </a:moveTo>
                  <a:lnTo>
                    <a:pt x="1590" y="343"/>
                  </a:lnTo>
                  <a:cubicBezTo>
                    <a:pt x="1593" y="344"/>
                    <a:pt x="1595" y="345"/>
                    <a:pt x="1598" y="346"/>
                  </a:cubicBezTo>
                  <a:lnTo>
                    <a:pt x="1598" y="346"/>
                  </a:lnTo>
                  <a:cubicBezTo>
                    <a:pt x="1598" y="347"/>
                    <a:pt x="1598" y="347"/>
                    <a:pt x="1599" y="347"/>
                  </a:cubicBezTo>
                  <a:lnTo>
                    <a:pt x="1599" y="347"/>
                  </a:lnTo>
                  <a:lnTo>
                    <a:pt x="1590" y="343"/>
                  </a:lnTo>
                  <a:lnTo>
                    <a:pt x="1590" y="343"/>
                  </a:lnTo>
                  <a:lnTo>
                    <a:pt x="1590" y="343"/>
                  </a:lnTo>
                  <a:close/>
                  <a:moveTo>
                    <a:pt x="1598" y="347"/>
                  </a:moveTo>
                  <a:cubicBezTo>
                    <a:pt x="1600" y="347"/>
                    <a:pt x="1602" y="348"/>
                    <a:pt x="1603" y="349"/>
                  </a:cubicBezTo>
                  <a:lnTo>
                    <a:pt x="1599" y="347"/>
                  </a:lnTo>
                  <a:lnTo>
                    <a:pt x="1599" y="347"/>
                  </a:lnTo>
                  <a:lnTo>
                    <a:pt x="1598" y="347"/>
                  </a:lnTo>
                  <a:close/>
                  <a:moveTo>
                    <a:pt x="1605" y="355"/>
                  </a:moveTo>
                  <a:lnTo>
                    <a:pt x="1605" y="355"/>
                  </a:lnTo>
                  <a:cubicBezTo>
                    <a:pt x="1608" y="357"/>
                    <a:pt x="1610" y="358"/>
                    <a:pt x="1613" y="360"/>
                  </a:cubicBezTo>
                  <a:lnTo>
                    <a:pt x="1613" y="360"/>
                  </a:lnTo>
                  <a:cubicBezTo>
                    <a:pt x="1613" y="361"/>
                    <a:pt x="1613" y="361"/>
                    <a:pt x="1613" y="361"/>
                  </a:cubicBezTo>
                  <a:lnTo>
                    <a:pt x="1613" y="361"/>
                  </a:lnTo>
                  <a:lnTo>
                    <a:pt x="1605" y="355"/>
                  </a:lnTo>
                  <a:lnTo>
                    <a:pt x="1605" y="355"/>
                  </a:lnTo>
                  <a:close/>
                  <a:moveTo>
                    <a:pt x="1613" y="361"/>
                  </a:moveTo>
                  <a:cubicBezTo>
                    <a:pt x="1613" y="361"/>
                    <a:pt x="1613" y="361"/>
                    <a:pt x="1613" y="361"/>
                  </a:cubicBezTo>
                  <a:lnTo>
                    <a:pt x="1613" y="361"/>
                  </a:lnTo>
                  <a:lnTo>
                    <a:pt x="1613" y="361"/>
                  </a:lnTo>
                  <a:close/>
                  <a:moveTo>
                    <a:pt x="1616" y="369"/>
                  </a:moveTo>
                  <a:lnTo>
                    <a:pt x="1616" y="369"/>
                  </a:lnTo>
                  <a:cubicBezTo>
                    <a:pt x="1619" y="371"/>
                    <a:pt x="1621" y="374"/>
                    <a:pt x="1624" y="377"/>
                  </a:cubicBezTo>
                  <a:lnTo>
                    <a:pt x="1616" y="369"/>
                  </a:lnTo>
                  <a:close/>
                  <a:moveTo>
                    <a:pt x="2882" y="2810"/>
                  </a:moveTo>
                  <a:cubicBezTo>
                    <a:pt x="2879" y="2811"/>
                    <a:pt x="2877" y="2811"/>
                    <a:pt x="2875" y="2812"/>
                  </a:cubicBezTo>
                  <a:lnTo>
                    <a:pt x="2869" y="2812"/>
                  </a:lnTo>
                  <a:lnTo>
                    <a:pt x="2882" y="2810"/>
                  </a:lnTo>
                  <a:close/>
                  <a:moveTo>
                    <a:pt x="1547" y="0"/>
                  </a:moveTo>
                  <a:cubicBezTo>
                    <a:pt x="1498" y="0"/>
                    <a:pt x="1449" y="7"/>
                    <a:pt x="1402" y="18"/>
                  </a:cubicBezTo>
                  <a:cubicBezTo>
                    <a:pt x="1317" y="39"/>
                    <a:pt x="1237" y="73"/>
                    <a:pt x="1161" y="115"/>
                  </a:cubicBezTo>
                  <a:cubicBezTo>
                    <a:pt x="847" y="283"/>
                    <a:pt x="555" y="497"/>
                    <a:pt x="284" y="727"/>
                  </a:cubicBezTo>
                  <a:cubicBezTo>
                    <a:pt x="268" y="741"/>
                    <a:pt x="251" y="756"/>
                    <a:pt x="235" y="768"/>
                  </a:cubicBezTo>
                  <a:cubicBezTo>
                    <a:pt x="229" y="776"/>
                    <a:pt x="220" y="782"/>
                    <a:pt x="214" y="788"/>
                  </a:cubicBezTo>
                  <a:cubicBezTo>
                    <a:pt x="198" y="803"/>
                    <a:pt x="185" y="817"/>
                    <a:pt x="171" y="836"/>
                  </a:cubicBezTo>
                  <a:lnTo>
                    <a:pt x="192" y="809"/>
                  </a:lnTo>
                  <a:lnTo>
                    <a:pt x="192" y="809"/>
                  </a:lnTo>
                  <a:cubicBezTo>
                    <a:pt x="159" y="844"/>
                    <a:pt x="128" y="881"/>
                    <a:pt x="95" y="916"/>
                  </a:cubicBezTo>
                  <a:cubicBezTo>
                    <a:pt x="58" y="959"/>
                    <a:pt x="50" y="1018"/>
                    <a:pt x="87" y="1064"/>
                  </a:cubicBezTo>
                  <a:cubicBezTo>
                    <a:pt x="108" y="1092"/>
                    <a:pt x="142" y="1108"/>
                    <a:pt x="177" y="1108"/>
                  </a:cubicBezTo>
                  <a:cubicBezTo>
                    <a:pt x="195" y="1108"/>
                    <a:pt x="214" y="1103"/>
                    <a:pt x="231" y="1092"/>
                  </a:cubicBezTo>
                  <a:cubicBezTo>
                    <a:pt x="280" y="1060"/>
                    <a:pt x="332" y="1032"/>
                    <a:pt x="377" y="997"/>
                  </a:cubicBezTo>
                  <a:lnTo>
                    <a:pt x="377" y="997"/>
                  </a:lnTo>
                  <a:cubicBezTo>
                    <a:pt x="501" y="905"/>
                    <a:pt x="628" y="814"/>
                    <a:pt x="759" y="731"/>
                  </a:cubicBezTo>
                  <a:cubicBezTo>
                    <a:pt x="894" y="643"/>
                    <a:pt x="1030" y="560"/>
                    <a:pt x="1167" y="482"/>
                  </a:cubicBezTo>
                  <a:cubicBezTo>
                    <a:pt x="1234" y="445"/>
                    <a:pt x="1301" y="406"/>
                    <a:pt x="1371" y="375"/>
                  </a:cubicBezTo>
                  <a:lnTo>
                    <a:pt x="1371" y="375"/>
                  </a:lnTo>
                  <a:cubicBezTo>
                    <a:pt x="1413" y="358"/>
                    <a:pt x="1456" y="343"/>
                    <a:pt x="1501" y="335"/>
                  </a:cubicBezTo>
                  <a:lnTo>
                    <a:pt x="1501" y="335"/>
                  </a:lnTo>
                  <a:cubicBezTo>
                    <a:pt x="1511" y="334"/>
                    <a:pt x="1522" y="333"/>
                    <a:pt x="1532" y="333"/>
                  </a:cubicBezTo>
                  <a:cubicBezTo>
                    <a:pt x="1540" y="333"/>
                    <a:pt x="1548" y="334"/>
                    <a:pt x="1556" y="334"/>
                  </a:cubicBezTo>
                  <a:lnTo>
                    <a:pt x="1556" y="334"/>
                  </a:lnTo>
                  <a:cubicBezTo>
                    <a:pt x="1563" y="336"/>
                    <a:pt x="1571" y="337"/>
                    <a:pt x="1578" y="339"/>
                  </a:cubicBezTo>
                  <a:lnTo>
                    <a:pt x="1578" y="339"/>
                  </a:lnTo>
                  <a:cubicBezTo>
                    <a:pt x="1585" y="343"/>
                    <a:pt x="1591" y="346"/>
                    <a:pt x="1597" y="350"/>
                  </a:cubicBezTo>
                  <a:lnTo>
                    <a:pt x="1597" y="350"/>
                  </a:lnTo>
                  <a:cubicBezTo>
                    <a:pt x="1600" y="352"/>
                    <a:pt x="1604" y="355"/>
                    <a:pt x="1607" y="358"/>
                  </a:cubicBezTo>
                  <a:lnTo>
                    <a:pt x="1607" y="358"/>
                  </a:lnTo>
                  <a:cubicBezTo>
                    <a:pt x="1611" y="365"/>
                    <a:pt x="1615" y="372"/>
                    <a:pt x="1619" y="379"/>
                  </a:cubicBezTo>
                  <a:lnTo>
                    <a:pt x="1619" y="379"/>
                  </a:lnTo>
                  <a:cubicBezTo>
                    <a:pt x="1622" y="387"/>
                    <a:pt x="1624" y="395"/>
                    <a:pt x="1625" y="403"/>
                  </a:cubicBezTo>
                  <a:lnTo>
                    <a:pt x="1625" y="403"/>
                  </a:lnTo>
                  <a:cubicBezTo>
                    <a:pt x="1626" y="423"/>
                    <a:pt x="1626" y="445"/>
                    <a:pt x="1624" y="466"/>
                  </a:cubicBezTo>
                  <a:lnTo>
                    <a:pt x="1624" y="466"/>
                  </a:lnTo>
                  <a:cubicBezTo>
                    <a:pt x="1615" y="513"/>
                    <a:pt x="1601" y="559"/>
                    <a:pt x="1584" y="604"/>
                  </a:cubicBezTo>
                  <a:lnTo>
                    <a:pt x="1584" y="604"/>
                  </a:lnTo>
                  <a:cubicBezTo>
                    <a:pt x="1558" y="662"/>
                    <a:pt x="1529" y="716"/>
                    <a:pt x="1500" y="770"/>
                  </a:cubicBezTo>
                  <a:cubicBezTo>
                    <a:pt x="1467" y="836"/>
                    <a:pt x="1433" y="901"/>
                    <a:pt x="1396" y="965"/>
                  </a:cubicBezTo>
                  <a:cubicBezTo>
                    <a:pt x="1326" y="1092"/>
                    <a:pt x="1252" y="1220"/>
                    <a:pt x="1176" y="1345"/>
                  </a:cubicBezTo>
                  <a:cubicBezTo>
                    <a:pt x="1026" y="1598"/>
                    <a:pt x="863" y="1844"/>
                    <a:pt x="695" y="2085"/>
                  </a:cubicBezTo>
                  <a:cubicBezTo>
                    <a:pt x="598" y="2218"/>
                    <a:pt x="500" y="2352"/>
                    <a:pt x="399" y="2481"/>
                  </a:cubicBezTo>
                  <a:lnTo>
                    <a:pt x="428" y="2446"/>
                  </a:lnTo>
                  <a:lnTo>
                    <a:pt x="428" y="2446"/>
                  </a:lnTo>
                  <a:cubicBezTo>
                    <a:pt x="307" y="2600"/>
                    <a:pt x="183" y="2752"/>
                    <a:pt x="56" y="2902"/>
                  </a:cubicBezTo>
                  <a:cubicBezTo>
                    <a:pt x="38" y="2925"/>
                    <a:pt x="19" y="2952"/>
                    <a:pt x="11" y="2980"/>
                  </a:cubicBezTo>
                  <a:cubicBezTo>
                    <a:pt x="1" y="3019"/>
                    <a:pt x="5" y="3061"/>
                    <a:pt x="19" y="3096"/>
                  </a:cubicBezTo>
                  <a:cubicBezTo>
                    <a:pt x="31" y="3126"/>
                    <a:pt x="50" y="3149"/>
                    <a:pt x="75" y="3167"/>
                  </a:cubicBezTo>
                  <a:cubicBezTo>
                    <a:pt x="85" y="3178"/>
                    <a:pt x="99" y="3186"/>
                    <a:pt x="114" y="3190"/>
                  </a:cubicBezTo>
                  <a:cubicBezTo>
                    <a:pt x="134" y="3200"/>
                    <a:pt x="157" y="3206"/>
                    <a:pt x="181" y="3206"/>
                  </a:cubicBezTo>
                  <a:cubicBezTo>
                    <a:pt x="539" y="3252"/>
                    <a:pt x="896" y="3276"/>
                    <a:pt x="1256" y="3282"/>
                  </a:cubicBezTo>
                  <a:cubicBezTo>
                    <a:pt x="1310" y="3283"/>
                    <a:pt x="1364" y="3284"/>
                    <a:pt x="1418" y="3284"/>
                  </a:cubicBezTo>
                  <a:cubicBezTo>
                    <a:pt x="1722" y="3284"/>
                    <a:pt x="2027" y="3269"/>
                    <a:pt x="2330" y="3241"/>
                  </a:cubicBezTo>
                  <a:cubicBezTo>
                    <a:pt x="2429" y="3233"/>
                    <a:pt x="2530" y="3221"/>
                    <a:pt x="2630" y="3208"/>
                  </a:cubicBezTo>
                  <a:cubicBezTo>
                    <a:pt x="2692" y="3200"/>
                    <a:pt x="2756" y="3192"/>
                    <a:pt x="2819" y="3184"/>
                  </a:cubicBezTo>
                  <a:cubicBezTo>
                    <a:pt x="2844" y="3182"/>
                    <a:pt x="2869" y="3178"/>
                    <a:pt x="2893" y="3174"/>
                  </a:cubicBezTo>
                  <a:cubicBezTo>
                    <a:pt x="2918" y="3169"/>
                    <a:pt x="2943" y="3159"/>
                    <a:pt x="2969" y="3155"/>
                  </a:cubicBezTo>
                  <a:cubicBezTo>
                    <a:pt x="3010" y="3149"/>
                    <a:pt x="3056" y="3108"/>
                    <a:pt x="3076" y="3073"/>
                  </a:cubicBezTo>
                  <a:cubicBezTo>
                    <a:pt x="3099" y="3036"/>
                    <a:pt x="3107" y="2978"/>
                    <a:pt x="3092" y="2937"/>
                  </a:cubicBezTo>
                  <a:cubicBezTo>
                    <a:pt x="3080" y="2894"/>
                    <a:pt x="3053" y="2851"/>
                    <a:pt x="3012" y="2830"/>
                  </a:cubicBezTo>
                  <a:lnTo>
                    <a:pt x="2969" y="2812"/>
                  </a:lnTo>
                  <a:cubicBezTo>
                    <a:pt x="2953" y="2808"/>
                    <a:pt x="2937" y="2806"/>
                    <a:pt x="2921" y="2806"/>
                  </a:cubicBezTo>
                  <a:cubicBezTo>
                    <a:pt x="2919" y="2806"/>
                    <a:pt x="2917" y="2806"/>
                    <a:pt x="2915" y="2806"/>
                  </a:cubicBezTo>
                  <a:lnTo>
                    <a:pt x="2915" y="2806"/>
                  </a:lnTo>
                  <a:lnTo>
                    <a:pt x="2916" y="2806"/>
                  </a:lnTo>
                  <a:cubicBezTo>
                    <a:pt x="2860" y="2806"/>
                    <a:pt x="2803" y="2816"/>
                    <a:pt x="2749" y="2824"/>
                  </a:cubicBezTo>
                  <a:cubicBezTo>
                    <a:pt x="2706" y="2830"/>
                    <a:pt x="2665" y="2837"/>
                    <a:pt x="2624" y="2843"/>
                  </a:cubicBezTo>
                  <a:lnTo>
                    <a:pt x="2673" y="2835"/>
                  </a:lnTo>
                  <a:lnTo>
                    <a:pt x="2673" y="2835"/>
                  </a:lnTo>
                  <a:cubicBezTo>
                    <a:pt x="2351" y="2878"/>
                    <a:pt x="2026" y="2906"/>
                    <a:pt x="1702" y="2917"/>
                  </a:cubicBezTo>
                  <a:cubicBezTo>
                    <a:pt x="1589" y="2920"/>
                    <a:pt x="1475" y="2922"/>
                    <a:pt x="1362" y="2922"/>
                  </a:cubicBezTo>
                  <a:cubicBezTo>
                    <a:pt x="1151" y="2922"/>
                    <a:pt x="939" y="2916"/>
                    <a:pt x="728" y="2902"/>
                  </a:cubicBezTo>
                  <a:cubicBezTo>
                    <a:pt x="661" y="2898"/>
                    <a:pt x="594" y="2892"/>
                    <a:pt x="527" y="2886"/>
                  </a:cubicBezTo>
                  <a:lnTo>
                    <a:pt x="527" y="2886"/>
                  </a:lnTo>
                  <a:cubicBezTo>
                    <a:pt x="680" y="2695"/>
                    <a:pt x="828" y="2498"/>
                    <a:pt x="970" y="2298"/>
                  </a:cubicBezTo>
                  <a:cubicBezTo>
                    <a:pt x="1170" y="2015"/>
                    <a:pt x="1356" y="1723"/>
                    <a:pt x="1531" y="1423"/>
                  </a:cubicBezTo>
                  <a:cubicBezTo>
                    <a:pt x="1619" y="1271"/>
                    <a:pt x="1704" y="1119"/>
                    <a:pt x="1784" y="963"/>
                  </a:cubicBezTo>
                  <a:cubicBezTo>
                    <a:pt x="1827" y="885"/>
                    <a:pt x="1866" y="805"/>
                    <a:pt x="1901" y="721"/>
                  </a:cubicBezTo>
                  <a:cubicBezTo>
                    <a:pt x="1934" y="643"/>
                    <a:pt x="1952" y="564"/>
                    <a:pt x="1963" y="480"/>
                  </a:cubicBezTo>
                  <a:cubicBezTo>
                    <a:pt x="1973" y="388"/>
                    <a:pt x="1954" y="297"/>
                    <a:pt x="1915" y="215"/>
                  </a:cubicBezTo>
                  <a:cubicBezTo>
                    <a:pt x="1907" y="203"/>
                    <a:pt x="1901" y="188"/>
                    <a:pt x="1891" y="178"/>
                  </a:cubicBezTo>
                  <a:cubicBezTo>
                    <a:pt x="1874" y="156"/>
                    <a:pt x="1858" y="131"/>
                    <a:pt x="1835" y="110"/>
                  </a:cubicBezTo>
                  <a:cubicBezTo>
                    <a:pt x="1790" y="69"/>
                    <a:pt x="1739" y="41"/>
                    <a:pt x="1679" y="20"/>
                  </a:cubicBezTo>
                  <a:cubicBezTo>
                    <a:pt x="1637" y="6"/>
                    <a:pt x="1592" y="0"/>
                    <a:pt x="1547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1"/>
            <p:cNvSpPr/>
            <p:nvPr/>
          </p:nvSpPr>
          <p:spPr>
            <a:xfrm>
              <a:off x="3381050" y="2286325"/>
              <a:ext cx="56000" cy="58600"/>
            </a:xfrm>
            <a:custGeom>
              <a:avLst/>
              <a:gdLst/>
              <a:ahLst/>
              <a:cxnLst/>
              <a:rect l="l" t="t" r="r" b="b"/>
              <a:pathLst>
                <a:path w="2240" h="2344" extrusionOk="0">
                  <a:moveTo>
                    <a:pt x="115" y="1"/>
                  </a:moveTo>
                  <a:cubicBezTo>
                    <a:pt x="91" y="3"/>
                    <a:pt x="68" y="9"/>
                    <a:pt x="48" y="25"/>
                  </a:cubicBezTo>
                  <a:cubicBezTo>
                    <a:pt x="29" y="40"/>
                    <a:pt x="13" y="60"/>
                    <a:pt x="7" y="83"/>
                  </a:cubicBezTo>
                  <a:cubicBezTo>
                    <a:pt x="0" y="112"/>
                    <a:pt x="0" y="147"/>
                    <a:pt x="19" y="169"/>
                  </a:cubicBezTo>
                  <a:cubicBezTo>
                    <a:pt x="119" y="306"/>
                    <a:pt x="222" y="441"/>
                    <a:pt x="328" y="576"/>
                  </a:cubicBezTo>
                  <a:lnTo>
                    <a:pt x="328" y="576"/>
                  </a:lnTo>
                  <a:cubicBezTo>
                    <a:pt x="349" y="605"/>
                    <a:pt x="370" y="636"/>
                    <a:pt x="391" y="664"/>
                  </a:cubicBezTo>
                  <a:cubicBezTo>
                    <a:pt x="417" y="703"/>
                    <a:pt x="448" y="738"/>
                    <a:pt x="479" y="775"/>
                  </a:cubicBezTo>
                  <a:cubicBezTo>
                    <a:pt x="526" y="837"/>
                    <a:pt x="576" y="896"/>
                    <a:pt x="625" y="956"/>
                  </a:cubicBezTo>
                  <a:cubicBezTo>
                    <a:pt x="724" y="1073"/>
                    <a:pt x="824" y="1192"/>
                    <a:pt x="927" y="1305"/>
                  </a:cubicBezTo>
                  <a:cubicBezTo>
                    <a:pt x="1134" y="1531"/>
                    <a:pt x="1350" y="1749"/>
                    <a:pt x="1570" y="1963"/>
                  </a:cubicBezTo>
                  <a:cubicBezTo>
                    <a:pt x="1632" y="2022"/>
                    <a:pt x="1695" y="2082"/>
                    <a:pt x="1759" y="2139"/>
                  </a:cubicBezTo>
                  <a:cubicBezTo>
                    <a:pt x="1790" y="2170"/>
                    <a:pt x="1823" y="2197"/>
                    <a:pt x="1858" y="2224"/>
                  </a:cubicBezTo>
                  <a:cubicBezTo>
                    <a:pt x="1899" y="2259"/>
                    <a:pt x="1942" y="2300"/>
                    <a:pt x="1991" y="2322"/>
                  </a:cubicBezTo>
                  <a:cubicBezTo>
                    <a:pt x="2018" y="2336"/>
                    <a:pt x="2044" y="2344"/>
                    <a:pt x="2074" y="2344"/>
                  </a:cubicBezTo>
                  <a:cubicBezTo>
                    <a:pt x="2081" y="2344"/>
                    <a:pt x="2087" y="2343"/>
                    <a:pt x="2094" y="2343"/>
                  </a:cubicBezTo>
                  <a:cubicBezTo>
                    <a:pt x="2127" y="2337"/>
                    <a:pt x="2162" y="2324"/>
                    <a:pt x="2186" y="2298"/>
                  </a:cubicBezTo>
                  <a:cubicBezTo>
                    <a:pt x="2205" y="2277"/>
                    <a:pt x="2219" y="2252"/>
                    <a:pt x="2227" y="2226"/>
                  </a:cubicBezTo>
                  <a:cubicBezTo>
                    <a:pt x="2240" y="2189"/>
                    <a:pt x="2234" y="2135"/>
                    <a:pt x="2211" y="2102"/>
                  </a:cubicBezTo>
                  <a:cubicBezTo>
                    <a:pt x="2192" y="2072"/>
                    <a:pt x="2170" y="2045"/>
                    <a:pt x="2145" y="2020"/>
                  </a:cubicBezTo>
                  <a:cubicBezTo>
                    <a:pt x="2127" y="2004"/>
                    <a:pt x="2110" y="1987"/>
                    <a:pt x="2094" y="1971"/>
                  </a:cubicBezTo>
                  <a:cubicBezTo>
                    <a:pt x="2059" y="1938"/>
                    <a:pt x="2026" y="1907"/>
                    <a:pt x="1991" y="1876"/>
                  </a:cubicBezTo>
                  <a:cubicBezTo>
                    <a:pt x="1921" y="1815"/>
                    <a:pt x="1853" y="1753"/>
                    <a:pt x="1786" y="1689"/>
                  </a:cubicBezTo>
                  <a:cubicBezTo>
                    <a:pt x="1648" y="1564"/>
                    <a:pt x="1512" y="1435"/>
                    <a:pt x="1381" y="1303"/>
                  </a:cubicBezTo>
                  <a:cubicBezTo>
                    <a:pt x="1249" y="1172"/>
                    <a:pt x="1118" y="1038"/>
                    <a:pt x="989" y="907"/>
                  </a:cubicBezTo>
                  <a:cubicBezTo>
                    <a:pt x="859" y="773"/>
                    <a:pt x="736" y="638"/>
                    <a:pt x="611" y="504"/>
                  </a:cubicBezTo>
                  <a:cubicBezTo>
                    <a:pt x="574" y="465"/>
                    <a:pt x="535" y="430"/>
                    <a:pt x="500" y="391"/>
                  </a:cubicBezTo>
                  <a:cubicBezTo>
                    <a:pt x="465" y="350"/>
                    <a:pt x="434" y="313"/>
                    <a:pt x="399" y="276"/>
                  </a:cubicBezTo>
                  <a:cubicBezTo>
                    <a:pt x="331" y="196"/>
                    <a:pt x="261" y="116"/>
                    <a:pt x="196" y="34"/>
                  </a:cubicBezTo>
                  <a:cubicBezTo>
                    <a:pt x="179" y="13"/>
                    <a:pt x="140" y="1"/>
                    <a:pt x="115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1"/>
            <p:cNvSpPr/>
            <p:nvPr/>
          </p:nvSpPr>
          <p:spPr>
            <a:xfrm>
              <a:off x="3384950" y="2285675"/>
              <a:ext cx="47125" cy="57000"/>
            </a:xfrm>
            <a:custGeom>
              <a:avLst/>
              <a:gdLst/>
              <a:ahLst/>
              <a:cxnLst/>
              <a:rect l="l" t="t" r="r" b="b"/>
              <a:pathLst>
                <a:path w="1885" h="2280" extrusionOk="0">
                  <a:moveTo>
                    <a:pt x="1748" y="0"/>
                  </a:moveTo>
                  <a:cubicBezTo>
                    <a:pt x="1716" y="0"/>
                    <a:pt x="1685" y="11"/>
                    <a:pt x="1665" y="37"/>
                  </a:cubicBezTo>
                  <a:cubicBezTo>
                    <a:pt x="1455" y="288"/>
                    <a:pt x="1243" y="540"/>
                    <a:pt x="1034" y="791"/>
                  </a:cubicBezTo>
                  <a:cubicBezTo>
                    <a:pt x="822" y="1044"/>
                    <a:pt x="607" y="1290"/>
                    <a:pt x="391" y="1537"/>
                  </a:cubicBezTo>
                  <a:cubicBezTo>
                    <a:pt x="331" y="1607"/>
                    <a:pt x="272" y="1674"/>
                    <a:pt x="212" y="1744"/>
                  </a:cubicBezTo>
                  <a:cubicBezTo>
                    <a:pt x="196" y="1763"/>
                    <a:pt x="181" y="1779"/>
                    <a:pt x="165" y="1798"/>
                  </a:cubicBezTo>
                  <a:cubicBezTo>
                    <a:pt x="140" y="1824"/>
                    <a:pt x="118" y="1855"/>
                    <a:pt x="95" y="1886"/>
                  </a:cubicBezTo>
                  <a:cubicBezTo>
                    <a:pt x="81" y="1904"/>
                    <a:pt x="66" y="1923"/>
                    <a:pt x="52" y="1941"/>
                  </a:cubicBezTo>
                  <a:cubicBezTo>
                    <a:pt x="35" y="1964"/>
                    <a:pt x="27" y="1976"/>
                    <a:pt x="19" y="2007"/>
                  </a:cubicBezTo>
                  <a:cubicBezTo>
                    <a:pt x="11" y="2033"/>
                    <a:pt x="10" y="2059"/>
                    <a:pt x="13" y="2084"/>
                  </a:cubicBezTo>
                  <a:lnTo>
                    <a:pt x="13" y="2084"/>
                  </a:lnTo>
                  <a:lnTo>
                    <a:pt x="11" y="2091"/>
                  </a:lnTo>
                  <a:cubicBezTo>
                    <a:pt x="5" y="2108"/>
                    <a:pt x="0" y="2126"/>
                    <a:pt x="0" y="2143"/>
                  </a:cubicBezTo>
                  <a:cubicBezTo>
                    <a:pt x="0" y="2159"/>
                    <a:pt x="3" y="2173"/>
                    <a:pt x="7" y="2187"/>
                  </a:cubicBezTo>
                  <a:lnTo>
                    <a:pt x="7" y="2187"/>
                  </a:lnTo>
                  <a:cubicBezTo>
                    <a:pt x="9" y="2211"/>
                    <a:pt x="16" y="2234"/>
                    <a:pt x="35" y="2252"/>
                  </a:cubicBezTo>
                  <a:cubicBezTo>
                    <a:pt x="50" y="2265"/>
                    <a:pt x="71" y="2279"/>
                    <a:pt x="93" y="2279"/>
                  </a:cubicBezTo>
                  <a:cubicBezTo>
                    <a:pt x="96" y="2279"/>
                    <a:pt x="99" y="2279"/>
                    <a:pt x="101" y="2278"/>
                  </a:cubicBezTo>
                  <a:cubicBezTo>
                    <a:pt x="109" y="2278"/>
                    <a:pt x="116" y="2276"/>
                    <a:pt x="124" y="2276"/>
                  </a:cubicBezTo>
                  <a:cubicBezTo>
                    <a:pt x="127" y="2277"/>
                    <a:pt x="130" y="2277"/>
                    <a:pt x="133" y="2277"/>
                  </a:cubicBezTo>
                  <a:cubicBezTo>
                    <a:pt x="158" y="2277"/>
                    <a:pt x="184" y="2269"/>
                    <a:pt x="208" y="2256"/>
                  </a:cubicBezTo>
                  <a:cubicBezTo>
                    <a:pt x="213" y="2253"/>
                    <a:pt x="218" y="2250"/>
                    <a:pt x="223" y="2247"/>
                  </a:cubicBezTo>
                  <a:lnTo>
                    <a:pt x="223" y="2247"/>
                  </a:lnTo>
                  <a:cubicBezTo>
                    <a:pt x="270" y="2242"/>
                    <a:pt x="315" y="2219"/>
                    <a:pt x="348" y="2182"/>
                  </a:cubicBezTo>
                  <a:cubicBezTo>
                    <a:pt x="362" y="2165"/>
                    <a:pt x="374" y="2149"/>
                    <a:pt x="389" y="2133"/>
                  </a:cubicBezTo>
                  <a:cubicBezTo>
                    <a:pt x="426" y="2089"/>
                    <a:pt x="459" y="2046"/>
                    <a:pt x="492" y="2001"/>
                  </a:cubicBezTo>
                  <a:cubicBezTo>
                    <a:pt x="539" y="1935"/>
                    <a:pt x="588" y="1870"/>
                    <a:pt x="635" y="1806"/>
                  </a:cubicBezTo>
                  <a:cubicBezTo>
                    <a:pt x="734" y="1674"/>
                    <a:pt x="830" y="1543"/>
                    <a:pt x="929" y="1411"/>
                  </a:cubicBezTo>
                  <a:cubicBezTo>
                    <a:pt x="1026" y="1280"/>
                    <a:pt x="1122" y="1148"/>
                    <a:pt x="1223" y="1019"/>
                  </a:cubicBezTo>
                  <a:cubicBezTo>
                    <a:pt x="1324" y="890"/>
                    <a:pt x="1422" y="760"/>
                    <a:pt x="1523" y="629"/>
                  </a:cubicBezTo>
                  <a:cubicBezTo>
                    <a:pt x="1636" y="483"/>
                    <a:pt x="1749" y="335"/>
                    <a:pt x="1862" y="189"/>
                  </a:cubicBezTo>
                  <a:cubicBezTo>
                    <a:pt x="1880" y="166"/>
                    <a:pt x="1884" y="119"/>
                    <a:pt x="1874" y="92"/>
                  </a:cubicBezTo>
                  <a:cubicBezTo>
                    <a:pt x="1866" y="66"/>
                    <a:pt x="1852" y="43"/>
                    <a:pt x="1829" y="27"/>
                  </a:cubicBezTo>
                  <a:cubicBezTo>
                    <a:pt x="1807" y="10"/>
                    <a:pt x="1777" y="0"/>
                    <a:pt x="1748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1"/>
            <p:cNvSpPr/>
            <p:nvPr/>
          </p:nvSpPr>
          <p:spPr>
            <a:xfrm>
              <a:off x="3473400" y="2253550"/>
              <a:ext cx="96575" cy="36425"/>
            </a:xfrm>
            <a:custGeom>
              <a:avLst/>
              <a:gdLst/>
              <a:ahLst/>
              <a:cxnLst/>
              <a:rect l="l" t="t" r="r" b="b"/>
              <a:pathLst>
                <a:path w="3863" h="1457" extrusionOk="0">
                  <a:moveTo>
                    <a:pt x="3577" y="381"/>
                  </a:moveTo>
                  <a:lnTo>
                    <a:pt x="3577" y="381"/>
                  </a:lnTo>
                  <a:cubicBezTo>
                    <a:pt x="3576" y="384"/>
                    <a:pt x="3576" y="388"/>
                    <a:pt x="3575" y="391"/>
                  </a:cubicBezTo>
                  <a:lnTo>
                    <a:pt x="3575" y="391"/>
                  </a:lnTo>
                  <a:lnTo>
                    <a:pt x="3577" y="381"/>
                  </a:lnTo>
                  <a:close/>
                  <a:moveTo>
                    <a:pt x="3540" y="531"/>
                  </a:moveTo>
                  <a:cubicBezTo>
                    <a:pt x="3536" y="540"/>
                    <a:pt x="3532" y="549"/>
                    <a:pt x="3529" y="557"/>
                  </a:cubicBezTo>
                  <a:lnTo>
                    <a:pt x="3529" y="557"/>
                  </a:lnTo>
                  <a:lnTo>
                    <a:pt x="3540" y="531"/>
                  </a:lnTo>
                  <a:close/>
                  <a:moveTo>
                    <a:pt x="633" y="685"/>
                  </a:moveTo>
                  <a:lnTo>
                    <a:pt x="628" y="686"/>
                  </a:lnTo>
                  <a:lnTo>
                    <a:pt x="628" y="686"/>
                  </a:lnTo>
                  <a:cubicBezTo>
                    <a:pt x="630" y="686"/>
                    <a:pt x="631" y="685"/>
                    <a:pt x="633" y="685"/>
                  </a:cubicBezTo>
                  <a:close/>
                  <a:moveTo>
                    <a:pt x="678" y="685"/>
                  </a:moveTo>
                  <a:lnTo>
                    <a:pt x="678" y="685"/>
                  </a:lnTo>
                  <a:cubicBezTo>
                    <a:pt x="683" y="686"/>
                    <a:pt x="687" y="687"/>
                    <a:pt x="692" y="687"/>
                  </a:cubicBezTo>
                  <a:lnTo>
                    <a:pt x="692" y="687"/>
                  </a:lnTo>
                  <a:lnTo>
                    <a:pt x="678" y="685"/>
                  </a:lnTo>
                  <a:close/>
                  <a:moveTo>
                    <a:pt x="489" y="723"/>
                  </a:moveTo>
                  <a:lnTo>
                    <a:pt x="481" y="726"/>
                  </a:lnTo>
                  <a:cubicBezTo>
                    <a:pt x="484" y="725"/>
                    <a:pt x="486" y="724"/>
                    <a:pt x="489" y="723"/>
                  </a:cubicBezTo>
                  <a:close/>
                  <a:moveTo>
                    <a:pt x="3443" y="706"/>
                  </a:moveTo>
                  <a:lnTo>
                    <a:pt x="3443" y="706"/>
                  </a:lnTo>
                  <a:cubicBezTo>
                    <a:pt x="3436" y="715"/>
                    <a:pt x="3429" y="724"/>
                    <a:pt x="3422" y="733"/>
                  </a:cubicBezTo>
                  <a:lnTo>
                    <a:pt x="3422" y="733"/>
                  </a:lnTo>
                  <a:lnTo>
                    <a:pt x="3443" y="706"/>
                  </a:lnTo>
                  <a:close/>
                  <a:moveTo>
                    <a:pt x="902" y="749"/>
                  </a:moveTo>
                  <a:cubicBezTo>
                    <a:pt x="907" y="751"/>
                    <a:pt x="912" y="753"/>
                    <a:pt x="917" y="755"/>
                  </a:cubicBezTo>
                  <a:lnTo>
                    <a:pt x="902" y="749"/>
                  </a:lnTo>
                  <a:close/>
                  <a:moveTo>
                    <a:pt x="409" y="772"/>
                  </a:moveTo>
                  <a:lnTo>
                    <a:pt x="384" y="790"/>
                  </a:lnTo>
                  <a:cubicBezTo>
                    <a:pt x="393" y="784"/>
                    <a:pt x="401" y="778"/>
                    <a:pt x="409" y="772"/>
                  </a:cubicBezTo>
                  <a:close/>
                  <a:moveTo>
                    <a:pt x="3686" y="0"/>
                  </a:moveTo>
                  <a:cubicBezTo>
                    <a:pt x="3673" y="0"/>
                    <a:pt x="3662" y="2"/>
                    <a:pt x="3651" y="5"/>
                  </a:cubicBezTo>
                  <a:cubicBezTo>
                    <a:pt x="3581" y="28"/>
                    <a:pt x="3536" y="100"/>
                    <a:pt x="3556" y="174"/>
                  </a:cubicBezTo>
                  <a:cubicBezTo>
                    <a:pt x="3563" y="196"/>
                    <a:pt x="3568" y="220"/>
                    <a:pt x="3572" y="244"/>
                  </a:cubicBezTo>
                  <a:lnTo>
                    <a:pt x="3572" y="244"/>
                  </a:lnTo>
                  <a:cubicBezTo>
                    <a:pt x="3579" y="299"/>
                    <a:pt x="3579" y="355"/>
                    <a:pt x="3572" y="410"/>
                  </a:cubicBezTo>
                  <a:lnTo>
                    <a:pt x="3572" y="410"/>
                  </a:lnTo>
                  <a:cubicBezTo>
                    <a:pt x="3562" y="462"/>
                    <a:pt x="3547" y="512"/>
                    <a:pt x="3527" y="560"/>
                  </a:cubicBezTo>
                  <a:lnTo>
                    <a:pt x="3527" y="560"/>
                  </a:lnTo>
                  <a:cubicBezTo>
                    <a:pt x="3499" y="622"/>
                    <a:pt x="3462" y="680"/>
                    <a:pt x="3420" y="735"/>
                  </a:cubicBezTo>
                  <a:lnTo>
                    <a:pt x="3420" y="735"/>
                  </a:lnTo>
                  <a:cubicBezTo>
                    <a:pt x="3380" y="783"/>
                    <a:pt x="3336" y="827"/>
                    <a:pt x="3287" y="867"/>
                  </a:cubicBezTo>
                  <a:lnTo>
                    <a:pt x="3287" y="867"/>
                  </a:lnTo>
                  <a:cubicBezTo>
                    <a:pt x="3213" y="920"/>
                    <a:pt x="3133" y="964"/>
                    <a:pt x="3051" y="1001"/>
                  </a:cubicBezTo>
                  <a:lnTo>
                    <a:pt x="3051" y="1001"/>
                  </a:lnTo>
                  <a:cubicBezTo>
                    <a:pt x="2976" y="1031"/>
                    <a:pt x="2901" y="1053"/>
                    <a:pt x="2822" y="1065"/>
                  </a:cubicBezTo>
                  <a:lnTo>
                    <a:pt x="2822" y="1065"/>
                  </a:lnTo>
                  <a:cubicBezTo>
                    <a:pt x="2764" y="1071"/>
                    <a:pt x="2706" y="1074"/>
                    <a:pt x="2648" y="1074"/>
                  </a:cubicBezTo>
                  <a:cubicBezTo>
                    <a:pt x="2583" y="1074"/>
                    <a:pt x="2518" y="1070"/>
                    <a:pt x="2453" y="1061"/>
                  </a:cubicBezTo>
                  <a:lnTo>
                    <a:pt x="2453" y="1061"/>
                  </a:lnTo>
                  <a:lnTo>
                    <a:pt x="2505" y="1069"/>
                  </a:lnTo>
                  <a:cubicBezTo>
                    <a:pt x="2320" y="1045"/>
                    <a:pt x="2141" y="989"/>
                    <a:pt x="1970" y="917"/>
                  </a:cubicBezTo>
                  <a:lnTo>
                    <a:pt x="1970" y="917"/>
                  </a:lnTo>
                  <a:lnTo>
                    <a:pt x="2016" y="936"/>
                  </a:lnTo>
                  <a:cubicBezTo>
                    <a:pt x="1864" y="872"/>
                    <a:pt x="1718" y="794"/>
                    <a:pt x="1578" y="706"/>
                  </a:cubicBezTo>
                  <a:cubicBezTo>
                    <a:pt x="1436" y="619"/>
                    <a:pt x="1313" y="529"/>
                    <a:pt x="1171" y="455"/>
                  </a:cubicBezTo>
                  <a:cubicBezTo>
                    <a:pt x="1089" y="412"/>
                    <a:pt x="1003" y="373"/>
                    <a:pt x="912" y="348"/>
                  </a:cubicBezTo>
                  <a:cubicBezTo>
                    <a:pt x="869" y="336"/>
                    <a:pt x="824" y="330"/>
                    <a:pt x="779" y="324"/>
                  </a:cubicBezTo>
                  <a:cubicBezTo>
                    <a:pt x="743" y="318"/>
                    <a:pt x="708" y="313"/>
                    <a:pt x="671" y="313"/>
                  </a:cubicBezTo>
                  <a:cubicBezTo>
                    <a:pt x="665" y="313"/>
                    <a:pt x="659" y="313"/>
                    <a:pt x="654" y="313"/>
                  </a:cubicBezTo>
                  <a:cubicBezTo>
                    <a:pt x="485" y="319"/>
                    <a:pt x="321" y="381"/>
                    <a:pt x="193" y="492"/>
                  </a:cubicBezTo>
                  <a:cubicBezTo>
                    <a:pt x="158" y="523"/>
                    <a:pt x="130" y="558"/>
                    <a:pt x="101" y="595"/>
                  </a:cubicBezTo>
                  <a:cubicBezTo>
                    <a:pt x="82" y="621"/>
                    <a:pt x="66" y="648"/>
                    <a:pt x="52" y="679"/>
                  </a:cubicBezTo>
                  <a:cubicBezTo>
                    <a:pt x="31" y="728"/>
                    <a:pt x="17" y="773"/>
                    <a:pt x="8" y="827"/>
                  </a:cubicBezTo>
                  <a:cubicBezTo>
                    <a:pt x="0" y="882"/>
                    <a:pt x="4" y="930"/>
                    <a:pt x="13" y="985"/>
                  </a:cubicBezTo>
                  <a:cubicBezTo>
                    <a:pt x="19" y="1020"/>
                    <a:pt x="54" y="1061"/>
                    <a:pt x="84" y="1078"/>
                  </a:cubicBezTo>
                  <a:cubicBezTo>
                    <a:pt x="108" y="1090"/>
                    <a:pt x="135" y="1098"/>
                    <a:pt x="162" y="1098"/>
                  </a:cubicBezTo>
                  <a:cubicBezTo>
                    <a:pt x="169" y="1098"/>
                    <a:pt x="177" y="1097"/>
                    <a:pt x="185" y="1096"/>
                  </a:cubicBezTo>
                  <a:cubicBezTo>
                    <a:pt x="259" y="1086"/>
                    <a:pt x="325" y="1020"/>
                    <a:pt x="321" y="942"/>
                  </a:cubicBezTo>
                  <a:cubicBezTo>
                    <a:pt x="319" y="929"/>
                    <a:pt x="320" y="917"/>
                    <a:pt x="321" y="904"/>
                  </a:cubicBezTo>
                  <a:lnTo>
                    <a:pt x="321" y="904"/>
                  </a:lnTo>
                  <a:cubicBezTo>
                    <a:pt x="323" y="892"/>
                    <a:pt x="327" y="880"/>
                    <a:pt x="331" y="869"/>
                  </a:cubicBezTo>
                  <a:lnTo>
                    <a:pt x="331" y="869"/>
                  </a:lnTo>
                  <a:cubicBezTo>
                    <a:pt x="338" y="853"/>
                    <a:pt x="347" y="838"/>
                    <a:pt x="356" y="824"/>
                  </a:cubicBezTo>
                  <a:lnTo>
                    <a:pt x="356" y="824"/>
                  </a:lnTo>
                  <a:cubicBezTo>
                    <a:pt x="373" y="804"/>
                    <a:pt x="393" y="785"/>
                    <a:pt x="414" y="769"/>
                  </a:cubicBezTo>
                  <a:lnTo>
                    <a:pt x="414" y="769"/>
                  </a:lnTo>
                  <a:cubicBezTo>
                    <a:pt x="445" y="748"/>
                    <a:pt x="477" y="730"/>
                    <a:pt x="511" y="715"/>
                  </a:cubicBezTo>
                  <a:lnTo>
                    <a:pt x="511" y="715"/>
                  </a:lnTo>
                  <a:cubicBezTo>
                    <a:pt x="543" y="703"/>
                    <a:pt x="575" y="695"/>
                    <a:pt x="607" y="689"/>
                  </a:cubicBezTo>
                  <a:lnTo>
                    <a:pt x="607" y="689"/>
                  </a:lnTo>
                  <a:cubicBezTo>
                    <a:pt x="620" y="688"/>
                    <a:pt x="632" y="688"/>
                    <a:pt x="645" y="688"/>
                  </a:cubicBezTo>
                  <a:cubicBezTo>
                    <a:pt x="668" y="688"/>
                    <a:pt x="692" y="689"/>
                    <a:pt x="715" y="692"/>
                  </a:cubicBezTo>
                  <a:lnTo>
                    <a:pt x="715" y="692"/>
                  </a:lnTo>
                  <a:cubicBezTo>
                    <a:pt x="771" y="703"/>
                    <a:pt x="825" y="720"/>
                    <a:pt x="878" y="740"/>
                  </a:cubicBezTo>
                  <a:lnTo>
                    <a:pt x="878" y="740"/>
                  </a:lnTo>
                  <a:cubicBezTo>
                    <a:pt x="994" y="789"/>
                    <a:pt x="1100" y="857"/>
                    <a:pt x="1204" y="925"/>
                  </a:cubicBezTo>
                  <a:cubicBezTo>
                    <a:pt x="1315" y="997"/>
                    <a:pt x="1424" y="1069"/>
                    <a:pt x="1541" y="1135"/>
                  </a:cubicBezTo>
                  <a:cubicBezTo>
                    <a:pt x="1670" y="1207"/>
                    <a:pt x="1806" y="1271"/>
                    <a:pt x="1944" y="1324"/>
                  </a:cubicBezTo>
                  <a:cubicBezTo>
                    <a:pt x="2067" y="1371"/>
                    <a:pt x="2194" y="1408"/>
                    <a:pt x="2326" y="1431"/>
                  </a:cubicBezTo>
                  <a:cubicBezTo>
                    <a:pt x="2424" y="1446"/>
                    <a:pt x="2522" y="1457"/>
                    <a:pt x="2621" y="1457"/>
                  </a:cubicBezTo>
                  <a:cubicBezTo>
                    <a:pt x="2667" y="1457"/>
                    <a:pt x="2713" y="1455"/>
                    <a:pt x="2759" y="1449"/>
                  </a:cubicBezTo>
                  <a:cubicBezTo>
                    <a:pt x="2835" y="1443"/>
                    <a:pt x="2911" y="1431"/>
                    <a:pt x="2985" y="1410"/>
                  </a:cubicBezTo>
                  <a:cubicBezTo>
                    <a:pt x="3051" y="1392"/>
                    <a:pt x="3115" y="1367"/>
                    <a:pt x="3176" y="1338"/>
                  </a:cubicBezTo>
                  <a:cubicBezTo>
                    <a:pt x="3287" y="1287"/>
                    <a:pt x="3386" y="1215"/>
                    <a:pt x="3474" y="1133"/>
                  </a:cubicBezTo>
                  <a:cubicBezTo>
                    <a:pt x="3561" y="1049"/>
                    <a:pt x="3637" y="958"/>
                    <a:pt x="3700" y="860"/>
                  </a:cubicBezTo>
                  <a:cubicBezTo>
                    <a:pt x="3762" y="759"/>
                    <a:pt x="3805" y="654"/>
                    <a:pt x="3830" y="545"/>
                  </a:cubicBezTo>
                  <a:cubicBezTo>
                    <a:pt x="3858" y="422"/>
                    <a:pt x="3863" y="299"/>
                    <a:pt x="3838" y="176"/>
                  </a:cubicBezTo>
                  <a:cubicBezTo>
                    <a:pt x="3834" y="151"/>
                    <a:pt x="3828" y="124"/>
                    <a:pt x="3819" y="100"/>
                  </a:cubicBezTo>
                  <a:cubicBezTo>
                    <a:pt x="3809" y="67"/>
                    <a:pt x="3787" y="36"/>
                    <a:pt x="3758" y="19"/>
                  </a:cubicBezTo>
                  <a:cubicBezTo>
                    <a:pt x="3737" y="7"/>
                    <a:pt x="3711" y="0"/>
                    <a:pt x="3686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1"/>
            <p:cNvSpPr/>
            <p:nvPr/>
          </p:nvSpPr>
          <p:spPr>
            <a:xfrm>
              <a:off x="3500300" y="2290825"/>
              <a:ext cx="11025" cy="52725"/>
            </a:xfrm>
            <a:custGeom>
              <a:avLst/>
              <a:gdLst/>
              <a:ahLst/>
              <a:cxnLst/>
              <a:rect l="l" t="t" r="r" b="b"/>
              <a:pathLst>
                <a:path w="441" h="2109" extrusionOk="0">
                  <a:moveTo>
                    <a:pt x="216" y="1"/>
                  </a:moveTo>
                  <a:cubicBezTo>
                    <a:pt x="179" y="1"/>
                    <a:pt x="151" y="24"/>
                    <a:pt x="138" y="59"/>
                  </a:cubicBezTo>
                  <a:lnTo>
                    <a:pt x="138" y="61"/>
                  </a:lnTo>
                  <a:cubicBezTo>
                    <a:pt x="126" y="94"/>
                    <a:pt x="116" y="127"/>
                    <a:pt x="108" y="164"/>
                  </a:cubicBezTo>
                  <a:cubicBezTo>
                    <a:pt x="100" y="195"/>
                    <a:pt x="94" y="227"/>
                    <a:pt x="87" y="257"/>
                  </a:cubicBezTo>
                  <a:lnTo>
                    <a:pt x="87" y="257"/>
                  </a:lnTo>
                  <a:cubicBezTo>
                    <a:pt x="81" y="270"/>
                    <a:pt x="76" y="282"/>
                    <a:pt x="73" y="295"/>
                  </a:cubicBezTo>
                  <a:cubicBezTo>
                    <a:pt x="69" y="306"/>
                    <a:pt x="67" y="316"/>
                    <a:pt x="67" y="326"/>
                  </a:cubicBezTo>
                  <a:cubicBezTo>
                    <a:pt x="62" y="349"/>
                    <a:pt x="58" y="371"/>
                    <a:pt x="56" y="394"/>
                  </a:cubicBezTo>
                  <a:cubicBezTo>
                    <a:pt x="48" y="451"/>
                    <a:pt x="40" y="507"/>
                    <a:pt x="32" y="562"/>
                  </a:cubicBezTo>
                  <a:lnTo>
                    <a:pt x="38" y="525"/>
                  </a:lnTo>
                  <a:lnTo>
                    <a:pt x="38" y="525"/>
                  </a:lnTo>
                  <a:cubicBezTo>
                    <a:pt x="34" y="558"/>
                    <a:pt x="25" y="591"/>
                    <a:pt x="21" y="624"/>
                  </a:cubicBezTo>
                  <a:cubicBezTo>
                    <a:pt x="19" y="647"/>
                    <a:pt x="17" y="671"/>
                    <a:pt x="15" y="694"/>
                  </a:cubicBezTo>
                  <a:cubicBezTo>
                    <a:pt x="13" y="737"/>
                    <a:pt x="9" y="780"/>
                    <a:pt x="7" y="823"/>
                  </a:cubicBezTo>
                  <a:cubicBezTo>
                    <a:pt x="1" y="912"/>
                    <a:pt x="1" y="998"/>
                    <a:pt x="3" y="1086"/>
                  </a:cubicBezTo>
                  <a:cubicBezTo>
                    <a:pt x="5" y="1175"/>
                    <a:pt x="9" y="1261"/>
                    <a:pt x="15" y="1349"/>
                  </a:cubicBezTo>
                  <a:cubicBezTo>
                    <a:pt x="23" y="1452"/>
                    <a:pt x="34" y="1553"/>
                    <a:pt x="48" y="1655"/>
                  </a:cubicBezTo>
                  <a:cubicBezTo>
                    <a:pt x="56" y="1705"/>
                    <a:pt x="64" y="1754"/>
                    <a:pt x="75" y="1801"/>
                  </a:cubicBezTo>
                  <a:cubicBezTo>
                    <a:pt x="81" y="1824"/>
                    <a:pt x="85" y="1846"/>
                    <a:pt x="91" y="1871"/>
                  </a:cubicBezTo>
                  <a:cubicBezTo>
                    <a:pt x="95" y="1881"/>
                    <a:pt x="97" y="1894"/>
                    <a:pt x="101" y="1906"/>
                  </a:cubicBezTo>
                  <a:cubicBezTo>
                    <a:pt x="112" y="1947"/>
                    <a:pt x="135" y="1981"/>
                    <a:pt x="167" y="2005"/>
                  </a:cubicBezTo>
                  <a:lnTo>
                    <a:pt x="167" y="2005"/>
                  </a:lnTo>
                  <a:cubicBezTo>
                    <a:pt x="172" y="2013"/>
                    <a:pt x="177" y="2021"/>
                    <a:pt x="182" y="2029"/>
                  </a:cubicBezTo>
                  <a:cubicBezTo>
                    <a:pt x="206" y="2066"/>
                    <a:pt x="235" y="2093"/>
                    <a:pt x="276" y="2105"/>
                  </a:cubicBezTo>
                  <a:cubicBezTo>
                    <a:pt x="284" y="2108"/>
                    <a:pt x="291" y="2109"/>
                    <a:pt x="299" y="2109"/>
                  </a:cubicBezTo>
                  <a:cubicBezTo>
                    <a:pt x="322" y="2109"/>
                    <a:pt x="345" y="2098"/>
                    <a:pt x="362" y="2083"/>
                  </a:cubicBezTo>
                  <a:cubicBezTo>
                    <a:pt x="387" y="2060"/>
                    <a:pt x="401" y="2029"/>
                    <a:pt x="408" y="1996"/>
                  </a:cubicBezTo>
                  <a:cubicBezTo>
                    <a:pt x="409" y="1986"/>
                    <a:pt x="410" y="1975"/>
                    <a:pt x="412" y="1964"/>
                  </a:cubicBezTo>
                  <a:lnTo>
                    <a:pt x="412" y="1964"/>
                  </a:lnTo>
                  <a:cubicBezTo>
                    <a:pt x="422" y="1948"/>
                    <a:pt x="429" y="1932"/>
                    <a:pt x="434" y="1914"/>
                  </a:cubicBezTo>
                  <a:cubicBezTo>
                    <a:pt x="438" y="1898"/>
                    <a:pt x="440" y="1877"/>
                    <a:pt x="440" y="1857"/>
                  </a:cubicBezTo>
                  <a:cubicBezTo>
                    <a:pt x="438" y="1842"/>
                    <a:pt x="436" y="1830"/>
                    <a:pt x="434" y="1816"/>
                  </a:cubicBezTo>
                  <a:cubicBezTo>
                    <a:pt x="432" y="1787"/>
                    <a:pt x="428" y="1760"/>
                    <a:pt x="426" y="1733"/>
                  </a:cubicBezTo>
                  <a:cubicBezTo>
                    <a:pt x="419" y="1670"/>
                    <a:pt x="408" y="1608"/>
                    <a:pt x="400" y="1546"/>
                  </a:cubicBezTo>
                  <a:lnTo>
                    <a:pt x="400" y="1546"/>
                  </a:lnTo>
                  <a:cubicBezTo>
                    <a:pt x="401" y="1554"/>
                    <a:pt x="402" y="1561"/>
                    <a:pt x="403" y="1569"/>
                  </a:cubicBezTo>
                  <a:lnTo>
                    <a:pt x="397" y="1522"/>
                  </a:lnTo>
                  <a:lnTo>
                    <a:pt x="397" y="1522"/>
                  </a:lnTo>
                  <a:cubicBezTo>
                    <a:pt x="398" y="1530"/>
                    <a:pt x="399" y="1538"/>
                    <a:pt x="400" y="1546"/>
                  </a:cubicBezTo>
                  <a:lnTo>
                    <a:pt x="400" y="1546"/>
                  </a:lnTo>
                  <a:cubicBezTo>
                    <a:pt x="394" y="1497"/>
                    <a:pt x="387" y="1448"/>
                    <a:pt x="380" y="1398"/>
                  </a:cubicBezTo>
                  <a:lnTo>
                    <a:pt x="380" y="1398"/>
                  </a:lnTo>
                  <a:cubicBezTo>
                    <a:pt x="364" y="1262"/>
                    <a:pt x="351" y="1125"/>
                    <a:pt x="344" y="990"/>
                  </a:cubicBezTo>
                  <a:cubicBezTo>
                    <a:pt x="340" y="916"/>
                    <a:pt x="334" y="842"/>
                    <a:pt x="329" y="768"/>
                  </a:cubicBezTo>
                  <a:cubicBezTo>
                    <a:pt x="327" y="729"/>
                    <a:pt x="325" y="692"/>
                    <a:pt x="325" y="655"/>
                  </a:cubicBezTo>
                  <a:cubicBezTo>
                    <a:pt x="323" y="618"/>
                    <a:pt x="319" y="581"/>
                    <a:pt x="317" y="544"/>
                  </a:cubicBezTo>
                  <a:cubicBezTo>
                    <a:pt x="315" y="503"/>
                    <a:pt x="315" y="462"/>
                    <a:pt x="315" y="421"/>
                  </a:cubicBezTo>
                  <a:cubicBezTo>
                    <a:pt x="315" y="398"/>
                    <a:pt x="315" y="377"/>
                    <a:pt x="315" y="355"/>
                  </a:cubicBezTo>
                  <a:cubicBezTo>
                    <a:pt x="315" y="328"/>
                    <a:pt x="310" y="303"/>
                    <a:pt x="305" y="278"/>
                  </a:cubicBezTo>
                  <a:lnTo>
                    <a:pt x="305" y="278"/>
                  </a:lnTo>
                  <a:cubicBezTo>
                    <a:pt x="303" y="248"/>
                    <a:pt x="305" y="219"/>
                    <a:pt x="305" y="188"/>
                  </a:cubicBezTo>
                  <a:cubicBezTo>
                    <a:pt x="303" y="154"/>
                    <a:pt x="301" y="117"/>
                    <a:pt x="299" y="82"/>
                  </a:cubicBezTo>
                  <a:cubicBezTo>
                    <a:pt x="295" y="41"/>
                    <a:pt x="270" y="8"/>
                    <a:pt x="229" y="2"/>
                  </a:cubicBezTo>
                  <a:cubicBezTo>
                    <a:pt x="224" y="1"/>
                    <a:pt x="220" y="1"/>
                    <a:pt x="216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1"/>
            <p:cNvSpPr/>
            <p:nvPr/>
          </p:nvSpPr>
          <p:spPr>
            <a:xfrm>
              <a:off x="3537075" y="2295150"/>
              <a:ext cx="9225" cy="53550"/>
            </a:xfrm>
            <a:custGeom>
              <a:avLst/>
              <a:gdLst/>
              <a:ahLst/>
              <a:cxnLst/>
              <a:rect l="l" t="t" r="r" b="b"/>
              <a:pathLst>
                <a:path w="369" h="2142" extrusionOk="0">
                  <a:moveTo>
                    <a:pt x="240" y="380"/>
                  </a:moveTo>
                  <a:lnTo>
                    <a:pt x="249" y="391"/>
                  </a:lnTo>
                  <a:lnTo>
                    <a:pt x="247" y="389"/>
                  </a:lnTo>
                  <a:lnTo>
                    <a:pt x="247" y="389"/>
                  </a:lnTo>
                  <a:cubicBezTo>
                    <a:pt x="245" y="386"/>
                    <a:pt x="242" y="383"/>
                    <a:pt x="240" y="380"/>
                  </a:cubicBezTo>
                  <a:close/>
                  <a:moveTo>
                    <a:pt x="115" y="0"/>
                  </a:moveTo>
                  <a:cubicBezTo>
                    <a:pt x="87" y="0"/>
                    <a:pt x="57" y="20"/>
                    <a:pt x="58" y="54"/>
                  </a:cubicBezTo>
                  <a:lnTo>
                    <a:pt x="60" y="54"/>
                  </a:lnTo>
                  <a:cubicBezTo>
                    <a:pt x="62" y="118"/>
                    <a:pt x="62" y="182"/>
                    <a:pt x="62" y="246"/>
                  </a:cubicBezTo>
                  <a:cubicBezTo>
                    <a:pt x="62" y="301"/>
                    <a:pt x="64" y="357"/>
                    <a:pt x="60" y="413"/>
                  </a:cubicBezTo>
                  <a:lnTo>
                    <a:pt x="60" y="413"/>
                  </a:lnTo>
                  <a:cubicBezTo>
                    <a:pt x="53" y="431"/>
                    <a:pt x="49" y="447"/>
                    <a:pt x="48" y="469"/>
                  </a:cubicBezTo>
                  <a:cubicBezTo>
                    <a:pt x="48" y="482"/>
                    <a:pt x="48" y="494"/>
                    <a:pt x="48" y="506"/>
                  </a:cubicBezTo>
                  <a:cubicBezTo>
                    <a:pt x="48" y="531"/>
                    <a:pt x="48" y="556"/>
                    <a:pt x="48" y="582"/>
                  </a:cubicBezTo>
                  <a:cubicBezTo>
                    <a:pt x="48" y="607"/>
                    <a:pt x="50" y="632"/>
                    <a:pt x="48" y="656"/>
                  </a:cubicBezTo>
                  <a:cubicBezTo>
                    <a:pt x="46" y="683"/>
                    <a:pt x="42" y="708"/>
                    <a:pt x="42" y="732"/>
                  </a:cubicBezTo>
                  <a:cubicBezTo>
                    <a:pt x="42" y="833"/>
                    <a:pt x="38" y="936"/>
                    <a:pt x="38" y="1037"/>
                  </a:cubicBezTo>
                  <a:cubicBezTo>
                    <a:pt x="40" y="1238"/>
                    <a:pt x="34" y="1441"/>
                    <a:pt x="19" y="1643"/>
                  </a:cubicBezTo>
                  <a:cubicBezTo>
                    <a:pt x="17" y="1698"/>
                    <a:pt x="11" y="1756"/>
                    <a:pt x="7" y="1813"/>
                  </a:cubicBezTo>
                  <a:cubicBezTo>
                    <a:pt x="5" y="1840"/>
                    <a:pt x="7" y="1867"/>
                    <a:pt x="5" y="1895"/>
                  </a:cubicBezTo>
                  <a:cubicBezTo>
                    <a:pt x="5" y="1936"/>
                    <a:pt x="1" y="1982"/>
                    <a:pt x="15" y="2021"/>
                  </a:cubicBezTo>
                  <a:cubicBezTo>
                    <a:pt x="27" y="2047"/>
                    <a:pt x="38" y="2072"/>
                    <a:pt x="58" y="2092"/>
                  </a:cubicBezTo>
                  <a:cubicBezTo>
                    <a:pt x="85" y="2119"/>
                    <a:pt x="118" y="2134"/>
                    <a:pt x="153" y="2140"/>
                  </a:cubicBezTo>
                  <a:cubicBezTo>
                    <a:pt x="160" y="2141"/>
                    <a:pt x="168" y="2141"/>
                    <a:pt x="175" y="2141"/>
                  </a:cubicBezTo>
                  <a:cubicBezTo>
                    <a:pt x="197" y="2141"/>
                    <a:pt x="217" y="2137"/>
                    <a:pt x="239" y="2127"/>
                  </a:cubicBezTo>
                  <a:cubicBezTo>
                    <a:pt x="272" y="2113"/>
                    <a:pt x="299" y="2090"/>
                    <a:pt x="317" y="2060"/>
                  </a:cubicBezTo>
                  <a:cubicBezTo>
                    <a:pt x="340" y="2023"/>
                    <a:pt x="344" y="1994"/>
                    <a:pt x="348" y="1951"/>
                  </a:cubicBezTo>
                  <a:cubicBezTo>
                    <a:pt x="350" y="1938"/>
                    <a:pt x="352" y="1926"/>
                    <a:pt x="354" y="1914"/>
                  </a:cubicBezTo>
                  <a:cubicBezTo>
                    <a:pt x="356" y="1887"/>
                    <a:pt x="358" y="1858"/>
                    <a:pt x="362" y="1832"/>
                  </a:cubicBezTo>
                  <a:cubicBezTo>
                    <a:pt x="366" y="1782"/>
                    <a:pt x="364" y="1731"/>
                    <a:pt x="366" y="1680"/>
                  </a:cubicBezTo>
                  <a:cubicBezTo>
                    <a:pt x="368" y="1579"/>
                    <a:pt x="366" y="1478"/>
                    <a:pt x="364" y="1378"/>
                  </a:cubicBezTo>
                  <a:cubicBezTo>
                    <a:pt x="362" y="1277"/>
                    <a:pt x="360" y="1176"/>
                    <a:pt x="354" y="1073"/>
                  </a:cubicBezTo>
                  <a:cubicBezTo>
                    <a:pt x="350" y="973"/>
                    <a:pt x="338" y="872"/>
                    <a:pt x="325" y="771"/>
                  </a:cubicBezTo>
                  <a:cubicBezTo>
                    <a:pt x="321" y="732"/>
                    <a:pt x="319" y="691"/>
                    <a:pt x="311" y="652"/>
                  </a:cubicBezTo>
                  <a:cubicBezTo>
                    <a:pt x="303" y="626"/>
                    <a:pt x="299" y="601"/>
                    <a:pt x="295" y="574"/>
                  </a:cubicBezTo>
                  <a:cubicBezTo>
                    <a:pt x="288" y="546"/>
                    <a:pt x="284" y="517"/>
                    <a:pt x="280" y="488"/>
                  </a:cubicBezTo>
                  <a:cubicBezTo>
                    <a:pt x="276" y="474"/>
                    <a:pt x="274" y="459"/>
                    <a:pt x="272" y="445"/>
                  </a:cubicBezTo>
                  <a:cubicBezTo>
                    <a:pt x="268" y="425"/>
                    <a:pt x="261" y="410"/>
                    <a:pt x="251" y="395"/>
                  </a:cubicBezTo>
                  <a:lnTo>
                    <a:pt x="251" y="395"/>
                  </a:lnTo>
                  <a:cubicBezTo>
                    <a:pt x="235" y="340"/>
                    <a:pt x="226" y="282"/>
                    <a:pt x="212" y="225"/>
                  </a:cubicBezTo>
                  <a:cubicBezTo>
                    <a:pt x="198" y="163"/>
                    <a:pt x="184" y="102"/>
                    <a:pt x="167" y="40"/>
                  </a:cubicBezTo>
                  <a:cubicBezTo>
                    <a:pt x="161" y="1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1"/>
            <p:cNvSpPr/>
            <p:nvPr/>
          </p:nvSpPr>
          <p:spPr>
            <a:xfrm>
              <a:off x="3596975" y="2285575"/>
              <a:ext cx="66950" cy="51650"/>
            </a:xfrm>
            <a:custGeom>
              <a:avLst/>
              <a:gdLst/>
              <a:ahLst/>
              <a:cxnLst/>
              <a:rect l="l" t="t" r="r" b="b"/>
              <a:pathLst>
                <a:path w="2678" h="2066" extrusionOk="0">
                  <a:moveTo>
                    <a:pt x="84" y="1"/>
                  </a:moveTo>
                  <a:cubicBezTo>
                    <a:pt x="63" y="1"/>
                    <a:pt x="41" y="9"/>
                    <a:pt x="27" y="25"/>
                  </a:cubicBezTo>
                  <a:cubicBezTo>
                    <a:pt x="17" y="35"/>
                    <a:pt x="10" y="47"/>
                    <a:pt x="6" y="62"/>
                  </a:cubicBezTo>
                  <a:cubicBezTo>
                    <a:pt x="0" y="78"/>
                    <a:pt x="2" y="109"/>
                    <a:pt x="15" y="123"/>
                  </a:cubicBezTo>
                  <a:cubicBezTo>
                    <a:pt x="29" y="142"/>
                    <a:pt x="41" y="160"/>
                    <a:pt x="56" y="179"/>
                  </a:cubicBezTo>
                  <a:cubicBezTo>
                    <a:pt x="74" y="203"/>
                    <a:pt x="89" y="230"/>
                    <a:pt x="109" y="253"/>
                  </a:cubicBezTo>
                  <a:cubicBezTo>
                    <a:pt x="138" y="283"/>
                    <a:pt x="167" y="312"/>
                    <a:pt x="194" y="342"/>
                  </a:cubicBezTo>
                  <a:lnTo>
                    <a:pt x="194" y="342"/>
                  </a:lnTo>
                  <a:lnTo>
                    <a:pt x="194" y="342"/>
                  </a:lnTo>
                  <a:lnTo>
                    <a:pt x="194" y="342"/>
                  </a:lnTo>
                  <a:cubicBezTo>
                    <a:pt x="194" y="342"/>
                    <a:pt x="194" y="342"/>
                    <a:pt x="194" y="343"/>
                  </a:cubicBezTo>
                  <a:lnTo>
                    <a:pt x="194" y="343"/>
                  </a:lnTo>
                  <a:cubicBezTo>
                    <a:pt x="194" y="343"/>
                    <a:pt x="194" y="343"/>
                    <a:pt x="194" y="342"/>
                  </a:cubicBezTo>
                  <a:lnTo>
                    <a:pt x="194" y="342"/>
                  </a:lnTo>
                  <a:lnTo>
                    <a:pt x="197" y="351"/>
                  </a:lnTo>
                  <a:cubicBezTo>
                    <a:pt x="197" y="348"/>
                    <a:pt x="196" y="345"/>
                    <a:pt x="194" y="343"/>
                  </a:cubicBezTo>
                  <a:lnTo>
                    <a:pt x="194" y="343"/>
                  </a:lnTo>
                  <a:cubicBezTo>
                    <a:pt x="195" y="343"/>
                    <a:pt x="195" y="343"/>
                    <a:pt x="195" y="343"/>
                  </a:cubicBezTo>
                  <a:lnTo>
                    <a:pt x="195" y="343"/>
                  </a:lnTo>
                  <a:cubicBezTo>
                    <a:pt x="205" y="364"/>
                    <a:pt x="218" y="380"/>
                    <a:pt x="234" y="396"/>
                  </a:cubicBezTo>
                  <a:cubicBezTo>
                    <a:pt x="241" y="403"/>
                    <a:pt x="249" y="409"/>
                    <a:pt x="255" y="417"/>
                  </a:cubicBezTo>
                  <a:cubicBezTo>
                    <a:pt x="273" y="433"/>
                    <a:pt x="290" y="448"/>
                    <a:pt x="308" y="464"/>
                  </a:cubicBezTo>
                  <a:cubicBezTo>
                    <a:pt x="341" y="497"/>
                    <a:pt x="374" y="528"/>
                    <a:pt x="407" y="559"/>
                  </a:cubicBezTo>
                  <a:cubicBezTo>
                    <a:pt x="475" y="620"/>
                    <a:pt x="541" y="684"/>
                    <a:pt x="608" y="744"/>
                  </a:cubicBezTo>
                  <a:cubicBezTo>
                    <a:pt x="746" y="861"/>
                    <a:pt x="886" y="976"/>
                    <a:pt x="1025" y="1089"/>
                  </a:cubicBezTo>
                  <a:cubicBezTo>
                    <a:pt x="1319" y="1325"/>
                    <a:pt x="1619" y="1553"/>
                    <a:pt x="1929" y="1769"/>
                  </a:cubicBezTo>
                  <a:cubicBezTo>
                    <a:pt x="2012" y="1826"/>
                    <a:pt x="2096" y="1884"/>
                    <a:pt x="2180" y="1939"/>
                  </a:cubicBezTo>
                  <a:cubicBezTo>
                    <a:pt x="2201" y="1954"/>
                    <a:pt x="2223" y="1970"/>
                    <a:pt x="2244" y="1982"/>
                  </a:cubicBezTo>
                  <a:cubicBezTo>
                    <a:pt x="2266" y="1995"/>
                    <a:pt x="2291" y="2007"/>
                    <a:pt x="2314" y="2019"/>
                  </a:cubicBezTo>
                  <a:cubicBezTo>
                    <a:pt x="2324" y="2024"/>
                    <a:pt x="2334" y="2030"/>
                    <a:pt x="2344" y="2036"/>
                  </a:cubicBezTo>
                  <a:cubicBezTo>
                    <a:pt x="2363" y="2044"/>
                    <a:pt x="2379" y="2052"/>
                    <a:pt x="2400" y="2058"/>
                  </a:cubicBezTo>
                  <a:cubicBezTo>
                    <a:pt x="2422" y="2065"/>
                    <a:pt x="2441" y="2065"/>
                    <a:pt x="2461" y="2065"/>
                  </a:cubicBezTo>
                  <a:cubicBezTo>
                    <a:pt x="2475" y="2065"/>
                    <a:pt x="2490" y="2065"/>
                    <a:pt x="2505" y="2065"/>
                  </a:cubicBezTo>
                  <a:cubicBezTo>
                    <a:pt x="2516" y="2065"/>
                    <a:pt x="2528" y="2065"/>
                    <a:pt x="2539" y="2063"/>
                  </a:cubicBezTo>
                  <a:lnTo>
                    <a:pt x="2539" y="2063"/>
                  </a:lnTo>
                  <a:cubicBezTo>
                    <a:pt x="2542" y="2063"/>
                    <a:pt x="2545" y="2063"/>
                    <a:pt x="2548" y="2063"/>
                  </a:cubicBezTo>
                  <a:cubicBezTo>
                    <a:pt x="2558" y="2060"/>
                    <a:pt x="2568" y="2060"/>
                    <a:pt x="2579" y="2060"/>
                  </a:cubicBezTo>
                  <a:cubicBezTo>
                    <a:pt x="2607" y="2058"/>
                    <a:pt x="2632" y="2046"/>
                    <a:pt x="2650" y="2024"/>
                  </a:cubicBezTo>
                  <a:cubicBezTo>
                    <a:pt x="2667" y="2001"/>
                    <a:pt x="2677" y="1970"/>
                    <a:pt x="2667" y="1943"/>
                  </a:cubicBezTo>
                  <a:cubicBezTo>
                    <a:pt x="2663" y="1933"/>
                    <a:pt x="2659" y="1925"/>
                    <a:pt x="2657" y="1915"/>
                  </a:cubicBezTo>
                  <a:cubicBezTo>
                    <a:pt x="2655" y="1913"/>
                    <a:pt x="2655" y="1906"/>
                    <a:pt x="2653" y="1902"/>
                  </a:cubicBezTo>
                  <a:cubicBezTo>
                    <a:pt x="2651" y="1899"/>
                    <a:pt x="2650" y="1896"/>
                    <a:pt x="2648" y="1892"/>
                  </a:cubicBezTo>
                  <a:lnTo>
                    <a:pt x="2648" y="1892"/>
                  </a:lnTo>
                  <a:cubicBezTo>
                    <a:pt x="2648" y="1892"/>
                    <a:pt x="2648" y="1892"/>
                    <a:pt x="2648" y="1892"/>
                  </a:cubicBezTo>
                  <a:cubicBezTo>
                    <a:pt x="2644" y="1882"/>
                    <a:pt x="2636" y="1865"/>
                    <a:pt x="2632" y="1853"/>
                  </a:cubicBezTo>
                  <a:cubicBezTo>
                    <a:pt x="2628" y="1847"/>
                    <a:pt x="2626" y="1841"/>
                    <a:pt x="2622" y="1835"/>
                  </a:cubicBezTo>
                  <a:cubicBezTo>
                    <a:pt x="2611" y="1812"/>
                    <a:pt x="2603" y="1793"/>
                    <a:pt x="2589" y="1775"/>
                  </a:cubicBezTo>
                  <a:cubicBezTo>
                    <a:pt x="2564" y="1742"/>
                    <a:pt x="2529" y="1719"/>
                    <a:pt x="2496" y="1693"/>
                  </a:cubicBezTo>
                  <a:cubicBezTo>
                    <a:pt x="2459" y="1662"/>
                    <a:pt x="2418" y="1635"/>
                    <a:pt x="2377" y="1609"/>
                  </a:cubicBezTo>
                  <a:cubicBezTo>
                    <a:pt x="2348" y="1590"/>
                    <a:pt x="2320" y="1569"/>
                    <a:pt x="2291" y="1551"/>
                  </a:cubicBezTo>
                  <a:cubicBezTo>
                    <a:pt x="2174" y="1475"/>
                    <a:pt x="2061" y="1399"/>
                    <a:pt x="1946" y="1321"/>
                  </a:cubicBezTo>
                  <a:cubicBezTo>
                    <a:pt x="1720" y="1165"/>
                    <a:pt x="1492" y="1007"/>
                    <a:pt x="1270" y="844"/>
                  </a:cubicBezTo>
                  <a:cubicBezTo>
                    <a:pt x="1145" y="752"/>
                    <a:pt x="1021" y="659"/>
                    <a:pt x="898" y="563"/>
                  </a:cubicBezTo>
                  <a:lnTo>
                    <a:pt x="898" y="563"/>
                  </a:lnTo>
                  <a:lnTo>
                    <a:pt x="931" y="590"/>
                  </a:lnTo>
                  <a:cubicBezTo>
                    <a:pt x="785" y="477"/>
                    <a:pt x="639" y="368"/>
                    <a:pt x="493" y="255"/>
                  </a:cubicBezTo>
                  <a:lnTo>
                    <a:pt x="493" y="255"/>
                  </a:lnTo>
                  <a:lnTo>
                    <a:pt x="522" y="277"/>
                  </a:lnTo>
                  <a:lnTo>
                    <a:pt x="452" y="224"/>
                  </a:lnTo>
                  <a:cubicBezTo>
                    <a:pt x="442" y="216"/>
                    <a:pt x="432" y="205"/>
                    <a:pt x="419" y="197"/>
                  </a:cubicBezTo>
                  <a:cubicBezTo>
                    <a:pt x="399" y="179"/>
                    <a:pt x="380" y="166"/>
                    <a:pt x="354" y="156"/>
                  </a:cubicBezTo>
                  <a:cubicBezTo>
                    <a:pt x="352" y="156"/>
                    <a:pt x="350" y="155"/>
                    <a:pt x="349" y="155"/>
                  </a:cubicBezTo>
                  <a:lnTo>
                    <a:pt x="349" y="155"/>
                  </a:lnTo>
                  <a:cubicBezTo>
                    <a:pt x="333" y="145"/>
                    <a:pt x="319" y="133"/>
                    <a:pt x="304" y="123"/>
                  </a:cubicBezTo>
                  <a:cubicBezTo>
                    <a:pt x="286" y="109"/>
                    <a:pt x="267" y="94"/>
                    <a:pt x="247" y="82"/>
                  </a:cubicBezTo>
                  <a:cubicBezTo>
                    <a:pt x="228" y="68"/>
                    <a:pt x="206" y="59"/>
                    <a:pt x="185" y="47"/>
                  </a:cubicBezTo>
                  <a:cubicBezTo>
                    <a:pt x="165" y="35"/>
                    <a:pt x="146" y="25"/>
                    <a:pt x="126" y="12"/>
                  </a:cubicBezTo>
                  <a:cubicBezTo>
                    <a:pt x="113" y="5"/>
                    <a:pt x="98" y="1"/>
                    <a:pt x="84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1"/>
            <p:cNvSpPr/>
            <p:nvPr/>
          </p:nvSpPr>
          <p:spPr>
            <a:xfrm>
              <a:off x="3596400" y="2286275"/>
              <a:ext cx="53250" cy="53850"/>
            </a:xfrm>
            <a:custGeom>
              <a:avLst/>
              <a:gdLst/>
              <a:ahLst/>
              <a:cxnLst/>
              <a:rect l="l" t="t" r="r" b="b"/>
              <a:pathLst>
                <a:path w="2130" h="2154" extrusionOk="0">
                  <a:moveTo>
                    <a:pt x="1707" y="443"/>
                  </a:moveTo>
                  <a:lnTo>
                    <a:pt x="1696" y="453"/>
                  </a:lnTo>
                  <a:cubicBezTo>
                    <a:pt x="1700" y="450"/>
                    <a:pt x="1703" y="447"/>
                    <a:pt x="1707" y="443"/>
                  </a:cubicBezTo>
                  <a:close/>
                  <a:moveTo>
                    <a:pt x="2003" y="1"/>
                  </a:moveTo>
                  <a:cubicBezTo>
                    <a:pt x="1985" y="1"/>
                    <a:pt x="1966" y="5"/>
                    <a:pt x="1948" y="15"/>
                  </a:cubicBezTo>
                  <a:cubicBezTo>
                    <a:pt x="1794" y="93"/>
                    <a:pt x="1644" y="181"/>
                    <a:pt x="1500" y="276"/>
                  </a:cubicBezTo>
                  <a:cubicBezTo>
                    <a:pt x="1346" y="377"/>
                    <a:pt x="1198" y="486"/>
                    <a:pt x="1059" y="607"/>
                  </a:cubicBezTo>
                  <a:cubicBezTo>
                    <a:pt x="929" y="720"/>
                    <a:pt x="804" y="841"/>
                    <a:pt x="687" y="968"/>
                  </a:cubicBezTo>
                  <a:cubicBezTo>
                    <a:pt x="561" y="1104"/>
                    <a:pt x="442" y="1248"/>
                    <a:pt x="331" y="1396"/>
                  </a:cubicBezTo>
                  <a:cubicBezTo>
                    <a:pt x="280" y="1465"/>
                    <a:pt x="229" y="1535"/>
                    <a:pt x="183" y="1609"/>
                  </a:cubicBezTo>
                  <a:cubicBezTo>
                    <a:pt x="159" y="1646"/>
                    <a:pt x="136" y="1683"/>
                    <a:pt x="114" y="1720"/>
                  </a:cubicBezTo>
                  <a:cubicBezTo>
                    <a:pt x="93" y="1759"/>
                    <a:pt x="75" y="1796"/>
                    <a:pt x="54" y="1835"/>
                  </a:cubicBezTo>
                  <a:cubicBezTo>
                    <a:pt x="40" y="1866"/>
                    <a:pt x="21" y="1899"/>
                    <a:pt x="11" y="1932"/>
                  </a:cubicBezTo>
                  <a:cubicBezTo>
                    <a:pt x="1" y="1969"/>
                    <a:pt x="5" y="2010"/>
                    <a:pt x="21" y="2045"/>
                  </a:cubicBezTo>
                  <a:cubicBezTo>
                    <a:pt x="36" y="2080"/>
                    <a:pt x="58" y="2113"/>
                    <a:pt x="93" y="2129"/>
                  </a:cubicBezTo>
                  <a:cubicBezTo>
                    <a:pt x="120" y="2143"/>
                    <a:pt x="151" y="2152"/>
                    <a:pt x="181" y="2154"/>
                  </a:cubicBezTo>
                  <a:cubicBezTo>
                    <a:pt x="183" y="2154"/>
                    <a:pt x="185" y="2154"/>
                    <a:pt x="186" y="2154"/>
                  </a:cubicBezTo>
                  <a:cubicBezTo>
                    <a:pt x="225" y="2154"/>
                    <a:pt x="279" y="2132"/>
                    <a:pt x="305" y="2102"/>
                  </a:cubicBezTo>
                  <a:cubicBezTo>
                    <a:pt x="333" y="2067"/>
                    <a:pt x="354" y="2030"/>
                    <a:pt x="379" y="1993"/>
                  </a:cubicBezTo>
                  <a:cubicBezTo>
                    <a:pt x="393" y="1969"/>
                    <a:pt x="409" y="1944"/>
                    <a:pt x="424" y="1920"/>
                  </a:cubicBezTo>
                  <a:cubicBezTo>
                    <a:pt x="457" y="1868"/>
                    <a:pt x="485" y="1817"/>
                    <a:pt x="516" y="1767"/>
                  </a:cubicBezTo>
                  <a:cubicBezTo>
                    <a:pt x="580" y="1667"/>
                    <a:pt x="642" y="1566"/>
                    <a:pt x="711" y="1470"/>
                  </a:cubicBezTo>
                  <a:cubicBezTo>
                    <a:pt x="748" y="1414"/>
                    <a:pt x="790" y="1361"/>
                    <a:pt x="831" y="1307"/>
                  </a:cubicBezTo>
                  <a:lnTo>
                    <a:pt x="831" y="1307"/>
                  </a:lnTo>
                  <a:lnTo>
                    <a:pt x="804" y="1342"/>
                  </a:lnTo>
                  <a:cubicBezTo>
                    <a:pt x="1011" y="1073"/>
                    <a:pt x="1252" y="837"/>
                    <a:pt x="1504" y="613"/>
                  </a:cubicBezTo>
                  <a:cubicBezTo>
                    <a:pt x="1573" y="551"/>
                    <a:pt x="1645" y="492"/>
                    <a:pt x="1717" y="436"/>
                  </a:cubicBezTo>
                  <a:lnTo>
                    <a:pt x="1717" y="436"/>
                  </a:lnTo>
                  <a:cubicBezTo>
                    <a:pt x="1828" y="352"/>
                    <a:pt x="1941" y="273"/>
                    <a:pt x="2057" y="200"/>
                  </a:cubicBezTo>
                  <a:cubicBezTo>
                    <a:pt x="2104" y="169"/>
                    <a:pt x="2129" y="103"/>
                    <a:pt x="2096" y="52"/>
                  </a:cubicBezTo>
                  <a:cubicBezTo>
                    <a:pt x="2074" y="19"/>
                    <a:pt x="2040" y="1"/>
                    <a:pt x="2003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1"/>
            <p:cNvSpPr/>
            <p:nvPr/>
          </p:nvSpPr>
          <p:spPr>
            <a:xfrm>
              <a:off x="3165275" y="2330800"/>
              <a:ext cx="40100" cy="15450"/>
            </a:xfrm>
            <a:custGeom>
              <a:avLst/>
              <a:gdLst/>
              <a:ahLst/>
              <a:cxnLst/>
              <a:rect l="l" t="t" r="r" b="b"/>
              <a:pathLst>
                <a:path w="1604" h="618" extrusionOk="0">
                  <a:moveTo>
                    <a:pt x="157" y="0"/>
                  </a:moveTo>
                  <a:cubicBezTo>
                    <a:pt x="123" y="0"/>
                    <a:pt x="77" y="23"/>
                    <a:pt x="54" y="48"/>
                  </a:cubicBezTo>
                  <a:cubicBezTo>
                    <a:pt x="31" y="73"/>
                    <a:pt x="15" y="102"/>
                    <a:pt x="11" y="139"/>
                  </a:cubicBezTo>
                  <a:cubicBezTo>
                    <a:pt x="1" y="215"/>
                    <a:pt x="48" y="286"/>
                    <a:pt x="124" y="309"/>
                  </a:cubicBezTo>
                  <a:lnTo>
                    <a:pt x="124" y="311"/>
                  </a:lnTo>
                  <a:cubicBezTo>
                    <a:pt x="202" y="334"/>
                    <a:pt x="282" y="358"/>
                    <a:pt x="362" y="381"/>
                  </a:cubicBezTo>
                  <a:cubicBezTo>
                    <a:pt x="403" y="393"/>
                    <a:pt x="444" y="406"/>
                    <a:pt x="485" y="418"/>
                  </a:cubicBezTo>
                  <a:cubicBezTo>
                    <a:pt x="504" y="422"/>
                    <a:pt x="520" y="428"/>
                    <a:pt x="539" y="436"/>
                  </a:cubicBezTo>
                  <a:cubicBezTo>
                    <a:pt x="559" y="443"/>
                    <a:pt x="580" y="447"/>
                    <a:pt x="601" y="453"/>
                  </a:cubicBezTo>
                  <a:cubicBezTo>
                    <a:pt x="681" y="473"/>
                    <a:pt x="761" y="498"/>
                    <a:pt x="843" y="514"/>
                  </a:cubicBezTo>
                  <a:cubicBezTo>
                    <a:pt x="923" y="531"/>
                    <a:pt x="1005" y="549"/>
                    <a:pt x="1087" y="566"/>
                  </a:cubicBezTo>
                  <a:cubicBezTo>
                    <a:pt x="1133" y="576"/>
                    <a:pt x="1178" y="586"/>
                    <a:pt x="1225" y="597"/>
                  </a:cubicBezTo>
                  <a:cubicBezTo>
                    <a:pt x="1248" y="601"/>
                    <a:pt x="1268" y="603"/>
                    <a:pt x="1291" y="607"/>
                  </a:cubicBezTo>
                  <a:cubicBezTo>
                    <a:pt x="1320" y="611"/>
                    <a:pt x="1348" y="617"/>
                    <a:pt x="1375" y="617"/>
                  </a:cubicBezTo>
                  <a:cubicBezTo>
                    <a:pt x="1379" y="617"/>
                    <a:pt x="1382" y="618"/>
                    <a:pt x="1386" y="618"/>
                  </a:cubicBezTo>
                  <a:cubicBezTo>
                    <a:pt x="1410" y="618"/>
                    <a:pt x="1434" y="613"/>
                    <a:pt x="1457" y="609"/>
                  </a:cubicBezTo>
                  <a:lnTo>
                    <a:pt x="1504" y="588"/>
                  </a:lnTo>
                  <a:lnTo>
                    <a:pt x="1546" y="558"/>
                  </a:lnTo>
                  <a:lnTo>
                    <a:pt x="1576" y="519"/>
                  </a:lnTo>
                  <a:cubicBezTo>
                    <a:pt x="1591" y="496"/>
                    <a:pt x="1597" y="471"/>
                    <a:pt x="1599" y="445"/>
                  </a:cubicBezTo>
                  <a:cubicBezTo>
                    <a:pt x="1603" y="428"/>
                    <a:pt x="1603" y="410"/>
                    <a:pt x="1599" y="393"/>
                  </a:cubicBezTo>
                  <a:cubicBezTo>
                    <a:pt x="1599" y="375"/>
                    <a:pt x="1595" y="358"/>
                    <a:pt x="1587" y="344"/>
                  </a:cubicBezTo>
                  <a:cubicBezTo>
                    <a:pt x="1581" y="328"/>
                    <a:pt x="1572" y="313"/>
                    <a:pt x="1560" y="301"/>
                  </a:cubicBezTo>
                  <a:cubicBezTo>
                    <a:pt x="1548" y="278"/>
                    <a:pt x="1529" y="262"/>
                    <a:pt x="1507" y="249"/>
                  </a:cubicBezTo>
                  <a:cubicBezTo>
                    <a:pt x="1459" y="219"/>
                    <a:pt x="1398" y="204"/>
                    <a:pt x="1344" y="192"/>
                  </a:cubicBezTo>
                  <a:cubicBezTo>
                    <a:pt x="1303" y="182"/>
                    <a:pt x="1264" y="175"/>
                    <a:pt x="1225" y="167"/>
                  </a:cubicBezTo>
                  <a:cubicBezTo>
                    <a:pt x="1143" y="149"/>
                    <a:pt x="1061" y="132"/>
                    <a:pt x="979" y="116"/>
                  </a:cubicBezTo>
                  <a:cubicBezTo>
                    <a:pt x="898" y="99"/>
                    <a:pt x="814" y="87"/>
                    <a:pt x="732" y="73"/>
                  </a:cubicBezTo>
                  <a:cubicBezTo>
                    <a:pt x="714" y="71"/>
                    <a:pt x="695" y="69"/>
                    <a:pt x="675" y="65"/>
                  </a:cubicBezTo>
                  <a:cubicBezTo>
                    <a:pt x="650" y="60"/>
                    <a:pt x="623" y="56"/>
                    <a:pt x="598" y="54"/>
                  </a:cubicBezTo>
                  <a:cubicBezTo>
                    <a:pt x="586" y="52"/>
                    <a:pt x="574" y="52"/>
                    <a:pt x="564" y="52"/>
                  </a:cubicBezTo>
                  <a:cubicBezTo>
                    <a:pt x="522" y="48"/>
                    <a:pt x="481" y="42"/>
                    <a:pt x="440" y="36"/>
                  </a:cubicBezTo>
                  <a:cubicBezTo>
                    <a:pt x="350" y="26"/>
                    <a:pt x="257" y="13"/>
                    <a:pt x="165" y="1"/>
                  </a:cubicBezTo>
                  <a:cubicBezTo>
                    <a:pt x="162" y="1"/>
                    <a:pt x="160" y="0"/>
                    <a:pt x="157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31"/>
            <p:cNvSpPr/>
            <p:nvPr/>
          </p:nvSpPr>
          <p:spPr>
            <a:xfrm>
              <a:off x="3159925" y="2312475"/>
              <a:ext cx="50325" cy="9000"/>
            </a:xfrm>
            <a:custGeom>
              <a:avLst/>
              <a:gdLst/>
              <a:ahLst/>
              <a:cxnLst/>
              <a:rect l="l" t="t" r="r" b="b"/>
              <a:pathLst>
                <a:path w="2013" h="360" extrusionOk="0">
                  <a:moveTo>
                    <a:pt x="1829" y="315"/>
                  </a:moveTo>
                  <a:lnTo>
                    <a:pt x="1817" y="320"/>
                  </a:lnTo>
                  <a:lnTo>
                    <a:pt x="1817" y="320"/>
                  </a:lnTo>
                  <a:cubicBezTo>
                    <a:pt x="1821" y="318"/>
                    <a:pt x="1825" y="316"/>
                    <a:pt x="1829" y="315"/>
                  </a:cubicBezTo>
                  <a:close/>
                  <a:moveTo>
                    <a:pt x="1691" y="0"/>
                  </a:moveTo>
                  <a:cubicBezTo>
                    <a:pt x="1689" y="0"/>
                    <a:pt x="1686" y="0"/>
                    <a:pt x="1684" y="0"/>
                  </a:cubicBezTo>
                  <a:lnTo>
                    <a:pt x="1603" y="5"/>
                  </a:lnTo>
                  <a:lnTo>
                    <a:pt x="1443" y="9"/>
                  </a:lnTo>
                  <a:cubicBezTo>
                    <a:pt x="1336" y="13"/>
                    <a:pt x="1230" y="21"/>
                    <a:pt x="1123" y="25"/>
                  </a:cubicBezTo>
                  <a:cubicBezTo>
                    <a:pt x="907" y="37"/>
                    <a:pt x="693" y="46"/>
                    <a:pt x="478" y="54"/>
                  </a:cubicBezTo>
                  <a:cubicBezTo>
                    <a:pt x="356" y="60"/>
                    <a:pt x="235" y="64"/>
                    <a:pt x="116" y="70"/>
                  </a:cubicBezTo>
                  <a:cubicBezTo>
                    <a:pt x="56" y="72"/>
                    <a:pt x="1" y="120"/>
                    <a:pt x="5" y="181"/>
                  </a:cubicBezTo>
                  <a:cubicBezTo>
                    <a:pt x="7" y="243"/>
                    <a:pt x="52" y="288"/>
                    <a:pt x="116" y="290"/>
                  </a:cubicBezTo>
                  <a:lnTo>
                    <a:pt x="114" y="290"/>
                  </a:lnTo>
                  <a:cubicBezTo>
                    <a:pt x="328" y="300"/>
                    <a:pt x="543" y="309"/>
                    <a:pt x="757" y="319"/>
                  </a:cubicBezTo>
                  <a:cubicBezTo>
                    <a:pt x="971" y="327"/>
                    <a:pt x="1186" y="337"/>
                    <a:pt x="1400" y="350"/>
                  </a:cubicBezTo>
                  <a:cubicBezTo>
                    <a:pt x="1462" y="352"/>
                    <a:pt x="1521" y="354"/>
                    <a:pt x="1581" y="356"/>
                  </a:cubicBezTo>
                  <a:lnTo>
                    <a:pt x="1671" y="360"/>
                  </a:lnTo>
                  <a:lnTo>
                    <a:pt x="1692" y="360"/>
                  </a:lnTo>
                  <a:cubicBezTo>
                    <a:pt x="1729" y="360"/>
                    <a:pt x="1760" y="350"/>
                    <a:pt x="1792" y="333"/>
                  </a:cubicBezTo>
                  <a:cubicBezTo>
                    <a:pt x="1797" y="331"/>
                    <a:pt x="1802" y="328"/>
                    <a:pt x="1807" y="325"/>
                  </a:cubicBezTo>
                  <a:lnTo>
                    <a:pt x="1807" y="325"/>
                  </a:lnTo>
                  <a:lnTo>
                    <a:pt x="1922" y="294"/>
                  </a:lnTo>
                  <a:cubicBezTo>
                    <a:pt x="1971" y="282"/>
                    <a:pt x="2012" y="231"/>
                    <a:pt x="2010" y="179"/>
                  </a:cubicBezTo>
                  <a:cubicBezTo>
                    <a:pt x="2008" y="130"/>
                    <a:pt x="1975" y="81"/>
                    <a:pt x="1922" y="66"/>
                  </a:cubicBezTo>
                  <a:lnTo>
                    <a:pt x="1808" y="35"/>
                  </a:lnTo>
                  <a:lnTo>
                    <a:pt x="1808" y="35"/>
                  </a:lnTo>
                  <a:cubicBezTo>
                    <a:pt x="1805" y="34"/>
                    <a:pt x="1802" y="32"/>
                    <a:pt x="1799" y="31"/>
                  </a:cubicBezTo>
                  <a:cubicBezTo>
                    <a:pt x="1764" y="14"/>
                    <a:pt x="1729" y="0"/>
                    <a:pt x="1691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31"/>
            <p:cNvSpPr/>
            <p:nvPr/>
          </p:nvSpPr>
          <p:spPr>
            <a:xfrm>
              <a:off x="2807150" y="2283500"/>
              <a:ext cx="72025" cy="70450"/>
            </a:xfrm>
            <a:custGeom>
              <a:avLst/>
              <a:gdLst/>
              <a:ahLst/>
              <a:cxnLst/>
              <a:rect l="l" t="t" r="r" b="b"/>
              <a:pathLst>
                <a:path w="2881" h="2818" extrusionOk="0">
                  <a:moveTo>
                    <a:pt x="1845" y="1815"/>
                  </a:moveTo>
                  <a:cubicBezTo>
                    <a:pt x="1843" y="1817"/>
                    <a:pt x="1841" y="1819"/>
                    <a:pt x="1840" y="1822"/>
                  </a:cubicBezTo>
                  <a:lnTo>
                    <a:pt x="1840" y="1822"/>
                  </a:lnTo>
                  <a:lnTo>
                    <a:pt x="1845" y="1815"/>
                  </a:lnTo>
                  <a:close/>
                  <a:moveTo>
                    <a:pt x="2069" y="2092"/>
                  </a:moveTo>
                  <a:cubicBezTo>
                    <a:pt x="2066" y="2094"/>
                    <a:pt x="2065" y="2094"/>
                    <a:pt x="2065" y="2094"/>
                  </a:cubicBezTo>
                  <a:cubicBezTo>
                    <a:pt x="2065" y="2094"/>
                    <a:pt x="2065" y="2094"/>
                    <a:pt x="2065" y="2094"/>
                  </a:cubicBezTo>
                  <a:lnTo>
                    <a:pt x="2065" y="2094"/>
                  </a:lnTo>
                  <a:cubicBezTo>
                    <a:pt x="2066" y="2093"/>
                    <a:pt x="2067" y="2093"/>
                    <a:pt x="2069" y="2092"/>
                  </a:cubicBezTo>
                  <a:close/>
                  <a:moveTo>
                    <a:pt x="1414" y="2247"/>
                  </a:moveTo>
                  <a:cubicBezTo>
                    <a:pt x="1412" y="2249"/>
                    <a:pt x="1410" y="2251"/>
                    <a:pt x="1407" y="2252"/>
                  </a:cubicBezTo>
                  <a:lnTo>
                    <a:pt x="1414" y="2247"/>
                  </a:lnTo>
                  <a:close/>
                  <a:moveTo>
                    <a:pt x="1635" y="2437"/>
                  </a:moveTo>
                  <a:lnTo>
                    <a:pt x="1609" y="2458"/>
                  </a:lnTo>
                  <a:cubicBezTo>
                    <a:pt x="1612" y="2455"/>
                    <a:pt x="1615" y="2453"/>
                    <a:pt x="1619" y="2450"/>
                  </a:cubicBezTo>
                  <a:lnTo>
                    <a:pt x="1619" y="2450"/>
                  </a:lnTo>
                  <a:cubicBezTo>
                    <a:pt x="1624" y="2446"/>
                    <a:pt x="1630" y="2441"/>
                    <a:pt x="1635" y="2437"/>
                  </a:cubicBezTo>
                  <a:close/>
                  <a:moveTo>
                    <a:pt x="2802" y="1"/>
                  </a:moveTo>
                  <a:cubicBezTo>
                    <a:pt x="2776" y="5"/>
                    <a:pt x="2749" y="7"/>
                    <a:pt x="2722" y="9"/>
                  </a:cubicBezTo>
                  <a:cubicBezTo>
                    <a:pt x="2691" y="11"/>
                    <a:pt x="2654" y="13"/>
                    <a:pt x="2624" y="19"/>
                  </a:cubicBezTo>
                  <a:cubicBezTo>
                    <a:pt x="2570" y="29"/>
                    <a:pt x="2519" y="42"/>
                    <a:pt x="2467" y="54"/>
                  </a:cubicBezTo>
                  <a:cubicBezTo>
                    <a:pt x="2363" y="79"/>
                    <a:pt x="2260" y="112"/>
                    <a:pt x="2153" y="132"/>
                  </a:cubicBezTo>
                  <a:lnTo>
                    <a:pt x="2157" y="132"/>
                  </a:lnTo>
                  <a:lnTo>
                    <a:pt x="2157" y="132"/>
                  </a:lnTo>
                  <a:cubicBezTo>
                    <a:pt x="2124" y="138"/>
                    <a:pt x="2089" y="150"/>
                    <a:pt x="2057" y="159"/>
                  </a:cubicBezTo>
                  <a:cubicBezTo>
                    <a:pt x="2024" y="169"/>
                    <a:pt x="1989" y="182"/>
                    <a:pt x="1954" y="192"/>
                  </a:cubicBezTo>
                  <a:cubicBezTo>
                    <a:pt x="1886" y="212"/>
                    <a:pt x="1818" y="235"/>
                    <a:pt x="1752" y="258"/>
                  </a:cubicBezTo>
                  <a:cubicBezTo>
                    <a:pt x="1617" y="303"/>
                    <a:pt x="1485" y="350"/>
                    <a:pt x="1352" y="401"/>
                  </a:cubicBezTo>
                  <a:cubicBezTo>
                    <a:pt x="1075" y="506"/>
                    <a:pt x="801" y="625"/>
                    <a:pt x="534" y="757"/>
                  </a:cubicBezTo>
                  <a:cubicBezTo>
                    <a:pt x="390" y="827"/>
                    <a:pt x="249" y="901"/>
                    <a:pt x="107" y="977"/>
                  </a:cubicBezTo>
                  <a:lnTo>
                    <a:pt x="64" y="1009"/>
                  </a:lnTo>
                  <a:lnTo>
                    <a:pt x="31" y="1053"/>
                  </a:lnTo>
                  <a:lnTo>
                    <a:pt x="10" y="1102"/>
                  </a:lnTo>
                  <a:cubicBezTo>
                    <a:pt x="2" y="1131"/>
                    <a:pt x="0" y="1159"/>
                    <a:pt x="6" y="1188"/>
                  </a:cubicBezTo>
                  <a:cubicBezTo>
                    <a:pt x="6" y="1207"/>
                    <a:pt x="10" y="1225"/>
                    <a:pt x="21" y="1242"/>
                  </a:cubicBezTo>
                  <a:cubicBezTo>
                    <a:pt x="27" y="1258"/>
                    <a:pt x="35" y="1274"/>
                    <a:pt x="47" y="1287"/>
                  </a:cubicBezTo>
                  <a:cubicBezTo>
                    <a:pt x="58" y="1303"/>
                    <a:pt x="70" y="1316"/>
                    <a:pt x="86" y="1326"/>
                  </a:cubicBezTo>
                  <a:cubicBezTo>
                    <a:pt x="107" y="1344"/>
                    <a:pt x="129" y="1357"/>
                    <a:pt x="158" y="1363"/>
                  </a:cubicBezTo>
                  <a:cubicBezTo>
                    <a:pt x="224" y="1383"/>
                    <a:pt x="292" y="1406"/>
                    <a:pt x="358" y="1422"/>
                  </a:cubicBezTo>
                  <a:cubicBezTo>
                    <a:pt x="425" y="1441"/>
                    <a:pt x="491" y="1455"/>
                    <a:pt x="559" y="1470"/>
                  </a:cubicBezTo>
                  <a:cubicBezTo>
                    <a:pt x="694" y="1498"/>
                    <a:pt x="830" y="1523"/>
                    <a:pt x="966" y="1544"/>
                  </a:cubicBezTo>
                  <a:cubicBezTo>
                    <a:pt x="1120" y="1564"/>
                    <a:pt x="1276" y="1585"/>
                    <a:pt x="1430" y="1597"/>
                  </a:cubicBezTo>
                  <a:cubicBezTo>
                    <a:pt x="1525" y="1604"/>
                    <a:pt x="1621" y="1606"/>
                    <a:pt x="1717" y="1606"/>
                  </a:cubicBezTo>
                  <a:cubicBezTo>
                    <a:pt x="1760" y="1606"/>
                    <a:pt x="1802" y="1606"/>
                    <a:pt x="1845" y="1605"/>
                  </a:cubicBezTo>
                  <a:cubicBezTo>
                    <a:pt x="1891" y="1605"/>
                    <a:pt x="1938" y="1604"/>
                    <a:pt x="1984" y="1602"/>
                  </a:cubicBezTo>
                  <a:lnTo>
                    <a:pt x="1984" y="1602"/>
                  </a:lnTo>
                  <a:cubicBezTo>
                    <a:pt x="1936" y="1684"/>
                    <a:pt x="1883" y="1763"/>
                    <a:pt x="1826" y="1839"/>
                  </a:cubicBezTo>
                  <a:lnTo>
                    <a:pt x="1826" y="1839"/>
                  </a:lnTo>
                  <a:cubicBezTo>
                    <a:pt x="1710" y="1985"/>
                    <a:pt x="1579" y="2116"/>
                    <a:pt x="1433" y="2233"/>
                  </a:cubicBezTo>
                  <a:lnTo>
                    <a:pt x="1433" y="2233"/>
                  </a:lnTo>
                  <a:cubicBezTo>
                    <a:pt x="1367" y="2283"/>
                    <a:pt x="1300" y="2329"/>
                    <a:pt x="1231" y="2374"/>
                  </a:cubicBezTo>
                  <a:cubicBezTo>
                    <a:pt x="1194" y="2396"/>
                    <a:pt x="1157" y="2417"/>
                    <a:pt x="1118" y="2437"/>
                  </a:cubicBezTo>
                  <a:cubicBezTo>
                    <a:pt x="1081" y="2458"/>
                    <a:pt x="1040" y="2476"/>
                    <a:pt x="1003" y="2499"/>
                  </a:cubicBezTo>
                  <a:cubicBezTo>
                    <a:pt x="968" y="2517"/>
                    <a:pt x="933" y="2565"/>
                    <a:pt x="925" y="2602"/>
                  </a:cubicBezTo>
                  <a:cubicBezTo>
                    <a:pt x="914" y="2641"/>
                    <a:pt x="916" y="2678"/>
                    <a:pt x="933" y="2713"/>
                  </a:cubicBezTo>
                  <a:cubicBezTo>
                    <a:pt x="947" y="2745"/>
                    <a:pt x="970" y="2778"/>
                    <a:pt x="1003" y="2795"/>
                  </a:cubicBezTo>
                  <a:cubicBezTo>
                    <a:pt x="1029" y="2809"/>
                    <a:pt x="1059" y="2818"/>
                    <a:pt x="1090" y="2818"/>
                  </a:cubicBezTo>
                  <a:cubicBezTo>
                    <a:pt x="1105" y="2818"/>
                    <a:pt x="1120" y="2816"/>
                    <a:pt x="1134" y="2811"/>
                  </a:cubicBezTo>
                  <a:cubicBezTo>
                    <a:pt x="1202" y="2791"/>
                    <a:pt x="1268" y="2754"/>
                    <a:pt x="1331" y="2719"/>
                  </a:cubicBezTo>
                  <a:cubicBezTo>
                    <a:pt x="1383" y="2692"/>
                    <a:pt x="1434" y="2661"/>
                    <a:pt x="1483" y="2630"/>
                  </a:cubicBezTo>
                  <a:cubicBezTo>
                    <a:pt x="1592" y="2558"/>
                    <a:pt x="1699" y="2480"/>
                    <a:pt x="1798" y="2394"/>
                  </a:cubicBezTo>
                  <a:cubicBezTo>
                    <a:pt x="1931" y="2280"/>
                    <a:pt x="2053" y="2151"/>
                    <a:pt x="2162" y="2012"/>
                  </a:cubicBezTo>
                  <a:lnTo>
                    <a:pt x="2162" y="2012"/>
                  </a:lnTo>
                  <a:cubicBezTo>
                    <a:pt x="2188" y="1992"/>
                    <a:pt x="2216" y="1972"/>
                    <a:pt x="2241" y="1952"/>
                  </a:cubicBezTo>
                  <a:cubicBezTo>
                    <a:pt x="2270" y="1934"/>
                    <a:pt x="2301" y="1909"/>
                    <a:pt x="2326" y="1893"/>
                  </a:cubicBezTo>
                  <a:cubicBezTo>
                    <a:pt x="2350" y="1876"/>
                    <a:pt x="2363" y="1844"/>
                    <a:pt x="2344" y="1817"/>
                  </a:cubicBezTo>
                  <a:cubicBezTo>
                    <a:pt x="2338" y="1806"/>
                    <a:pt x="2328" y="1798"/>
                    <a:pt x="2316" y="1793"/>
                  </a:cubicBezTo>
                  <a:lnTo>
                    <a:pt x="2316" y="1793"/>
                  </a:lnTo>
                  <a:cubicBezTo>
                    <a:pt x="2378" y="1695"/>
                    <a:pt x="2433" y="1593"/>
                    <a:pt x="2482" y="1486"/>
                  </a:cubicBezTo>
                  <a:cubicBezTo>
                    <a:pt x="2498" y="1455"/>
                    <a:pt x="2509" y="1422"/>
                    <a:pt x="2509" y="1387"/>
                  </a:cubicBezTo>
                  <a:cubicBezTo>
                    <a:pt x="2509" y="1353"/>
                    <a:pt x="2500" y="1320"/>
                    <a:pt x="2482" y="1289"/>
                  </a:cubicBezTo>
                  <a:cubicBezTo>
                    <a:pt x="2448" y="1231"/>
                    <a:pt x="2384" y="1190"/>
                    <a:pt x="2316" y="1190"/>
                  </a:cubicBezTo>
                  <a:cubicBezTo>
                    <a:pt x="2315" y="1190"/>
                    <a:pt x="2313" y="1190"/>
                    <a:pt x="2311" y="1190"/>
                  </a:cubicBezTo>
                  <a:cubicBezTo>
                    <a:pt x="2231" y="1193"/>
                    <a:pt x="2152" y="1195"/>
                    <a:pt x="2072" y="1195"/>
                  </a:cubicBezTo>
                  <a:cubicBezTo>
                    <a:pt x="1992" y="1195"/>
                    <a:pt x="1913" y="1193"/>
                    <a:pt x="1833" y="1190"/>
                  </a:cubicBezTo>
                  <a:cubicBezTo>
                    <a:pt x="1672" y="1182"/>
                    <a:pt x="1518" y="1170"/>
                    <a:pt x="1360" y="1155"/>
                  </a:cubicBezTo>
                  <a:cubicBezTo>
                    <a:pt x="1282" y="1148"/>
                    <a:pt x="1201" y="1139"/>
                    <a:pt x="1121" y="1129"/>
                  </a:cubicBezTo>
                  <a:lnTo>
                    <a:pt x="1121" y="1129"/>
                  </a:lnTo>
                  <a:cubicBezTo>
                    <a:pt x="1014" y="1113"/>
                    <a:pt x="909" y="1096"/>
                    <a:pt x="803" y="1075"/>
                  </a:cubicBezTo>
                  <a:cubicBezTo>
                    <a:pt x="795" y="1074"/>
                    <a:pt x="787" y="1072"/>
                    <a:pt x="779" y="1071"/>
                  </a:cubicBezTo>
                  <a:lnTo>
                    <a:pt x="779" y="1071"/>
                  </a:lnTo>
                  <a:cubicBezTo>
                    <a:pt x="829" y="1042"/>
                    <a:pt x="880" y="1014"/>
                    <a:pt x="931" y="987"/>
                  </a:cubicBezTo>
                  <a:cubicBezTo>
                    <a:pt x="1138" y="876"/>
                    <a:pt x="1348" y="769"/>
                    <a:pt x="1559" y="670"/>
                  </a:cubicBezTo>
                  <a:cubicBezTo>
                    <a:pt x="1676" y="617"/>
                    <a:pt x="1793" y="563"/>
                    <a:pt x="1912" y="514"/>
                  </a:cubicBezTo>
                  <a:lnTo>
                    <a:pt x="1912" y="514"/>
                  </a:lnTo>
                  <a:cubicBezTo>
                    <a:pt x="1971" y="489"/>
                    <a:pt x="2031" y="464"/>
                    <a:pt x="2091" y="440"/>
                  </a:cubicBezTo>
                  <a:cubicBezTo>
                    <a:pt x="2124" y="428"/>
                    <a:pt x="2157" y="414"/>
                    <a:pt x="2190" y="401"/>
                  </a:cubicBezTo>
                  <a:cubicBezTo>
                    <a:pt x="2217" y="391"/>
                    <a:pt x="2243" y="381"/>
                    <a:pt x="2268" y="368"/>
                  </a:cubicBezTo>
                  <a:cubicBezTo>
                    <a:pt x="2280" y="362"/>
                    <a:pt x="2293" y="356"/>
                    <a:pt x="2305" y="350"/>
                  </a:cubicBezTo>
                  <a:lnTo>
                    <a:pt x="2305" y="350"/>
                  </a:lnTo>
                  <a:cubicBezTo>
                    <a:pt x="2307" y="349"/>
                    <a:pt x="2308" y="349"/>
                    <a:pt x="2310" y="348"/>
                  </a:cubicBezTo>
                  <a:lnTo>
                    <a:pt x="2310" y="348"/>
                  </a:lnTo>
                  <a:cubicBezTo>
                    <a:pt x="2395" y="316"/>
                    <a:pt x="2479" y="285"/>
                    <a:pt x="2564" y="253"/>
                  </a:cubicBezTo>
                  <a:cubicBezTo>
                    <a:pt x="2615" y="235"/>
                    <a:pt x="2667" y="218"/>
                    <a:pt x="2716" y="194"/>
                  </a:cubicBezTo>
                  <a:cubicBezTo>
                    <a:pt x="2757" y="173"/>
                    <a:pt x="2796" y="155"/>
                    <a:pt x="2839" y="134"/>
                  </a:cubicBezTo>
                  <a:cubicBezTo>
                    <a:pt x="2866" y="122"/>
                    <a:pt x="2880" y="83"/>
                    <a:pt x="2872" y="54"/>
                  </a:cubicBezTo>
                  <a:cubicBezTo>
                    <a:pt x="2862" y="28"/>
                    <a:pt x="2837" y="3"/>
                    <a:pt x="2806" y="3"/>
                  </a:cubicBezTo>
                  <a:cubicBezTo>
                    <a:pt x="2805" y="3"/>
                    <a:pt x="2803" y="3"/>
                    <a:pt x="2802" y="3"/>
                  </a:cubicBezTo>
                  <a:lnTo>
                    <a:pt x="2802" y="1"/>
                  </a:ln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1"/>
            <p:cNvSpPr/>
            <p:nvPr/>
          </p:nvSpPr>
          <p:spPr>
            <a:xfrm>
              <a:off x="2883925" y="2293775"/>
              <a:ext cx="112250" cy="57725"/>
            </a:xfrm>
            <a:custGeom>
              <a:avLst/>
              <a:gdLst/>
              <a:ahLst/>
              <a:cxnLst/>
              <a:rect l="l" t="t" r="r" b="b"/>
              <a:pathLst>
                <a:path w="4490" h="2309" extrusionOk="0">
                  <a:moveTo>
                    <a:pt x="1884" y="738"/>
                  </a:moveTo>
                  <a:lnTo>
                    <a:pt x="1859" y="771"/>
                  </a:lnTo>
                  <a:lnTo>
                    <a:pt x="1859" y="771"/>
                  </a:lnTo>
                  <a:cubicBezTo>
                    <a:pt x="1868" y="760"/>
                    <a:pt x="1876" y="749"/>
                    <a:pt x="1884" y="738"/>
                  </a:cubicBezTo>
                  <a:close/>
                  <a:moveTo>
                    <a:pt x="3583" y="903"/>
                  </a:moveTo>
                  <a:cubicBezTo>
                    <a:pt x="3583" y="903"/>
                    <a:pt x="3583" y="904"/>
                    <a:pt x="3583" y="904"/>
                  </a:cubicBezTo>
                  <a:lnTo>
                    <a:pt x="3583" y="904"/>
                  </a:lnTo>
                  <a:cubicBezTo>
                    <a:pt x="3582" y="906"/>
                    <a:pt x="3582" y="908"/>
                    <a:pt x="3582" y="910"/>
                  </a:cubicBezTo>
                  <a:lnTo>
                    <a:pt x="3582" y="910"/>
                  </a:lnTo>
                  <a:cubicBezTo>
                    <a:pt x="3582" y="911"/>
                    <a:pt x="3581" y="912"/>
                    <a:pt x="3581" y="913"/>
                  </a:cubicBezTo>
                  <a:lnTo>
                    <a:pt x="3583" y="903"/>
                  </a:lnTo>
                  <a:close/>
                  <a:moveTo>
                    <a:pt x="3939" y="920"/>
                  </a:moveTo>
                  <a:lnTo>
                    <a:pt x="3939" y="925"/>
                  </a:lnTo>
                  <a:lnTo>
                    <a:pt x="3939" y="925"/>
                  </a:lnTo>
                  <a:cubicBezTo>
                    <a:pt x="3939" y="924"/>
                    <a:pt x="3939" y="924"/>
                    <a:pt x="3939" y="923"/>
                  </a:cubicBezTo>
                  <a:cubicBezTo>
                    <a:pt x="3939" y="922"/>
                    <a:pt x="3939" y="921"/>
                    <a:pt x="3939" y="920"/>
                  </a:cubicBezTo>
                  <a:close/>
                  <a:moveTo>
                    <a:pt x="403" y="970"/>
                  </a:moveTo>
                  <a:lnTo>
                    <a:pt x="403" y="970"/>
                  </a:lnTo>
                  <a:cubicBezTo>
                    <a:pt x="402" y="972"/>
                    <a:pt x="399" y="976"/>
                    <a:pt x="399" y="976"/>
                  </a:cubicBezTo>
                  <a:cubicBezTo>
                    <a:pt x="399" y="976"/>
                    <a:pt x="400" y="975"/>
                    <a:pt x="403" y="970"/>
                  </a:cubicBezTo>
                  <a:close/>
                  <a:moveTo>
                    <a:pt x="620" y="1027"/>
                  </a:moveTo>
                  <a:lnTo>
                    <a:pt x="620" y="1027"/>
                  </a:lnTo>
                  <a:cubicBezTo>
                    <a:pt x="619" y="1031"/>
                    <a:pt x="618" y="1036"/>
                    <a:pt x="618" y="1036"/>
                  </a:cubicBezTo>
                  <a:cubicBezTo>
                    <a:pt x="618" y="1036"/>
                    <a:pt x="618" y="1035"/>
                    <a:pt x="619" y="1032"/>
                  </a:cubicBezTo>
                  <a:cubicBezTo>
                    <a:pt x="619" y="1030"/>
                    <a:pt x="620" y="1029"/>
                    <a:pt x="620" y="1027"/>
                  </a:cubicBezTo>
                  <a:close/>
                  <a:moveTo>
                    <a:pt x="3946" y="1313"/>
                  </a:moveTo>
                  <a:lnTo>
                    <a:pt x="3947" y="1320"/>
                  </a:lnTo>
                  <a:cubicBezTo>
                    <a:pt x="3947" y="1317"/>
                    <a:pt x="3947" y="1315"/>
                    <a:pt x="3946" y="1313"/>
                  </a:cubicBezTo>
                  <a:close/>
                  <a:moveTo>
                    <a:pt x="3992" y="1488"/>
                  </a:moveTo>
                  <a:lnTo>
                    <a:pt x="3998" y="1502"/>
                  </a:lnTo>
                  <a:lnTo>
                    <a:pt x="3998" y="1502"/>
                  </a:lnTo>
                  <a:cubicBezTo>
                    <a:pt x="3996" y="1497"/>
                    <a:pt x="3994" y="1493"/>
                    <a:pt x="3992" y="1488"/>
                  </a:cubicBezTo>
                  <a:close/>
                  <a:moveTo>
                    <a:pt x="4000" y="1507"/>
                  </a:moveTo>
                  <a:lnTo>
                    <a:pt x="4013" y="1537"/>
                  </a:lnTo>
                  <a:cubicBezTo>
                    <a:pt x="4008" y="1527"/>
                    <a:pt x="4004" y="1517"/>
                    <a:pt x="4000" y="1507"/>
                  </a:cubicBezTo>
                  <a:close/>
                  <a:moveTo>
                    <a:pt x="4174" y="1759"/>
                  </a:moveTo>
                  <a:lnTo>
                    <a:pt x="4176" y="1761"/>
                  </a:lnTo>
                  <a:lnTo>
                    <a:pt x="4176" y="1761"/>
                  </a:lnTo>
                  <a:cubicBezTo>
                    <a:pt x="4176" y="1761"/>
                    <a:pt x="4176" y="1761"/>
                    <a:pt x="4176" y="1761"/>
                  </a:cubicBezTo>
                  <a:lnTo>
                    <a:pt x="4176" y="1761"/>
                  </a:lnTo>
                  <a:cubicBezTo>
                    <a:pt x="4175" y="1760"/>
                    <a:pt x="4174" y="1760"/>
                    <a:pt x="4174" y="1759"/>
                  </a:cubicBezTo>
                  <a:close/>
                  <a:moveTo>
                    <a:pt x="4176" y="1761"/>
                  </a:moveTo>
                  <a:lnTo>
                    <a:pt x="4176" y="1761"/>
                  </a:lnTo>
                  <a:lnTo>
                    <a:pt x="4176" y="1761"/>
                  </a:lnTo>
                  <a:lnTo>
                    <a:pt x="4181" y="1765"/>
                  </a:lnTo>
                  <a:cubicBezTo>
                    <a:pt x="4179" y="1764"/>
                    <a:pt x="4178" y="1763"/>
                    <a:pt x="4176" y="1761"/>
                  </a:cubicBezTo>
                  <a:close/>
                  <a:moveTo>
                    <a:pt x="4253" y="1794"/>
                  </a:moveTo>
                  <a:lnTo>
                    <a:pt x="4263" y="1795"/>
                  </a:lnTo>
                  <a:lnTo>
                    <a:pt x="4263" y="1795"/>
                  </a:lnTo>
                  <a:cubicBezTo>
                    <a:pt x="4259" y="1795"/>
                    <a:pt x="4256" y="1795"/>
                    <a:pt x="4253" y="1794"/>
                  </a:cubicBezTo>
                  <a:close/>
                  <a:moveTo>
                    <a:pt x="4303" y="1800"/>
                  </a:moveTo>
                  <a:lnTo>
                    <a:pt x="4304" y="1800"/>
                  </a:lnTo>
                  <a:cubicBezTo>
                    <a:pt x="4304" y="1800"/>
                    <a:pt x="4304" y="1800"/>
                    <a:pt x="4303" y="1800"/>
                  </a:cubicBezTo>
                  <a:close/>
                  <a:moveTo>
                    <a:pt x="781" y="1"/>
                  </a:moveTo>
                  <a:cubicBezTo>
                    <a:pt x="752" y="1"/>
                    <a:pt x="724" y="18"/>
                    <a:pt x="715" y="48"/>
                  </a:cubicBezTo>
                  <a:lnTo>
                    <a:pt x="715" y="50"/>
                  </a:lnTo>
                  <a:cubicBezTo>
                    <a:pt x="676" y="183"/>
                    <a:pt x="643" y="321"/>
                    <a:pt x="594" y="451"/>
                  </a:cubicBezTo>
                  <a:cubicBezTo>
                    <a:pt x="547" y="582"/>
                    <a:pt x="498" y="713"/>
                    <a:pt x="448" y="845"/>
                  </a:cubicBezTo>
                  <a:cubicBezTo>
                    <a:pt x="436" y="880"/>
                    <a:pt x="424" y="913"/>
                    <a:pt x="411" y="946"/>
                  </a:cubicBezTo>
                  <a:lnTo>
                    <a:pt x="403" y="970"/>
                  </a:lnTo>
                  <a:cubicBezTo>
                    <a:pt x="405" y="966"/>
                    <a:pt x="407" y="965"/>
                    <a:pt x="407" y="965"/>
                  </a:cubicBezTo>
                  <a:lnTo>
                    <a:pt x="407" y="965"/>
                  </a:lnTo>
                  <a:cubicBezTo>
                    <a:pt x="408" y="965"/>
                    <a:pt x="395" y="993"/>
                    <a:pt x="395" y="993"/>
                  </a:cubicBezTo>
                  <a:cubicBezTo>
                    <a:pt x="389" y="1009"/>
                    <a:pt x="383" y="1026"/>
                    <a:pt x="376" y="1042"/>
                  </a:cubicBezTo>
                  <a:cubicBezTo>
                    <a:pt x="354" y="1108"/>
                    <a:pt x="331" y="1176"/>
                    <a:pt x="309" y="1241"/>
                  </a:cubicBezTo>
                  <a:cubicBezTo>
                    <a:pt x="263" y="1375"/>
                    <a:pt x="216" y="1509"/>
                    <a:pt x="171" y="1642"/>
                  </a:cubicBezTo>
                  <a:lnTo>
                    <a:pt x="19" y="2090"/>
                  </a:lnTo>
                  <a:cubicBezTo>
                    <a:pt x="0" y="2147"/>
                    <a:pt x="21" y="2217"/>
                    <a:pt x="64" y="2258"/>
                  </a:cubicBezTo>
                  <a:cubicBezTo>
                    <a:pt x="97" y="2292"/>
                    <a:pt x="141" y="2309"/>
                    <a:pt x="186" y="2309"/>
                  </a:cubicBezTo>
                  <a:cubicBezTo>
                    <a:pt x="201" y="2309"/>
                    <a:pt x="216" y="2307"/>
                    <a:pt x="231" y="2304"/>
                  </a:cubicBezTo>
                  <a:cubicBezTo>
                    <a:pt x="397" y="2263"/>
                    <a:pt x="557" y="2211"/>
                    <a:pt x="715" y="2143"/>
                  </a:cubicBezTo>
                  <a:cubicBezTo>
                    <a:pt x="872" y="2078"/>
                    <a:pt x="1021" y="1993"/>
                    <a:pt x="1163" y="1903"/>
                  </a:cubicBezTo>
                  <a:cubicBezTo>
                    <a:pt x="1449" y="1722"/>
                    <a:pt x="1710" y="1504"/>
                    <a:pt x="1934" y="1252"/>
                  </a:cubicBezTo>
                  <a:cubicBezTo>
                    <a:pt x="1981" y="1199"/>
                    <a:pt x="2026" y="1144"/>
                    <a:pt x="2071" y="1088"/>
                  </a:cubicBezTo>
                  <a:lnTo>
                    <a:pt x="2071" y="1088"/>
                  </a:lnTo>
                  <a:cubicBezTo>
                    <a:pt x="2092" y="1184"/>
                    <a:pt x="2110" y="1282"/>
                    <a:pt x="2123" y="1379"/>
                  </a:cubicBezTo>
                  <a:lnTo>
                    <a:pt x="2116" y="1332"/>
                  </a:lnTo>
                  <a:lnTo>
                    <a:pt x="2116" y="1332"/>
                  </a:lnTo>
                  <a:cubicBezTo>
                    <a:pt x="2145" y="1539"/>
                    <a:pt x="2156" y="1749"/>
                    <a:pt x="2139" y="1958"/>
                  </a:cubicBezTo>
                  <a:cubicBezTo>
                    <a:pt x="2135" y="2026"/>
                    <a:pt x="2180" y="2094"/>
                    <a:pt x="2236" y="2127"/>
                  </a:cubicBezTo>
                  <a:cubicBezTo>
                    <a:pt x="2266" y="2144"/>
                    <a:pt x="2303" y="2154"/>
                    <a:pt x="2340" y="2154"/>
                  </a:cubicBezTo>
                  <a:cubicBezTo>
                    <a:pt x="2373" y="2154"/>
                    <a:pt x="2406" y="2146"/>
                    <a:pt x="2433" y="2127"/>
                  </a:cubicBezTo>
                  <a:cubicBezTo>
                    <a:pt x="2482" y="2094"/>
                    <a:pt x="2531" y="2059"/>
                    <a:pt x="2581" y="2024"/>
                  </a:cubicBezTo>
                  <a:cubicBezTo>
                    <a:pt x="2630" y="1991"/>
                    <a:pt x="2673" y="1956"/>
                    <a:pt x="2718" y="1922"/>
                  </a:cubicBezTo>
                  <a:lnTo>
                    <a:pt x="3000" y="1708"/>
                  </a:lnTo>
                  <a:cubicBezTo>
                    <a:pt x="3105" y="1630"/>
                    <a:pt x="3212" y="1552"/>
                    <a:pt x="3314" y="1470"/>
                  </a:cubicBezTo>
                  <a:cubicBezTo>
                    <a:pt x="3399" y="1400"/>
                    <a:pt x="3483" y="1333"/>
                    <a:pt x="3568" y="1266"/>
                  </a:cubicBezTo>
                  <a:lnTo>
                    <a:pt x="3568" y="1266"/>
                  </a:lnTo>
                  <a:cubicBezTo>
                    <a:pt x="3572" y="1339"/>
                    <a:pt x="3581" y="1414"/>
                    <a:pt x="3595" y="1487"/>
                  </a:cubicBezTo>
                  <a:lnTo>
                    <a:pt x="3595" y="1487"/>
                  </a:lnTo>
                  <a:cubicBezTo>
                    <a:pt x="3616" y="1631"/>
                    <a:pt x="3649" y="1770"/>
                    <a:pt x="3719" y="1899"/>
                  </a:cubicBezTo>
                  <a:lnTo>
                    <a:pt x="3712" y="1882"/>
                  </a:lnTo>
                  <a:lnTo>
                    <a:pt x="3712" y="1882"/>
                  </a:lnTo>
                  <a:cubicBezTo>
                    <a:pt x="3726" y="1913"/>
                    <a:pt x="3737" y="1926"/>
                    <a:pt x="3768" y="1965"/>
                  </a:cubicBezTo>
                  <a:cubicBezTo>
                    <a:pt x="3772" y="1973"/>
                    <a:pt x="3779" y="1979"/>
                    <a:pt x="3787" y="1987"/>
                  </a:cubicBezTo>
                  <a:cubicBezTo>
                    <a:pt x="3799" y="2002"/>
                    <a:pt x="3813" y="2016"/>
                    <a:pt x="3828" y="2030"/>
                  </a:cubicBezTo>
                  <a:cubicBezTo>
                    <a:pt x="3869" y="2067"/>
                    <a:pt x="3916" y="2102"/>
                    <a:pt x="3965" y="2127"/>
                  </a:cubicBezTo>
                  <a:cubicBezTo>
                    <a:pt x="3998" y="2141"/>
                    <a:pt x="4033" y="2160"/>
                    <a:pt x="4068" y="2168"/>
                  </a:cubicBezTo>
                  <a:cubicBezTo>
                    <a:pt x="4103" y="2176"/>
                    <a:pt x="4142" y="2180"/>
                    <a:pt x="4177" y="2180"/>
                  </a:cubicBezTo>
                  <a:cubicBezTo>
                    <a:pt x="4182" y="2181"/>
                    <a:pt x="4187" y="2181"/>
                    <a:pt x="4192" y="2181"/>
                  </a:cubicBezTo>
                  <a:cubicBezTo>
                    <a:pt x="4224" y="2181"/>
                    <a:pt x="4256" y="2175"/>
                    <a:pt x="4288" y="2170"/>
                  </a:cubicBezTo>
                  <a:cubicBezTo>
                    <a:pt x="4303" y="2168"/>
                    <a:pt x="4317" y="2166"/>
                    <a:pt x="4330" y="2162"/>
                  </a:cubicBezTo>
                  <a:lnTo>
                    <a:pt x="4330" y="2162"/>
                  </a:lnTo>
                  <a:cubicBezTo>
                    <a:pt x="4345" y="2160"/>
                    <a:pt x="4360" y="2155"/>
                    <a:pt x="4374" y="2147"/>
                  </a:cubicBezTo>
                  <a:cubicBezTo>
                    <a:pt x="4397" y="2139"/>
                    <a:pt x="4415" y="2127"/>
                    <a:pt x="4432" y="2111"/>
                  </a:cubicBezTo>
                  <a:cubicBezTo>
                    <a:pt x="4465" y="2078"/>
                    <a:pt x="4489" y="2026"/>
                    <a:pt x="4487" y="1981"/>
                  </a:cubicBezTo>
                  <a:cubicBezTo>
                    <a:pt x="4485" y="1934"/>
                    <a:pt x="4469" y="1885"/>
                    <a:pt x="4432" y="1852"/>
                  </a:cubicBezTo>
                  <a:cubicBezTo>
                    <a:pt x="4402" y="1824"/>
                    <a:pt x="4359" y="1797"/>
                    <a:pt x="4316" y="1797"/>
                  </a:cubicBezTo>
                  <a:cubicBezTo>
                    <a:pt x="4311" y="1797"/>
                    <a:pt x="4307" y="1798"/>
                    <a:pt x="4302" y="1798"/>
                  </a:cubicBezTo>
                  <a:lnTo>
                    <a:pt x="4298" y="1798"/>
                  </a:lnTo>
                  <a:lnTo>
                    <a:pt x="4300" y="1798"/>
                  </a:lnTo>
                  <a:lnTo>
                    <a:pt x="4300" y="1798"/>
                  </a:lnTo>
                  <a:cubicBezTo>
                    <a:pt x="4295" y="1798"/>
                    <a:pt x="4290" y="1798"/>
                    <a:pt x="4284" y="1797"/>
                  </a:cubicBezTo>
                  <a:lnTo>
                    <a:pt x="4284" y="1797"/>
                  </a:lnTo>
                  <a:cubicBezTo>
                    <a:pt x="4264" y="1793"/>
                    <a:pt x="4244" y="1788"/>
                    <a:pt x="4224" y="1781"/>
                  </a:cubicBezTo>
                  <a:lnTo>
                    <a:pt x="4224" y="1781"/>
                  </a:lnTo>
                  <a:cubicBezTo>
                    <a:pt x="4221" y="1779"/>
                    <a:pt x="4218" y="1778"/>
                    <a:pt x="4214" y="1777"/>
                  </a:cubicBezTo>
                  <a:lnTo>
                    <a:pt x="4214" y="1777"/>
                  </a:lnTo>
                  <a:lnTo>
                    <a:pt x="4222" y="1780"/>
                  </a:lnTo>
                  <a:cubicBezTo>
                    <a:pt x="4199" y="1768"/>
                    <a:pt x="4176" y="1757"/>
                    <a:pt x="4155" y="1742"/>
                  </a:cubicBezTo>
                  <a:lnTo>
                    <a:pt x="4155" y="1742"/>
                  </a:lnTo>
                  <a:cubicBezTo>
                    <a:pt x="4142" y="1730"/>
                    <a:pt x="4130" y="1717"/>
                    <a:pt x="4118" y="1704"/>
                  </a:cubicBezTo>
                  <a:lnTo>
                    <a:pt x="4118" y="1704"/>
                  </a:lnTo>
                  <a:cubicBezTo>
                    <a:pt x="4106" y="1687"/>
                    <a:pt x="4095" y="1671"/>
                    <a:pt x="4083" y="1655"/>
                  </a:cubicBezTo>
                  <a:lnTo>
                    <a:pt x="4083" y="1655"/>
                  </a:lnTo>
                  <a:lnTo>
                    <a:pt x="4097" y="1673"/>
                  </a:lnTo>
                  <a:cubicBezTo>
                    <a:pt x="4057" y="1620"/>
                    <a:pt x="4025" y="1564"/>
                    <a:pt x="3999" y="1505"/>
                  </a:cubicBezTo>
                  <a:lnTo>
                    <a:pt x="3999" y="1505"/>
                  </a:lnTo>
                  <a:cubicBezTo>
                    <a:pt x="3986" y="1472"/>
                    <a:pt x="3975" y="1440"/>
                    <a:pt x="3965" y="1408"/>
                  </a:cubicBezTo>
                  <a:cubicBezTo>
                    <a:pt x="3955" y="1370"/>
                    <a:pt x="3949" y="1328"/>
                    <a:pt x="3943" y="1286"/>
                  </a:cubicBezTo>
                  <a:lnTo>
                    <a:pt x="3943" y="1286"/>
                  </a:lnTo>
                  <a:cubicBezTo>
                    <a:pt x="3931" y="1171"/>
                    <a:pt x="3926" y="1054"/>
                    <a:pt x="3937" y="940"/>
                  </a:cubicBezTo>
                  <a:lnTo>
                    <a:pt x="3937" y="940"/>
                  </a:lnTo>
                  <a:cubicBezTo>
                    <a:pt x="3938" y="936"/>
                    <a:pt x="3938" y="932"/>
                    <a:pt x="3939" y="928"/>
                  </a:cubicBezTo>
                  <a:lnTo>
                    <a:pt x="3939" y="928"/>
                  </a:lnTo>
                  <a:cubicBezTo>
                    <a:pt x="3939" y="925"/>
                    <a:pt x="3939" y="922"/>
                    <a:pt x="3940" y="918"/>
                  </a:cubicBezTo>
                  <a:lnTo>
                    <a:pt x="3940" y="918"/>
                  </a:lnTo>
                  <a:cubicBezTo>
                    <a:pt x="3945" y="889"/>
                    <a:pt x="3949" y="858"/>
                    <a:pt x="3939" y="826"/>
                  </a:cubicBezTo>
                  <a:cubicBezTo>
                    <a:pt x="3929" y="790"/>
                    <a:pt x="3906" y="757"/>
                    <a:pt x="3875" y="734"/>
                  </a:cubicBezTo>
                  <a:cubicBezTo>
                    <a:pt x="3848" y="713"/>
                    <a:pt x="3822" y="701"/>
                    <a:pt x="3789" y="697"/>
                  </a:cubicBezTo>
                  <a:cubicBezTo>
                    <a:pt x="3781" y="696"/>
                    <a:pt x="3772" y="696"/>
                    <a:pt x="3763" y="696"/>
                  </a:cubicBezTo>
                  <a:cubicBezTo>
                    <a:pt x="3733" y="696"/>
                    <a:pt x="3699" y="702"/>
                    <a:pt x="3674" y="720"/>
                  </a:cubicBezTo>
                  <a:lnTo>
                    <a:pt x="3103" y="1128"/>
                  </a:lnTo>
                  <a:cubicBezTo>
                    <a:pt x="2912" y="1264"/>
                    <a:pt x="2729" y="1408"/>
                    <a:pt x="2542" y="1550"/>
                  </a:cubicBezTo>
                  <a:cubicBezTo>
                    <a:pt x="2531" y="1558"/>
                    <a:pt x="2519" y="1566"/>
                    <a:pt x="2508" y="1574"/>
                  </a:cubicBezTo>
                  <a:lnTo>
                    <a:pt x="2508" y="1574"/>
                  </a:lnTo>
                  <a:cubicBezTo>
                    <a:pt x="2504" y="1534"/>
                    <a:pt x="2500" y="1495"/>
                    <a:pt x="2495" y="1455"/>
                  </a:cubicBezTo>
                  <a:cubicBezTo>
                    <a:pt x="2482" y="1359"/>
                    <a:pt x="2468" y="1262"/>
                    <a:pt x="2447" y="1165"/>
                  </a:cubicBezTo>
                  <a:cubicBezTo>
                    <a:pt x="2431" y="1083"/>
                    <a:pt x="2408" y="1003"/>
                    <a:pt x="2388" y="921"/>
                  </a:cubicBezTo>
                  <a:cubicBezTo>
                    <a:pt x="2363" y="829"/>
                    <a:pt x="2336" y="736"/>
                    <a:pt x="2306" y="646"/>
                  </a:cubicBezTo>
                  <a:cubicBezTo>
                    <a:pt x="2283" y="578"/>
                    <a:pt x="2232" y="529"/>
                    <a:pt x="2160" y="518"/>
                  </a:cubicBezTo>
                  <a:cubicBezTo>
                    <a:pt x="2151" y="517"/>
                    <a:pt x="2143" y="517"/>
                    <a:pt x="2134" y="517"/>
                  </a:cubicBezTo>
                  <a:cubicBezTo>
                    <a:pt x="2071" y="517"/>
                    <a:pt x="2017" y="550"/>
                    <a:pt x="1981" y="603"/>
                  </a:cubicBezTo>
                  <a:cubicBezTo>
                    <a:pt x="1940" y="662"/>
                    <a:pt x="1901" y="720"/>
                    <a:pt x="1856" y="775"/>
                  </a:cubicBezTo>
                  <a:lnTo>
                    <a:pt x="1859" y="771"/>
                  </a:lnTo>
                  <a:lnTo>
                    <a:pt x="1859" y="771"/>
                  </a:lnTo>
                  <a:cubicBezTo>
                    <a:pt x="1716" y="953"/>
                    <a:pt x="1556" y="1119"/>
                    <a:pt x="1379" y="1268"/>
                  </a:cubicBezTo>
                  <a:cubicBezTo>
                    <a:pt x="1326" y="1313"/>
                    <a:pt x="1272" y="1357"/>
                    <a:pt x="1217" y="1400"/>
                  </a:cubicBezTo>
                  <a:lnTo>
                    <a:pt x="1256" y="1371"/>
                  </a:lnTo>
                  <a:lnTo>
                    <a:pt x="1256" y="1371"/>
                  </a:lnTo>
                  <a:cubicBezTo>
                    <a:pt x="1145" y="1455"/>
                    <a:pt x="1030" y="1533"/>
                    <a:pt x="911" y="1605"/>
                  </a:cubicBezTo>
                  <a:cubicBezTo>
                    <a:pt x="791" y="1677"/>
                    <a:pt x="670" y="1739"/>
                    <a:pt x="545" y="1798"/>
                  </a:cubicBezTo>
                  <a:cubicBezTo>
                    <a:pt x="507" y="1817"/>
                    <a:pt x="469" y="1835"/>
                    <a:pt x="430" y="1853"/>
                  </a:cubicBezTo>
                  <a:lnTo>
                    <a:pt x="430" y="1853"/>
                  </a:lnTo>
                  <a:cubicBezTo>
                    <a:pt x="469" y="1690"/>
                    <a:pt x="507" y="1528"/>
                    <a:pt x="545" y="1365"/>
                  </a:cubicBezTo>
                  <a:cubicBezTo>
                    <a:pt x="559" y="1297"/>
                    <a:pt x="576" y="1229"/>
                    <a:pt x="592" y="1161"/>
                  </a:cubicBezTo>
                  <a:cubicBezTo>
                    <a:pt x="598" y="1126"/>
                    <a:pt x="609" y="1092"/>
                    <a:pt x="615" y="1057"/>
                  </a:cubicBezTo>
                  <a:cubicBezTo>
                    <a:pt x="617" y="1051"/>
                    <a:pt x="622" y="1030"/>
                    <a:pt x="621" y="1023"/>
                  </a:cubicBezTo>
                  <a:lnTo>
                    <a:pt x="621" y="1023"/>
                  </a:lnTo>
                  <a:cubicBezTo>
                    <a:pt x="622" y="1018"/>
                    <a:pt x="624" y="1013"/>
                    <a:pt x="625" y="1009"/>
                  </a:cubicBezTo>
                  <a:lnTo>
                    <a:pt x="635" y="956"/>
                  </a:lnTo>
                  <a:cubicBezTo>
                    <a:pt x="664" y="818"/>
                    <a:pt x="693" y="679"/>
                    <a:pt x="722" y="541"/>
                  </a:cubicBezTo>
                  <a:cubicBezTo>
                    <a:pt x="730" y="504"/>
                    <a:pt x="736" y="465"/>
                    <a:pt x="746" y="428"/>
                  </a:cubicBezTo>
                  <a:cubicBezTo>
                    <a:pt x="756" y="391"/>
                    <a:pt x="767" y="352"/>
                    <a:pt x="779" y="313"/>
                  </a:cubicBezTo>
                  <a:cubicBezTo>
                    <a:pt x="800" y="237"/>
                    <a:pt x="822" y="161"/>
                    <a:pt x="843" y="85"/>
                  </a:cubicBezTo>
                  <a:cubicBezTo>
                    <a:pt x="853" y="50"/>
                    <a:pt x="832" y="11"/>
                    <a:pt x="798" y="3"/>
                  </a:cubicBezTo>
                  <a:cubicBezTo>
                    <a:pt x="792" y="1"/>
                    <a:pt x="786" y="1"/>
                    <a:pt x="781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1"/>
            <p:cNvSpPr/>
            <p:nvPr/>
          </p:nvSpPr>
          <p:spPr>
            <a:xfrm>
              <a:off x="3057575" y="2289575"/>
              <a:ext cx="53225" cy="63050"/>
            </a:xfrm>
            <a:custGeom>
              <a:avLst/>
              <a:gdLst/>
              <a:ahLst/>
              <a:cxnLst/>
              <a:rect l="l" t="t" r="r" b="b"/>
              <a:pathLst>
                <a:path w="2129" h="2522" extrusionOk="0">
                  <a:moveTo>
                    <a:pt x="1798" y="1097"/>
                  </a:moveTo>
                  <a:cubicBezTo>
                    <a:pt x="1798" y="1098"/>
                    <a:pt x="1798" y="1099"/>
                    <a:pt x="1797" y="1099"/>
                  </a:cubicBezTo>
                  <a:lnTo>
                    <a:pt x="1797" y="1099"/>
                  </a:lnTo>
                  <a:lnTo>
                    <a:pt x="1798" y="1097"/>
                  </a:lnTo>
                  <a:close/>
                  <a:moveTo>
                    <a:pt x="1638" y="1598"/>
                  </a:moveTo>
                  <a:cubicBezTo>
                    <a:pt x="1635" y="1605"/>
                    <a:pt x="1633" y="1611"/>
                    <a:pt x="1630" y="1617"/>
                  </a:cubicBezTo>
                  <a:lnTo>
                    <a:pt x="1630" y="1617"/>
                  </a:lnTo>
                  <a:lnTo>
                    <a:pt x="1638" y="1598"/>
                  </a:lnTo>
                  <a:close/>
                  <a:moveTo>
                    <a:pt x="121" y="0"/>
                  </a:moveTo>
                  <a:cubicBezTo>
                    <a:pt x="110" y="0"/>
                    <a:pt x="100" y="2"/>
                    <a:pt x="93" y="4"/>
                  </a:cubicBezTo>
                  <a:cubicBezTo>
                    <a:pt x="68" y="12"/>
                    <a:pt x="48" y="25"/>
                    <a:pt x="33" y="45"/>
                  </a:cubicBezTo>
                  <a:cubicBezTo>
                    <a:pt x="0" y="88"/>
                    <a:pt x="0" y="156"/>
                    <a:pt x="42" y="195"/>
                  </a:cubicBezTo>
                  <a:cubicBezTo>
                    <a:pt x="99" y="249"/>
                    <a:pt x="157" y="304"/>
                    <a:pt x="210" y="364"/>
                  </a:cubicBezTo>
                  <a:cubicBezTo>
                    <a:pt x="263" y="423"/>
                    <a:pt x="313" y="485"/>
                    <a:pt x="362" y="549"/>
                  </a:cubicBezTo>
                  <a:lnTo>
                    <a:pt x="339" y="520"/>
                  </a:lnTo>
                  <a:lnTo>
                    <a:pt x="339" y="520"/>
                  </a:lnTo>
                  <a:cubicBezTo>
                    <a:pt x="383" y="575"/>
                    <a:pt x="426" y="633"/>
                    <a:pt x="469" y="690"/>
                  </a:cubicBezTo>
                  <a:lnTo>
                    <a:pt x="444" y="658"/>
                  </a:lnTo>
                  <a:lnTo>
                    <a:pt x="444" y="658"/>
                  </a:lnTo>
                  <a:cubicBezTo>
                    <a:pt x="528" y="766"/>
                    <a:pt x="609" y="881"/>
                    <a:pt x="681" y="999"/>
                  </a:cubicBezTo>
                  <a:cubicBezTo>
                    <a:pt x="754" y="1116"/>
                    <a:pt x="826" y="1237"/>
                    <a:pt x="890" y="1360"/>
                  </a:cubicBezTo>
                  <a:cubicBezTo>
                    <a:pt x="919" y="1419"/>
                    <a:pt x="947" y="1478"/>
                    <a:pt x="975" y="1538"/>
                  </a:cubicBezTo>
                  <a:lnTo>
                    <a:pt x="975" y="1538"/>
                  </a:lnTo>
                  <a:cubicBezTo>
                    <a:pt x="1013" y="1638"/>
                    <a:pt x="1052" y="1739"/>
                    <a:pt x="1083" y="1841"/>
                  </a:cubicBezTo>
                  <a:cubicBezTo>
                    <a:pt x="1118" y="1948"/>
                    <a:pt x="1147" y="2057"/>
                    <a:pt x="1174" y="2166"/>
                  </a:cubicBezTo>
                  <a:cubicBezTo>
                    <a:pt x="1188" y="2227"/>
                    <a:pt x="1200" y="2289"/>
                    <a:pt x="1213" y="2352"/>
                  </a:cubicBezTo>
                  <a:cubicBezTo>
                    <a:pt x="1223" y="2392"/>
                    <a:pt x="1243" y="2426"/>
                    <a:pt x="1272" y="2455"/>
                  </a:cubicBezTo>
                  <a:cubicBezTo>
                    <a:pt x="1301" y="2484"/>
                    <a:pt x="1334" y="2502"/>
                    <a:pt x="1375" y="2513"/>
                  </a:cubicBezTo>
                  <a:cubicBezTo>
                    <a:pt x="1394" y="2519"/>
                    <a:pt x="1414" y="2522"/>
                    <a:pt x="1435" y="2522"/>
                  </a:cubicBezTo>
                  <a:cubicBezTo>
                    <a:pt x="1455" y="2522"/>
                    <a:pt x="1476" y="2519"/>
                    <a:pt x="1496" y="2513"/>
                  </a:cubicBezTo>
                  <a:cubicBezTo>
                    <a:pt x="1535" y="2502"/>
                    <a:pt x="1570" y="2484"/>
                    <a:pt x="1599" y="2455"/>
                  </a:cubicBezTo>
                  <a:cubicBezTo>
                    <a:pt x="1675" y="2385"/>
                    <a:pt x="1741" y="2299"/>
                    <a:pt x="1800" y="2215"/>
                  </a:cubicBezTo>
                  <a:cubicBezTo>
                    <a:pt x="1849" y="2147"/>
                    <a:pt x="1895" y="2075"/>
                    <a:pt x="1932" y="1999"/>
                  </a:cubicBezTo>
                  <a:cubicBezTo>
                    <a:pt x="2018" y="1831"/>
                    <a:pt x="2082" y="1652"/>
                    <a:pt x="2110" y="1465"/>
                  </a:cubicBezTo>
                  <a:cubicBezTo>
                    <a:pt x="2117" y="1424"/>
                    <a:pt x="2123" y="1383"/>
                    <a:pt x="2127" y="1344"/>
                  </a:cubicBezTo>
                  <a:cubicBezTo>
                    <a:pt x="2129" y="1331"/>
                    <a:pt x="2127" y="1319"/>
                    <a:pt x="2125" y="1307"/>
                  </a:cubicBezTo>
                  <a:cubicBezTo>
                    <a:pt x="2121" y="1280"/>
                    <a:pt x="2119" y="1253"/>
                    <a:pt x="2115" y="1227"/>
                  </a:cubicBezTo>
                  <a:cubicBezTo>
                    <a:pt x="2110" y="1204"/>
                    <a:pt x="2108" y="1179"/>
                    <a:pt x="2100" y="1159"/>
                  </a:cubicBezTo>
                  <a:cubicBezTo>
                    <a:pt x="2092" y="1128"/>
                    <a:pt x="2082" y="1089"/>
                    <a:pt x="2063" y="1064"/>
                  </a:cubicBezTo>
                  <a:cubicBezTo>
                    <a:pt x="2051" y="1042"/>
                    <a:pt x="2034" y="1025"/>
                    <a:pt x="2012" y="1011"/>
                  </a:cubicBezTo>
                  <a:cubicBezTo>
                    <a:pt x="1989" y="999"/>
                    <a:pt x="1965" y="992"/>
                    <a:pt x="1938" y="992"/>
                  </a:cubicBezTo>
                  <a:cubicBezTo>
                    <a:pt x="1913" y="992"/>
                    <a:pt x="1889" y="999"/>
                    <a:pt x="1866" y="1011"/>
                  </a:cubicBezTo>
                  <a:cubicBezTo>
                    <a:pt x="1843" y="1025"/>
                    <a:pt x="1827" y="1042"/>
                    <a:pt x="1815" y="1064"/>
                  </a:cubicBezTo>
                  <a:cubicBezTo>
                    <a:pt x="1802" y="1079"/>
                    <a:pt x="1795" y="1099"/>
                    <a:pt x="1788" y="1119"/>
                  </a:cubicBezTo>
                  <a:lnTo>
                    <a:pt x="1788" y="1119"/>
                  </a:lnTo>
                  <a:cubicBezTo>
                    <a:pt x="1780" y="1137"/>
                    <a:pt x="1771" y="1155"/>
                    <a:pt x="1765" y="1173"/>
                  </a:cubicBezTo>
                  <a:lnTo>
                    <a:pt x="1781" y="1137"/>
                  </a:lnTo>
                  <a:lnTo>
                    <a:pt x="1781" y="1137"/>
                  </a:lnTo>
                  <a:cubicBezTo>
                    <a:pt x="1768" y="1168"/>
                    <a:pt x="1758" y="1198"/>
                    <a:pt x="1747" y="1229"/>
                  </a:cubicBezTo>
                  <a:cubicBezTo>
                    <a:pt x="1739" y="1247"/>
                    <a:pt x="1728" y="1266"/>
                    <a:pt x="1724" y="1286"/>
                  </a:cubicBezTo>
                  <a:cubicBezTo>
                    <a:pt x="1716" y="1327"/>
                    <a:pt x="1708" y="1368"/>
                    <a:pt x="1697" y="1409"/>
                  </a:cubicBezTo>
                  <a:cubicBezTo>
                    <a:pt x="1679" y="1484"/>
                    <a:pt x="1653" y="1559"/>
                    <a:pt x="1624" y="1631"/>
                  </a:cubicBezTo>
                  <a:lnTo>
                    <a:pt x="1624" y="1631"/>
                  </a:lnTo>
                  <a:cubicBezTo>
                    <a:pt x="1595" y="1696"/>
                    <a:pt x="1562" y="1759"/>
                    <a:pt x="1525" y="1820"/>
                  </a:cubicBezTo>
                  <a:lnTo>
                    <a:pt x="1525" y="1820"/>
                  </a:lnTo>
                  <a:cubicBezTo>
                    <a:pt x="1516" y="1796"/>
                    <a:pt x="1506" y="1772"/>
                    <a:pt x="1496" y="1748"/>
                  </a:cubicBezTo>
                  <a:cubicBezTo>
                    <a:pt x="1457" y="1656"/>
                    <a:pt x="1418" y="1564"/>
                    <a:pt x="1373" y="1473"/>
                  </a:cubicBezTo>
                  <a:cubicBezTo>
                    <a:pt x="1365" y="1455"/>
                    <a:pt x="1354" y="1436"/>
                    <a:pt x="1346" y="1418"/>
                  </a:cubicBezTo>
                  <a:cubicBezTo>
                    <a:pt x="1336" y="1397"/>
                    <a:pt x="1324" y="1379"/>
                    <a:pt x="1313" y="1360"/>
                  </a:cubicBezTo>
                  <a:cubicBezTo>
                    <a:pt x="1295" y="1323"/>
                    <a:pt x="1274" y="1286"/>
                    <a:pt x="1256" y="1249"/>
                  </a:cubicBezTo>
                  <a:cubicBezTo>
                    <a:pt x="1176" y="1099"/>
                    <a:pt x="1087" y="953"/>
                    <a:pt x="987" y="818"/>
                  </a:cubicBezTo>
                  <a:cubicBezTo>
                    <a:pt x="927" y="740"/>
                    <a:pt x="867" y="664"/>
                    <a:pt x="804" y="588"/>
                  </a:cubicBezTo>
                  <a:cubicBezTo>
                    <a:pt x="750" y="524"/>
                    <a:pt x="695" y="458"/>
                    <a:pt x="635" y="401"/>
                  </a:cubicBezTo>
                  <a:cubicBezTo>
                    <a:pt x="565" y="335"/>
                    <a:pt x="494" y="271"/>
                    <a:pt x="422" y="212"/>
                  </a:cubicBezTo>
                  <a:cubicBezTo>
                    <a:pt x="342" y="146"/>
                    <a:pt x="261" y="78"/>
                    <a:pt x="179" y="17"/>
                  </a:cubicBezTo>
                  <a:cubicBezTo>
                    <a:pt x="166" y="6"/>
                    <a:pt x="142" y="0"/>
                    <a:pt x="121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1"/>
            <p:cNvSpPr/>
            <p:nvPr/>
          </p:nvSpPr>
          <p:spPr>
            <a:xfrm>
              <a:off x="3025125" y="2289150"/>
              <a:ext cx="96825" cy="65375"/>
            </a:xfrm>
            <a:custGeom>
              <a:avLst/>
              <a:gdLst/>
              <a:ahLst/>
              <a:cxnLst/>
              <a:rect l="l" t="t" r="r" b="b"/>
              <a:pathLst>
                <a:path w="3873" h="2615" extrusionOk="0">
                  <a:moveTo>
                    <a:pt x="3743" y="1"/>
                  </a:moveTo>
                  <a:cubicBezTo>
                    <a:pt x="3723" y="1"/>
                    <a:pt x="3703" y="6"/>
                    <a:pt x="3684" y="17"/>
                  </a:cubicBezTo>
                  <a:cubicBezTo>
                    <a:pt x="3454" y="161"/>
                    <a:pt x="3223" y="303"/>
                    <a:pt x="2991" y="444"/>
                  </a:cubicBezTo>
                  <a:cubicBezTo>
                    <a:pt x="2761" y="588"/>
                    <a:pt x="2531" y="730"/>
                    <a:pt x="2301" y="874"/>
                  </a:cubicBezTo>
                  <a:cubicBezTo>
                    <a:pt x="2071" y="1016"/>
                    <a:pt x="1837" y="1155"/>
                    <a:pt x="1603" y="1297"/>
                  </a:cubicBezTo>
                  <a:cubicBezTo>
                    <a:pt x="1377" y="1431"/>
                    <a:pt x="1152" y="1566"/>
                    <a:pt x="927" y="1702"/>
                  </a:cubicBezTo>
                  <a:lnTo>
                    <a:pt x="927" y="1702"/>
                  </a:lnTo>
                  <a:cubicBezTo>
                    <a:pt x="888" y="1703"/>
                    <a:pt x="838" y="1723"/>
                    <a:pt x="816" y="1751"/>
                  </a:cubicBezTo>
                  <a:cubicBezTo>
                    <a:pt x="806" y="1764"/>
                    <a:pt x="796" y="1775"/>
                    <a:pt x="785" y="1787"/>
                  </a:cubicBezTo>
                  <a:lnTo>
                    <a:pt x="785" y="1787"/>
                  </a:lnTo>
                  <a:cubicBezTo>
                    <a:pt x="593" y="1902"/>
                    <a:pt x="401" y="2017"/>
                    <a:pt x="208" y="2127"/>
                  </a:cubicBezTo>
                  <a:cubicBezTo>
                    <a:pt x="177" y="2146"/>
                    <a:pt x="148" y="2162"/>
                    <a:pt x="119" y="2178"/>
                  </a:cubicBezTo>
                  <a:lnTo>
                    <a:pt x="72" y="2215"/>
                  </a:lnTo>
                  <a:cubicBezTo>
                    <a:pt x="47" y="2236"/>
                    <a:pt x="33" y="2261"/>
                    <a:pt x="23" y="2289"/>
                  </a:cubicBezTo>
                  <a:cubicBezTo>
                    <a:pt x="12" y="2308"/>
                    <a:pt x="6" y="2328"/>
                    <a:pt x="6" y="2349"/>
                  </a:cubicBezTo>
                  <a:cubicBezTo>
                    <a:pt x="0" y="2380"/>
                    <a:pt x="2" y="2411"/>
                    <a:pt x="10" y="2441"/>
                  </a:cubicBezTo>
                  <a:cubicBezTo>
                    <a:pt x="23" y="2480"/>
                    <a:pt x="43" y="2515"/>
                    <a:pt x="72" y="2546"/>
                  </a:cubicBezTo>
                  <a:cubicBezTo>
                    <a:pt x="93" y="2569"/>
                    <a:pt x="117" y="2585"/>
                    <a:pt x="146" y="2593"/>
                  </a:cubicBezTo>
                  <a:cubicBezTo>
                    <a:pt x="172" y="2606"/>
                    <a:pt x="199" y="2614"/>
                    <a:pt x="227" y="2614"/>
                  </a:cubicBezTo>
                  <a:cubicBezTo>
                    <a:pt x="230" y="2614"/>
                    <a:pt x="233" y="2614"/>
                    <a:pt x="236" y="2614"/>
                  </a:cubicBezTo>
                  <a:cubicBezTo>
                    <a:pt x="284" y="2608"/>
                    <a:pt x="335" y="2604"/>
                    <a:pt x="382" y="2591"/>
                  </a:cubicBezTo>
                  <a:cubicBezTo>
                    <a:pt x="429" y="2579"/>
                    <a:pt x="475" y="2558"/>
                    <a:pt x="518" y="2540"/>
                  </a:cubicBezTo>
                  <a:cubicBezTo>
                    <a:pt x="573" y="2515"/>
                    <a:pt x="625" y="2489"/>
                    <a:pt x="676" y="2456"/>
                  </a:cubicBezTo>
                  <a:cubicBezTo>
                    <a:pt x="740" y="2413"/>
                    <a:pt x="799" y="2365"/>
                    <a:pt x="855" y="2314"/>
                  </a:cubicBezTo>
                  <a:cubicBezTo>
                    <a:pt x="910" y="2261"/>
                    <a:pt x="960" y="2201"/>
                    <a:pt x="1005" y="2139"/>
                  </a:cubicBezTo>
                  <a:cubicBezTo>
                    <a:pt x="1011" y="2132"/>
                    <a:pt x="1017" y="2124"/>
                    <a:pt x="1022" y="2115"/>
                  </a:cubicBezTo>
                  <a:lnTo>
                    <a:pt x="1022" y="2115"/>
                  </a:lnTo>
                  <a:cubicBezTo>
                    <a:pt x="1023" y="2115"/>
                    <a:pt x="1023" y="2115"/>
                    <a:pt x="1023" y="2115"/>
                  </a:cubicBezTo>
                  <a:cubicBezTo>
                    <a:pt x="1247" y="1961"/>
                    <a:pt x="1471" y="1807"/>
                    <a:pt x="1693" y="1652"/>
                  </a:cubicBezTo>
                  <a:cubicBezTo>
                    <a:pt x="1917" y="1498"/>
                    <a:pt x="2143" y="1342"/>
                    <a:pt x="2369" y="1190"/>
                  </a:cubicBezTo>
                  <a:cubicBezTo>
                    <a:pt x="2597" y="1040"/>
                    <a:pt x="2821" y="890"/>
                    <a:pt x="3047" y="738"/>
                  </a:cubicBezTo>
                  <a:cubicBezTo>
                    <a:pt x="3273" y="588"/>
                    <a:pt x="3497" y="438"/>
                    <a:pt x="3723" y="286"/>
                  </a:cubicBezTo>
                  <a:cubicBezTo>
                    <a:pt x="3751" y="268"/>
                    <a:pt x="3780" y="249"/>
                    <a:pt x="3807" y="231"/>
                  </a:cubicBezTo>
                  <a:cubicBezTo>
                    <a:pt x="3834" y="212"/>
                    <a:pt x="3856" y="188"/>
                    <a:pt x="3864" y="157"/>
                  </a:cubicBezTo>
                  <a:cubicBezTo>
                    <a:pt x="3873" y="128"/>
                    <a:pt x="3869" y="89"/>
                    <a:pt x="3852" y="62"/>
                  </a:cubicBezTo>
                  <a:cubicBezTo>
                    <a:pt x="3828" y="24"/>
                    <a:pt x="3786" y="1"/>
                    <a:pt x="3743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31"/>
            <p:cNvSpPr/>
            <p:nvPr/>
          </p:nvSpPr>
          <p:spPr>
            <a:xfrm>
              <a:off x="3781975" y="2255800"/>
              <a:ext cx="98525" cy="95175"/>
            </a:xfrm>
            <a:custGeom>
              <a:avLst/>
              <a:gdLst/>
              <a:ahLst/>
              <a:cxnLst/>
              <a:rect l="l" t="t" r="r" b="b"/>
              <a:pathLst>
                <a:path w="3941" h="3807" extrusionOk="0">
                  <a:moveTo>
                    <a:pt x="115" y="0"/>
                  </a:moveTo>
                  <a:cubicBezTo>
                    <a:pt x="88" y="0"/>
                    <a:pt x="61" y="9"/>
                    <a:pt x="41" y="30"/>
                  </a:cubicBezTo>
                  <a:cubicBezTo>
                    <a:pt x="0" y="75"/>
                    <a:pt x="0" y="141"/>
                    <a:pt x="41" y="184"/>
                  </a:cubicBezTo>
                  <a:lnTo>
                    <a:pt x="41" y="186"/>
                  </a:lnTo>
                  <a:cubicBezTo>
                    <a:pt x="161" y="305"/>
                    <a:pt x="278" y="425"/>
                    <a:pt x="395" y="546"/>
                  </a:cubicBezTo>
                  <a:cubicBezTo>
                    <a:pt x="512" y="665"/>
                    <a:pt x="629" y="782"/>
                    <a:pt x="740" y="905"/>
                  </a:cubicBezTo>
                  <a:cubicBezTo>
                    <a:pt x="797" y="969"/>
                    <a:pt x="857" y="1029"/>
                    <a:pt x="917" y="1088"/>
                  </a:cubicBezTo>
                  <a:cubicBezTo>
                    <a:pt x="974" y="1150"/>
                    <a:pt x="1032" y="1209"/>
                    <a:pt x="1089" y="1269"/>
                  </a:cubicBezTo>
                  <a:cubicBezTo>
                    <a:pt x="1206" y="1388"/>
                    <a:pt x="1323" y="1505"/>
                    <a:pt x="1443" y="1624"/>
                  </a:cubicBezTo>
                  <a:cubicBezTo>
                    <a:pt x="1679" y="1861"/>
                    <a:pt x="1915" y="2095"/>
                    <a:pt x="2153" y="2331"/>
                  </a:cubicBezTo>
                  <a:cubicBezTo>
                    <a:pt x="2270" y="2448"/>
                    <a:pt x="2388" y="2567"/>
                    <a:pt x="2507" y="2684"/>
                  </a:cubicBezTo>
                  <a:cubicBezTo>
                    <a:pt x="2628" y="2800"/>
                    <a:pt x="2749" y="2917"/>
                    <a:pt x="2870" y="3034"/>
                  </a:cubicBezTo>
                  <a:cubicBezTo>
                    <a:pt x="2990" y="3151"/>
                    <a:pt x="3109" y="3266"/>
                    <a:pt x="3232" y="3379"/>
                  </a:cubicBezTo>
                  <a:cubicBezTo>
                    <a:pt x="3353" y="3492"/>
                    <a:pt x="3476" y="3607"/>
                    <a:pt x="3598" y="3720"/>
                  </a:cubicBezTo>
                  <a:cubicBezTo>
                    <a:pt x="3622" y="3740"/>
                    <a:pt x="3645" y="3765"/>
                    <a:pt x="3672" y="3782"/>
                  </a:cubicBezTo>
                  <a:cubicBezTo>
                    <a:pt x="3700" y="3801"/>
                    <a:pt x="3730" y="3806"/>
                    <a:pt x="3761" y="3806"/>
                  </a:cubicBezTo>
                  <a:cubicBezTo>
                    <a:pt x="3774" y="3806"/>
                    <a:pt x="3786" y="3805"/>
                    <a:pt x="3799" y="3804"/>
                  </a:cubicBezTo>
                  <a:cubicBezTo>
                    <a:pt x="3834" y="3802"/>
                    <a:pt x="3873" y="3790"/>
                    <a:pt x="3898" y="3763"/>
                  </a:cubicBezTo>
                  <a:cubicBezTo>
                    <a:pt x="3922" y="3734"/>
                    <a:pt x="3937" y="3703"/>
                    <a:pt x="3939" y="3664"/>
                  </a:cubicBezTo>
                  <a:cubicBezTo>
                    <a:pt x="3941" y="3627"/>
                    <a:pt x="3939" y="3595"/>
                    <a:pt x="3924" y="3560"/>
                  </a:cubicBezTo>
                  <a:cubicBezTo>
                    <a:pt x="3908" y="3521"/>
                    <a:pt x="3881" y="3494"/>
                    <a:pt x="3852" y="3465"/>
                  </a:cubicBezTo>
                  <a:cubicBezTo>
                    <a:pt x="3824" y="3436"/>
                    <a:pt x="3793" y="3408"/>
                    <a:pt x="3764" y="3377"/>
                  </a:cubicBezTo>
                  <a:cubicBezTo>
                    <a:pt x="3704" y="3317"/>
                    <a:pt x="3645" y="3258"/>
                    <a:pt x="3585" y="3198"/>
                  </a:cubicBezTo>
                  <a:cubicBezTo>
                    <a:pt x="3466" y="3079"/>
                    <a:pt x="3349" y="2962"/>
                    <a:pt x="3228" y="2847"/>
                  </a:cubicBezTo>
                  <a:cubicBezTo>
                    <a:pt x="2987" y="2613"/>
                    <a:pt x="2747" y="2380"/>
                    <a:pt x="2503" y="2152"/>
                  </a:cubicBezTo>
                  <a:cubicBezTo>
                    <a:pt x="2260" y="1922"/>
                    <a:pt x="2016" y="1694"/>
                    <a:pt x="1771" y="1466"/>
                  </a:cubicBezTo>
                  <a:cubicBezTo>
                    <a:pt x="1650" y="1351"/>
                    <a:pt x="1531" y="1236"/>
                    <a:pt x="1406" y="1123"/>
                  </a:cubicBezTo>
                  <a:cubicBezTo>
                    <a:pt x="1282" y="1012"/>
                    <a:pt x="1157" y="899"/>
                    <a:pt x="1032" y="786"/>
                  </a:cubicBezTo>
                  <a:cubicBezTo>
                    <a:pt x="970" y="731"/>
                    <a:pt x="906" y="677"/>
                    <a:pt x="843" y="622"/>
                  </a:cubicBezTo>
                  <a:cubicBezTo>
                    <a:pt x="779" y="568"/>
                    <a:pt x="719" y="509"/>
                    <a:pt x="658" y="453"/>
                  </a:cubicBezTo>
                  <a:cubicBezTo>
                    <a:pt x="534" y="340"/>
                    <a:pt x="411" y="227"/>
                    <a:pt x="288" y="114"/>
                  </a:cubicBezTo>
                  <a:cubicBezTo>
                    <a:pt x="257" y="88"/>
                    <a:pt x="228" y="59"/>
                    <a:pt x="198" y="30"/>
                  </a:cubicBezTo>
                  <a:cubicBezTo>
                    <a:pt x="175" y="11"/>
                    <a:pt x="145" y="0"/>
                    <a:pt x="115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1"/>
            <p:cNvSpPr/>
            <p:nvPr/>
          </p:nvSpPr>
          <p:spPr>
            <a:xfrm>
              <a:off x="3787150" y="2256375"/>
              <a:ext cx="73525" cy="89375"/>
            </a:xfrm>
            <a:custGeom>
              <a:avLst/>
              <a:gdLst/>
              <a:ahLst/>
              <a:cxnLst/>
              <a:rect l="l" t="t" r="r" b="b"/>
              <a:pathLst>
                <a:path w="2941" h="3575" extrusionOk="0">
                  <a:moveTo>
                    <a:pt x="2825" y="1"/>
                  </a:moveTo>
                  <a:cubicBezTo>
                    <a:pt x="2799" y="1"/>
                    <a:pt x="2772" y="10"/>
                    <a:pt x="2754" y="32"/>
                  </a:cubicBezTo>
                  <a:lnTo>
                    <a:pt x="2754" y="34"/>
                  </a:lnTo>
                  <a:cubicBezTo>
                    <a:pt x="2575" y="241"/>
                    <a:pt x="2396" y="449"/>
                    <a:pt x="2218" y="658"/>
                  </a:cubicBezTo>
                  <a:cubicBezTo>
                    <a:pt x="2039" y="866"/>
                    <a:pt x="1862" y="1078"/>
                    <a:pt x="1685" y="1287"/>
                  </a:cubicBezTo>
                  <a:cubicBezTo>
                    <a:pt x="1597" y="1394"/>
                    <a:pt x="1509" y="1499"/>
                    <a:pt x="1422" y="1603"/>
                  </a:cubicBezTo>
                  <a:cubicBezTo>
                    <a:pt x="1334" y="1710"/>
                    <a:pt x="1248" y="1817"/>
                    <a:pt x="1157" y="1922"/>
                  </a:cubicBezTo>
                  <a:cubicBezTo>
                    <a:pt x="1135" y="1947"/>
                    <a:pt x="1110" y="1967"/>
                    <a:pt x="1088" y="1994"/>
                  </a:cubicBezTo>
                  <a:cubicBezTo>
                    <a:pt x="1065" y="2018"/>
                    <a:pt x="1042" y="2043"/>
                    <a:pt x="1020" y="2068"/>
                  </a:cubicBezTo>
                  <a:cubicBezTo>
                    <a:pt x="975" y="2119"/>
                    <a:pt x="929" y="2170"/>
                    <a:pt x="884" y="2222"/>
                  </a:cubicBezTo>
                  <a:cubicBezTo>
                    <a:pt x="792" y="2325"/>
                    <a:pt x="703" y="2429"/>
                    <a:pt x="615" y="2534"/>
                  </a:cubicBezTo>
                  <a:cubicBezTo>
                    <a:pt x="527" y="2639"/>
                    <a:pt x="438" y="2744"/>
                    <a:pt x="350" y="2848"/>
                  </a:cubicBezTo>
                  <a:cubicBezTo>
                    <a:pt x="305" y="2902"/>
                    <a:pt x="262" y="2953"/>
                    <a:pt x="217" y="3007"/>
                  </a:cubicBezTo>
                  <a:cubicBezTo>
                    <a:pt x="194" y="3033"/>
                    <a:pt x="173" y="3058"/>
                    <a:pt x="151" y="3085"/>
                  </a:cubicBezTo>
                  <a:cubicBezTo>
                    <a:pt x="118" y="3124"/>
                    <a:pt x="89" y="3167"/>
                    <a:pt x="60" y="3210"/>
                  </a:cubicBezTo>
                  <a:cubicBezTo>
                    <a:pt x="52" y="3222"/>
                    <a:pt x="42" y="3237"/>
                    <a:pt x="34" y="3251"/>
                  </a:cubicBezTo>
                  <a:cubicBezTo>
                    <a:pt x="17" y="3286"/>
                    <a:pt x="9" y="3315"/>
                    <a:pt x="5" y="3356"/>
                  </a:cubicBezTo>
                  <a:cubicBezTo>
                    <a:pt x="5" y="3360"/>
                    <a:pt x="5" y="3364"/>
                    <a:pt x="5" y="3366"/>
                  </a:cubicBezTo>
                  <a:cubicBezTo>
                    <a:pt x="5" y="3374"/>
                    <a:pt x="5" y="3381"/>
                    <a:pt x="5" y="3387"/>
                  </a:cubicBezTo>
                  <a:cubicBezTo>
                    <a:pt x="1" y="3446"/>
                    <a:pt x="34" y="3500"/>
                    <a:pt x="79" y="3535"/>
                  </a:cubicBezTo>
                  <a:cubicBezTo>
                    <a:pt x="111" y="3561"/>
                    <a:pt x="150" y="3575"/>
                    <a:pt x="191" y="3575"/>
                  </a:cubicBezTo>
                  <a:cubicBezTo>
                    <a:pt x="207" y="3575"/>
                    <a:pt x="224" y="3572"/>
                    <a:pt x="241" y="3567"/>
                  </a:cubicBezTo>
                  <a:cubicBezTo>
                    <a:pt x="272" y="3559"/>
                    <a:pt x="301" y="3551"/>
                    <a:pt x="327" y="3535"/>
                  </a:cubicBezTo>
                  <a:cubicBezTo>
                    <a:pt x="358" y="3516"/>
                    <a:pt x="381" y="3491"/>
                    <a:pt x="406" y="3467"/>
                  </a:cubicBezTo>
                  <a:cubicBezTo>
                    <a:pt x="418" y="3454"/>
                    <a:pt x="428" y="3442"/>
                    <a:pt x="440" y="3428"/>
                  </a:cubicBezTo>
                  <a:cubicBezTo>
                    <a:pt x="465" y="3403"/>
                    <a:pt x="486" y="3374"/>
                    <a:pt x="508" y="3346"/>
                  </a:cubicBezTo>
                  <a:cubicBezTo>
                    <a:pt x="551" y="3290"/>
                    <a:pt x="595" y="3233"/>
                    <a:pt x="640" y="3175"/>
                  </a:cubicBezTo>
                  <a:cubicBezTo>
                    <a:pt x="726" y="3062"/>
                    <a:pt x="814" y="2947"/>
                    <a:pt x="903" y="2834"/>
                  </a:cubicBezTo>
                  <a:cubicBezTo>
                    <a:pt x="950" y="2770"/>
                    <a:pt x="999" y="2707"/>
                    <a:pt x="1049" y="2643"/>
                  </a:cubicBezTo>
                  <a:lnTo>
                    <a:pt x="1049" y="2643"/>
                  </a:lnTo>
                  <a:lnTo>
                    <a:pt x="1018" y="2684"/>
                  </a:lnTo>
                  <a:cubicBezTo>
                    <a:pt x="1130" y="2537"/>
                    <a:pt x="1238" y="2385"/>
                    <a:pt x="1346" y="2234"/>
                  </a:cubicBezTo>
                  <a:lnTo>
                    <a:pt x="1346" y="2234"/>
                  </a:lnTo>
                  <a:cubicBezTo>
                    <a:pt x="1364" y="2210"/>
                    <a:pt x="1380" y="2188"/>
                    <a:pt x="1394" y="2164"/>
                  </a:cubicBezTo>
                  <a:cubicBezTo>
                    <a:pt x="1403" y="2151"/>
                    <a:pt x="1411" y="2138"/>
                    <a:pt x="1418" y="2127"/>
                  </a:cubicBezTo>
                  <a:lnTo>
                    <a:pt x="1418" y="2127"/>
                  </a:lnTo>
                  <a:cubicBezTo>
                    <a:pt x="1609" y="1880"/>
                    <a:pt x="1800" y="1634"/>
                    <a:pt x="1990" y="1390"/>
                  </a:cubicBezTo>
                  <a:cubicBezTo>
                    <a:pt x="2189" y="1133"/>
                    <a:pt x="2394" y="862"/>
                    <a:pt x="2596" y="595"/>
                  </a:cubicBezTo>
                  <a:cubicBezTo>
                    <a:pt x="2704" y="451"/>
                    <a:pt x="2813" y="307"/>
                    <a:pt x="2922" y="163"/>
                  </a:cubicBezTo>
                  <a:cubicBezTo>
                    <a:pt x="2937" y="143"/>
                    <a:pt x="2941" y="104"/>
                    <a:pt x="2932" y="79"/>
                  </a:cubicBezTo>
                  <a:cubicBezTo>
                    <a:pt x="2926" y="56"/>
                    <a:pt x="2914" y="38"/>
                    <a:pt x="2893" y="24"/>
                  </a:cubicBezTo>
                  <a:cubicBezTo>
                    <a:pt x="2875" y="9"/>
                    <a:pt x="2850" y="1"/>
                    <a:pt x="2825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31"/>
            <p:cNvSpPr/>
            <p:nvPr/>
          </p:nvSpPr>
          <p:spPr>
            <a:xfrm>
              <a:off x="3965800" y="2293475"/>
              <a:ext cx="68025" cy="10900"/>
            </a:xfrm>
            <a:custGeom>
              <a:avLst/>
              <a:gdLst/>
              <a:ahLst/>
              <a:cxnLst/>
              <a:rect l="l" t="t" r="r" b="b"/>
              <a:pathLst>
                <a:path w="2721" h="436" extrusionOk="0">
                  <a:moveTo>
                    <a:pt x="2529" y="0"/>
                  </a:moveTo>
                  <a:cubicBezTo>
                    <a:pt x="2501" y="0"/>
                    <a:pt x="2474" y="6"/>
                    <a:pt x="2446" y="9"/>
                  </a:cubicBezTo>
                  <a:lnTo>
                    <a:pt x="2446" y="9"/>
                  </a:lnTo>
                  <a:cubicBezTo>
                    <a:pt x="2432" y="5"/>
                    <a:pt x="2418" y="3"/>
                    <a:pt x="2404" y="3"/>
                  </a:cubicBezTo>
                  <a:cubicBezTo>
                    <a:pt x="2391" y="3"/>
                    <a:pt x="2378" y="5"/>
                    <a:pt x="2363" y="6"/>
                  </a:cubicBezTo>
                  <a:cubicBezTo>
                    <a:pt x="2350" y="9"/>
                    <a:pt x="2338" y="11"/>
                    <a:pt x="2326" y="13"/>
                  </a:cubicBezTo>
                  <a:cubicBezTo>
                    <a:pt x="2301" y="17"/>
                    <a:pt x="2274" y="23"/>
                    <a:pt x="2250" y="27"/>
                  </a:cubicBezTo>
                  <a:cubicBezTo>
                    <a:pt x="2198" y="39"/>
                    <a:pt x="2149" y="48"/>
                    <a:pt x="2100" y="58"/>
                  </a:cubicBezTo>
                  <a:cubicBezTo>
                    <a:pt x="1997" y="76"/>
                    <a:pt x="1894" y="93"/>
                    <a:pt x="1792" y="107"/>
                  </a:cubicBezTo>
                  <a:lnTo>
                    <a:pt x="1833" y="101"/>
                  </a:lnTo>
                  <a:lnTo>
                    <a:pt x="1833" y="101"/>
                  </a:lnTo>
                  <a:cubicBezTo>
                    <a:pt x="1720" y="117"/>
                    <a:pt x="1605" y="128"/>
                    <a:pt x="1492" y="138"/>
                  </a:cubicBezTo>
                  <a:cubicBezTo>
                    <a:pt x="1379" y="150"/>
                    <a:pt x="1266" y="158"/>
                    <a:pt x="1151" y="165"/>
                  </a:cubicBezTo>
                  <a:cubicBezTo>
                    <a:pt x="1025" y="170"/>
                    <a:pt x="900" y="173"/>
                    <a:pt x="775" y="173"/>
                  </a:cubicBezTo>
                  <a:cubicBezTo>
                    <a:pt x="672" y="173"/>
                    <a:pt x="569" y="171"/>
                    <a:pt x="467" y="167"/>
                  </a:cubicBezTo>
                  <a:cubicBezTo>
                    <a:pt x="403" y="165"/>
                    <a:pt x="339" y="158"/>
                    <a:pt x="275" y="154"/>
                  </a:cubicBezTo>
                  <a:cubicBezTo>
                    <a:pt x="210" y="150"/>
                    <a:pt x="146" y="148"/>
                    <a:pt x="84" y="144"/>
                  </a:cubicBezTo>
                  <a:cubicBezTo>
                    <a:pt x="83" y="144"/>
                    <a:pt x="82" y="144"/>
                    <a:pt x="81" y="144"/>
                  </a:cubicBezTo>
                  <a:cubicBezTo>
                    <a:pt x="41" y="144"/>
                    <a:pt x="10" y="178"/>
                    <a:pt x="4" y="214"/>
                  </a:cubicBezTo>
                  <a:cubicBezTo>
                    <a:pt x="0" y="251"/>
                    <a:pt x="23" y="292"/>
                    <a:pt x="62" y="302"/>
                  </a:cubicBezTo>
                  <a:cubicBezTo>
                    <a:pt x="138" y="321"/>
                    <a:pt x="214" y="341"/>
                    <a:pt x="290" y="354"/>
                  </a:cubicBezTo>
                  <a:cubicBezTo>
                    <a:pt x="374" y="366"/>
                    <a:pt x="456" y="378"/>
                    <a:pt x="540" y="389"/>
                  </a:cubicBezTo>
                  <a:cubicBezTo>
                    <a:pt x="695" y="409"/>
                    <a:pt x="851" y="423"/>
                    <a:pt x="1005" y="430"/>
                  </a:cubicBezTo>
                  <a:cubicBezTo>
                    <a:pt x="1077" y="433"/>
                    <a:pt x="1150" y="435"/>
                    <a:pt x="1222" y="435"/>
                  </a:cubicBezTo>
                  <a:cubicBezTo>
                    <a:pt x="1306" y="435"/>
                    <a:pt x="1389" y="433"/>
                    <a:pt x="1471" y="430"/>
                  </a:cubicBezTo>
                  <a:cubicBezTo>
                    <a:pt x="1638" y="421"/>
                    <a:pt x="1802" y="401"/>
                    <a:pt x="1966" y="378"/>
                  </a:cubicBezTo>
                  <a:cubicBezTo>
                    <a:pt x="2053" y="368"/>
                    <a:pt x="2139" y="354"/>
                    <a:pt x="2223" y="337"/>
                  </a:cubicBezTo>
                  <a:cubicBezTo>
                    <a:pt x="2266" y="331"/>
                    <a:pt x="2309" y="321"/>
                    <a:pt x="2352" y="313"/>
                  </a:cubicBezTo>
                  <a:cubicBezTo>
                    <a:pt x="2375" y="308"/>
                    <a:pt x="2396" y="302"/>
                    <a:pt x="2416" y="296"/>
                  </a:cubicBezTo>
                  <a:cubicBezTo>
                    <a:pt x="2437" y="290"/>
                    <a:pt x="2457" y="286"/>
                    <a:pt x="2476" y="276"/>
                  </a:cubicBezTo>
                  <a:cubicBezTo>
                    <a:pt x="2488" y="268"/>
                    <a:pt x="2496" y="260"/>
                    <a:pt x="2505" y="252"/>
                  </a:cubicBezTo>
                  <a:lnTo>
                    <a:pt x="2505" y="252"/>
                  </a:lnTo>
                  <a:lnTo>
                    <a:pt x="2513" y="249"/>
                  </a:lnTo>
                  <a:cubicBezTo>
                    <a:pt x="2537" y="241"/>
                    <a:pt x="2564" y="232"/>
                    <a:pt x="2585" y="220"/>
                  </a:cubicBezTo>
                  <a:cubicBezTo>
                    <a:pt x="2615" y="204"/>
                    <a:pt x="2642" y="183"/>
                    <a:pt x="2669" y="165"/>
                  </a:cubicBezTo>
                  <a:cubicBezTo>
                    <a:pt x="2700" y="144"/>
                    <a:pt x="2720" y="107"/>
                    <a:pt x="2708" y="70"/>
                  </a:cubicBezTo>
                  <a:cubicBezTo>
                    <a:pt x="2696" y="33"/>
                    <a:pt x="2667" y="13"/>
                    <a:pt x="2628" y="9"/>
                  </a:cubicBezTo>
                  <a:cubicBezTo>
                    <a:pt x="2595" y="6"/>
                    <a:pt x="2562" y="0"/>
                    <a:pt x="2529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31"/>
            <p:cNvSpPr/>
            <p:nvPr/>
          </p:nvSpPr>
          <p:spPr>
            <a:xfrm>
              <a:off x="4308050" y="2259650"/>
              <a:ext cx="83550" cy="43175"/>
            </a:xfrm>
            <a:custGeom>
              <a:avLst/>
              <a:gdLst/>
              <a:ahLst/>
              <a:cxnLst/>
              <a:rect l="l" t="t" r="r" b="b"/>
              <a:pathLst>
                <a:path w="3342" h="1727" extrusionOk="0">
                  <a:moveTo>
                    <a:pt x="139" y="1"/>
                  </a:moveTo>
                  <a:cubicBezTo>
                    <a:pt x="116" y="1"/>
                    <a:pt x="90" y="8"/>
                    <a:pt x="73" y="18"/>
                  </a:cubicBezTo>
                  <a:cubicBezTo>
                    <a:pt x="50" y="34"/>
                    <a:pt x="34" y="51"/>
                    <a:pt x="24" y="77"/>
                  </a:cubicBezTo>
                  <a:cubicBezTo>
                    <a:pt x="1" y="131"/>
                    <a:pt x="19" y="199"/>
                    <a:pt x="73" y="227"/>
                  </a:cubicBezTo>
                  <a:lnTo>
                    <a:pt x="73" y="230"/>
                  </a:lnTo>
                  <a:cubicBezTo>
                    <a:pt x="169" y="283"/>
                    <a:pt x="268" y="336"/>
                    <a:pt x="365" y="390"/>
                  </a:cubicBezTo>
                  <a:cubicBezTo>
                    <a:pt x="461" y="443"/>
                    <a:pt x="562" y="492"/>
                    <a:pt x="660" y="542"/>
                  </a:cubicBezTo>
                  <a:cubicBezTo>
                    <a:pt x="856" y="645"/>
                    <a:pt x="1053" y="745"/>
                    <a:pt x="1250" y="846"/>
                  </a:cubicBezTo>
                  <a:cubicBezTo>
                    <a:pt x="1445" y="947"/>
                    <a:pt x="1644" y="1045"/>
                    <a:pt x="1844" y="1144"/>
                  </a:cubicBezTo>
                  <a:cubicBezTo>
                    <a:pt x="2043" y="1242"/>
                    <a:pt x="2240" y="1343"/>
                    <a:pt x="2440" y="1435"/>
                  </a:cubicBezTo>
                  <a:cubicBezTo>
                    <a:pt x="2542" y="1483"/>
                    <a:pt x="2643" y="1528"/>
                    <a:pt x="2744" y="1575"/>
                  </a:cubicBezTo>
                  <a:cubicBezTo>
                    <a:pt x="2795" y="1600"/>
                    <a:pt x="2844" y="1622"/>
                    <a:pt x="2896" y="1645"/>
                  </a:cubicBezTo>
                  <a:cubicBezTo>
                    <a:pt x="2920" y="1657"/>
                    <a:pt x="2945" y="1670"/>
                    <a:pt x="2972" y="1682"/>
                  </a:cubicBezTo>
                  <a:cubicBezTo>
                    <a:pt x="2984" y="1686"/>
                    <a:pt x="2996" y="1692"/>
                    <a:pt x="3009" y="1698"/>
                  </a:cubicBezTo>
                  <a:cubicBezTo>
                    <a:pt x="3023" y="1705"/>
                    <a:pt x="3042" y="1715"/>
                    <a:pt x="3056" y="1719"/>
                  </a:cubicBezTo>
                  <a:cubicBezTo>
                    <a:pt x="3070" y="1723"/>
                    <a:pt x="3097" y="1725"/>
                    <a:pt x="3109" y="1725"/>
                  </a:cubicBezTo>
                  <a:lnTo>
                    <a:pt x="3130" y="1725"/>
                  </a:lnTo>
                  <a:cubicBezTo>
                    <a:pt x="3138" y="1725"/>
                    <a:pt x="3146" y="1726"/>
                    <a:pt x="3155" y="1726"/>
                  </a:cubicBezTo>
                  <a:cubicBezTo>
                    <a:pt x="3159" y="1726"/>
                    <a:pt x="3163" y="1726"/>
                    <a:pt x="3167" y="1725"/>
                  </a:cubicBezTo>
                  <a:cubicBezTo>
                    <a:pt x="3191" y="1723"/>
                    <a:pt x="3214" y="1719"/>
                    <a:pt x="3235" y="1711"/>
                  </a:cubicBezTo>
                  <a:cubicBezTo>
                    <a:pt x="3267" y="1698"/>
                    <a:pt x="3300" y="1680"/>
                    <a:pt x="3317" y="1649"/>
                  </a:cubicBezTo>
                  <a:cubicBezTo>
                    <a:pt x="3333" y="1616"/>
                    <a:pt x="3341" y="1579"/>
                    <a:pt x="3329" y="1544"/>
                  </a:cubicBezTo>
                  <a:cubicBezTo>
                    <a:pt x="3323" y="1524"/>
                    <a:pt x="3317" y="1501"/>
                    <a:pt x="3307" y="1485"/>
                  </a:cubicBezTo>
                  <a:cubicBezTo>
                    <a:pt x="3292" y="1464"/>
                    <a:pt x="3276" y="1444"/>
                    <a:pt x="3259" y="1425"/>
                  </a:cubicBezTo>
                  <a:cubicBezTo>
                    <a:pt x="3243" y="1403"/>
                    <a:pt x="3226" y="1386"/>
                    <a:pt x="3200" y="1372"/>
                  </a:cubicBezTo>
                  <a:cubicBezTo>
                    <a:pt x="3187" y="1366"/>
                    <a:pt x="3175" y="1359"/>
                    <a:pt x="3163" y="1353"/>
                  </a:cubicBezTo>
                  <a:cubicBezTo>
                    <a:pt x="3111" y="1329"/>
                    <a:pt x="3062" y="1304"/>
                    <a:pt x="3013" y="1279"/>
                  </a:cubicBezTo>
                  <a:cubicBezTo>
                    <a:pt x="2912" y="1232"/>
                    <a:pt x="2813" y="1183"/>
                    <a:pt x="2713" y="1133"/>
                  </a:cubicBezTo>
                  <a:cubicBezTo>
                    <a:pt x="2612" y="1086"/>
                    <a:pt x="2514" y="1037"/>
                    <a:pt x="2411" y="990"/>
                  </a:cubicBezTo>
                  <a:cubicBezTo>
                    <a:pt x="2310" y="944"/>
                    <a:pt x="2209" y="897"/>
                    <a:pt x="2109" y="852"/>
                  </a:cubicBezTo>
                  <a:cubicBezTo>
                    <a:pt x="1905" y="760"/>
                    <a:pt x="1702" y="667"/>
                    <a:pt x="1499" y="577"/>
                  </a:cubicBezTo>
                  <a:cubicBezTo>
                    <a:pt x="1295" y="488"/>
                    <a:pt x="1090" y="398"/>
                    <a:pt x="886" y="308"/>
                  </a:cubicBezTo>
                  <a:cubicBezTo>
                    <a:pt x="784" y="264"/>
                    <a:pt x="681" y="219"/>
                    <a:pt x="580" y="174"/>
                  </a:cubicBezTo>
                  <a:cubicBezTo>
                    <a:pt x="469" y="125"/>
                    <a:pt x="356" y="82"/>
                    <a:pt x="243" y="36"/>
                  </a:cubicBezTo>
                  <a:cubicBezTo>
                    <a:pt x="219" y="26"/>
                    <a:pt x="192" y="16"/>
                    <a:pt x="167" y="6"/>
                  </a:cubicBezTo>
                  <a:cubicBezTo>
                    <a:pt x="159" y="2"/>
                    <a:pt x="149" y="1"/>
                    <a:pt x="139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31"/>
            <p:cNvSpPr/>
            <p:nvPr/>
          </p:nvSpPr>
          <p:spPr>
            <a:xfrm>
              <a:off x="4320325" y="2242375"/>
              <a:ext cx="70925" cy="61450"/>
            </a:xfrm>
            <a:custGeom>
              <a:avLst/>
              <a:gdLst/>
              <a:ahLst/>
              <a:cxnLst/>
              <a:rect l="l" t="t" r="r" b="b"/>
              <a:pathLst>
                <a:path w="2837" h="2458" extrusionOk="0">
                  <a:moveTo>
                    <a:pt x="2694" y="0"/>
                  </a:moveTo>
                  <a:lnTo>
                    <a:pt x="2657" y="6"/>
                  </a:lnTo>
                  <a:cubicBezTo>
                    <a:pt x="2633" y="12"/>
                    <a:pt x="2612" y="25"/>
                    <a:pt x="2594" y="43"/>
                  </a:cubicBezTo>
                  <a:lnTo>
                    <a:pt x="2594" y="41"/>
                  </a:lnTo>
                  <a:cubicBezTo>
                    <a:pt x="2427" y="179"/>
                    <a:pt x="2261" y="317"/>
                    <a:pt x="2094" y="454"/>
                  </a:cubicBezTo>
                  <a:cubicBezTo>
                    <a:pt x="1928" y="592"/>
                    <a:pt x="1760" y="729"/>
                    <a:pt x="1593" y="867"/>
                  </a:cubicBezTo>
                  <a:cubicBezTo>
                    <a:pt x="1427" y="1005"/>
                    <a:pt x="1258" y="1140"/>
                    <a:pt x="1090" y="1276"/>
                  </a:cubicBezTo>
                  <a:cubicBezTo>
                    <a:pt x="923" y="1412"/>
                    <a:pt x="753" y="1549"/>
                    <a:pt x="584" y="1687"/>
                  </a:cubicBezTo>
                  <a:cubicBezTo>
                    <a:pt x="500" y="1755"/>
                    <a:pt x="414" y="1820"/>
                    <a:pt x="330" y="1888"/>
                  </a:cubicBezTo>
                  <a:cubicBezTo>
                    <a:pt x="287" y="1921"/>
                    <a:pt x="239" y="1950"/>
                    <a:pt x="206" y="1991"/>
                  </a:cubicBezTo>
                  <a:cubicBezTo>
                    <a:pt x="174" y="2032"/>
                    <a:pt x="137" y="2075"/>
                    <a:pt x="104" y="2118"/>
                  </a:cubicBezTo>
                  <a:cubicBezTo>
                    <a:pt x="79" y="2149"/>
                    <a:pt x="54" y="2178"/>
                    <a:pt x="34" y="2211"/>
                  </a:cubicBezTo>
                  <a:cubicBezTo>
                    <a:pt x="1" y="2268"/>
                    <a:pt x="7" y="2342"/>
                    <a:pt x="46" y="2394"/>
                  </a:cubicBezTo>
                  <a:cubicBezTo>
                    <a:pt x="65" y="2416"/>
                    <a:pt x="85" y="2431"/>
                    <a:pt x="112" y="2443"/>
                  </a:cubicBezTo>
                  <a:cubicBezTo>
                    <a:pt x="132" y="2451"/>
                    <a:pt x="157" y="2457"/>
                    <a:pt x="182" y="2457"/>
                  </a:cubicBezTo>
                  <a:cubicBezTo>
                    <a:pt x="195" y="2457"/>
                    <a:pt x="207" y="2455"/>
                    <a:pt x="219" y="2451"/>
                  </a:cubicBezTo>
                  <a:cubicBezTo>
                    <a:pt x="254" y="2437"/>
                    <a:pt x="289" y="2422"/>
                    <a:pt x="321" y="2402"/>
                  </a:cubicBezTo>
                  <a:cubicBezTo>
                    <a:pt x="346" y="2387"/>
                    <a:pt x="369" y="2375"/>
                    <a:pt x="393" y="2361"/>
                  </a:cubicBezTo>
                  <a:cubicBezTo>
                    <a:pt x="416" y="2346"/>
                    <a:pt x="439" y="2334"/>
                    <a:pt x="461" y="2322"/>
                  </a:cubicBezTo>
                  <a:cubicBezTo>
                    <a:pt x="498" y="2299"/>
                    <a:pt x="531" y="2272"/>
                    <a:pt x="562" y="2242"/>
                  </a:cubicBezTo>
                  <a:cubicBezTo>
                    <a:pt x="642" y="2168"/>
                    <a:pt x="720" y="2094"/>
                    <a:pt x="800" y="2020"/>
                  </a:cubicBezTo>
                  <a:cubicBezTo>
                    <a:pt x="960" y="1876"/>
                    <a:pt x="1121" y="1732"/>
                    <a:pt x="1281" y="1588"/>
                  </a:cubicBezTo>
                  <a:cubicBezTo>
                    <a:pt x="1441" y="1444"/>
                    <a:pt x="1601" y="1296"/>
                    <a:pt x="1764" y="1153"/>
                  </a:cubicBezTo>
                  <a:cubicBezTo>
                    <a:pt x="1926" y="1011"/>
                    <a:pt x="2086" y="867"/>
                    <a:pt x="2249" y="725"/>
                  </a:cubicBezTo>
                  <a:cubicBezTo>
                    <a:pt x="2409" y="584"/>
                    <a:pt x="2571" y="438"/>
                    <a:pt x="2733" y="294"/>
                  </a:cubicBezTo>
                  <a:cubicBezTo>
                    <a:pt x="2754" y="277"/>
                    <a:pt x="2774" y="259"/>
                    <a:pt x="2795" y="243"/>
                  </a:cubicBezTo>
                  <a:cubicBezTo>
                    <a:pt x="2820" y="218"/>
                    <a:pt x="2836" y="177"/>
                    <a:pt x="2836" y="142"/>
                  </a:cubicBezTo>
                  <a:cubicBezTo>
                    <a:pt x="2836" y="109"/>
                    <a:pt x="2820" y="66"/>
                    <a:pt x="2795" y="43"/>
                  </a:cubicBezTo>
                  <a:cubicBezTo>
                    <a:pt x="2768" y="19"/>
                    <a:pt x="2731" y="0"/>
                    <a:pt x="2694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31"/>
            <p:cNvSpPr/>
            <p:nvPr/>
          </p:nvSpPr>
          <p:spPr>
            <a:xfrm>
              <a:off x="4455425" y="2291550"/>
              <a:ext cx="40675" cy="11925"/>
            </a:xfrm>
            <a:custGeom>
              <a:avLst/>
              <a:gdLst/>
              <a:ahLst/>
              <a:cxnLst/>
              <a:rect l="l" t="t" r="r" b="b"/>
              <a:pathLst>
                <a:path w="1627" h="477" extrusionOk="0">
                  <a:moveTo>
                    <a:pt x="752" y="233"/>
                  </a:moveTo>
                  <a:cubicBezTo>
                    <a:pt x="749" y="234"/>
                    <a:pt x="747" y="234"/>
                    <a:pt x="744" y="235"/>
                  </a:cubicBezTo>
                  <a:lnTo>
                    <a:pt x="744" y="235"/>
                  </a:lnTo>
                  <a:lnTo>
                    <a:pt x="752" y="233"/>
                  </a:lnTo>
                  <a:close/>
                  <a:moveTo>
                    <a:pt x="586" y="250"/>
                  </a:moveTo>
                  <a:lnTo>
                    <a:pt x="586" y="250"/>
                  </a:lnTo>
                  <a:cubicBezTo>
                    <a:pt x="586" y="250"/>
                    <a:pt x="585" y="250"/>
                    <a:pt x="585" y="250"/>
                  </a:cubicBezTo>
                  <a:lnTo>
                    <a:pt x="585" y="250"/>
                  </a:lnTo>
                  <a:cubicBezTo>
                    <a:pt x="585" y="250"/>
                    <a:pt x="586" y="250"/>
                    <a:pt x="586" y="250"/>
                  </a:cubicBezTo>
                  <a:close/>
                  <a:moveTo>
                    <a:pt x="1509" y="1"/>
                  </a:moveTo>
                  <a:cubicBezTo>
                    <a:pt x="1507" y="1"/>
                    <a:pt x="1504" y="1"/>
                    <a:pt x="1502" y="1"/>
                  </a:cubicBezTo>
                  <a:cubicBezTo>
                    <a:pt x="1467" y="3"/>
                    <a:pt x="1434" y="5"/>
                    <a:pt x="1401" y="22"/>
                  </a:cubicBezTo>
                  <a:cubicBezTo>
                    <a:pt x="1385" y="30"/>
                    <a:pt x="1368" y="40"/>
                    <a:pt x="1352" y="49"/>
                  </a:cubicBezTo>
                  <a:cubicBezTo>
                    <a:pt x="1319" y="65"/>
                    <a:pt x="1284" y="81"/>
                    <a:pt x="1249" y="96"/>
                  </a:cubicBezTo>
                  <a:lnTo>
                    <a:pt x="1278" y="83"/>
                  </a:lnTo>
                  <a:lnTo>
                    <a:pt x="1278" y="83"/>
                  </a:lnTo>
                  <a:cubicBezTo>
                    <a:pt x="1190" y="120"/>
                    <a:pt x="1099" y="149"/>
                    <a:pt x="1007" y="176"/>
                  </a:cubicBezTo>
                  <a:cubicBezTo>
                    <a:pt x="917" y="202"/>
                    <a:pt x="824" y="222"/>
                    <a:pt x="730" y="236"/>
                  </a:cubicBezTo>
                  <a:lnTo>
                    <a:pt x="730" y="236"/>
                  </a:lnTo>
                  <a:cubicBezTo>
                    <a:pt x="682" y="242"/>
                    <a:pt x="634" y="244"/>
                    <a:pt x="586" y="250"/>
                  </a:cubicBezTo>
                  <a:lnTo>
                    <a:pt x="586" y="250"/>
                  </a:lnTo>
                  <a:cubicBezTo>
                    <a:pt x="592" y="249"/>
                    <a:pt x="598" y="249"/>
                    <a:pt x="604" y="248"/>
                  </a:cubicBezTo>
                  <a:lnTo>
                    <a:pt x="604" y="248"/>
                  </a:lnTo>
                  <a:lnTo>
                    <a:pt x="583" y="251"/>
                  </a:lnTo>
                  <a:lnTo>
                    <a:pt x="583" y="251"/>
                  </a:lnTo>
                  <a:cubicBezTo>
                    <a:pt x="584" y="251"/>
                    <a:pt x="584" y="250"/>
                    <a:pt x="585" y="250"/>
                  </a:cubicBezTo>
                  <a:lnTo>
                    <a:pt x="585" y="250"/>
                  </a:lnTo>
                  <a:cubicBezTo>
                    <a:pt x="584" y="251"/>
                    <a:pt x="583" y="251"/>
                    <a:pt x="582" y="251"/>
                  </a:cubicBezTo>
                  <a:lnTo>
                    <a:pt x="582" y="251"/>
                  </a:lnTo>
                  <a:lnTo>
                    <a:pt x="583" y="251"/>
                  </a:lnTo>
                  <a:lnTo>
                    <a:pt x="583" y="251"/>
                  </a:lnTo>
                  <a:cubicBezTo>
                    <a:pt x="539" y="256"/>
                    <a:pt x="493" y="258"/>
                    <a:pt x="448" y="258"/>
                  </a:cubicBezTo>
                  <a:cubicBezTo>
                    <a:pt x="370" y="258"/>
                    <a:pt x="292" y="251"/>
                    <a:pt x="216" y="242"/>
                  </a:cubicBezTo>
                  <a:lnTo>
                    <a:pt x="216" y="242"/>
                  </a:lnTo>
                  <a:lnTo>
                    <a:pt x="240" y="244"/>
                  </a:lnTo>
                  <a:cubicBezTo>
                    <a:pt x="199" y="240"/>
                    <a:pt x="160" y="231"/>
                    <a:pt x="119" y="223"/>
                  </a:cubicBezTo>
                  <a:cubicBezTo>
                    <a:pt x="113" y="222"/>
                    <a:pt x="107" y="221"/>
                    <a:pt x="101" y="221"/>
                  </a:cubicBezTo>
                  <a:cubicBezTo>
                    <a:pt x="61" y="221"/>
                    <a:pt x="21" y="244"/>
                    <a:pt x="12" y="285"/>
                  </a:cubicBezTo>
                  <a:cubicBezTo>
                    <a:pt x="0" y="334"/>
                    <a:pt x="27" y="379"/>
                    <a:pt x="72" y="394"/>
                  </a:cubicBezTo>
                  <a:cubicBezTo>
                    <a:pt x="173" y="422"/>
                    <a:pt x="275" y="443"/>
                    <a:pt x="378" y="455"/>
                  </a:cubicBezTo>
                  <a:cubicBezTo>
                    <a:pt x="427" y="461"/>
                    <a:pt x="475" y="468"/>
                    <a:pt x="524" y="470"/>
                  </a:cubicBezTo>
                  <a:cubicBezTo>
                    <a:pt x="549" y="472"/>
                    <a:pt x="573" y="474"/>
                    <a:pt x="598" y="476"/>
                  </a:cubicBezTo>
                  <a:cubicBezTo>
                    <a:pt x="606" y="477"/>
                    <a:pt x="614" y="477"/>
                    <a:pt x="622" y="477"/>
                  </a:cubicBezTo>
                  <a:cubicBezTo>
                    <a:pt x="638" y="477"/>
                    <a:pt x="653" y="476"/>
                    <a:pt x="670" y="476"/>
                  </a:cubicBezTo>
                  <a:cubicBezTo>
                    <a:pt x="777" y="472"/>
                    <a:pt x="884" y="459"/>
                    <a:pt x="988" y="439"/>
                  </a:cubicBezTo>
                  <a:cubicBezTo>
                    <a:pt x="1036" y="431"/>
                    <a:pt x="1083" y="420"/>
                    <a:pt x="1130" y="408"/>
                  </a:cubicBezTo>
                  <a:cubicBezTo>
                    <a:pt x="1177" y="394"/>
                    <a:pt x="1220" y="377"/>
                    <a:pt x="1264" y="359"/>
                  </a:cubicBezTo>
                  <a:cubicBezTo>
                    <a:pt x="1321" y="336"/>
                    <a:pt x="1379" y="309"/>
                    <a:pt x="1434" y="281"/>
                  </a:cubicBezTo>
                  <a:cubicBezTo>
                    <a:pt x="1457" y="270"/>
                    <a:pt x="1479" y="258"/>
                    <a:pt x="1502" y="244"/>
                  </a:cubicBezTo>
                  <a:cubicBezTo>
                    <a:pt x="1529" y="227"/>
                    <a:pt x="1553" y="211"/>
                    <a:pt x="1572" y="184"/>
                  </a:cubicBezTo>
                  <a:cubicBezTo>
                    <a:pt x="1578" y="174"/>
                    <a:pt x="1584" y="164"/>
                    <a:pt x="1590" y="153"/>
                  </a:cubicBezTo>
                  <a:cubicBezTo>
                    <a:pt x="1626" y="94"/>
                    <a:pt x="1583" y="1"/>
                    <a:pt x="1509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31"/>
            <p:cNvSpPr/>
            <p:nvPr/>
          </p:nvSpPr>
          <p:spPr>
            <a:xfrm>
              <a:off x="4452750" y="2294800"/>
              <a:ext cx="9875" cy="9800"/>
            </a:xfrm>
            <a:custGeom>
              <a:avLst/>
              <a:gdLst/>
              <a:ahLst/>
              <a:cxnLst/>
              <a:rect l="l" t="t" r="r" b="b"/>
              <a:pathLst>
                <a:path w="395" h="392" extrusionOk="0">
                  <a:moveTo>
                    <a:pt x="198" y="1"/>
                  </a:moveTo>
                  <a:cubicBezTo>
                    <a:pt x="146" y="1"/>
                    <a:pt x="95" y="23"/>
                    <a:pt x="60" y="58"/>
                  </a:cubicBezTo>
                  <a:cubicBezTo>
                    <a:pt x="23" y="95"/>
                    <a:pt x="0" y="149"/>
                    <a:pt x="2" y="196"/>
                  </a:cubicBezTo>
                  <a:cubicBezTo>
                    <a:pt x="4" y="245"/>
                    <a:pt x="21" y="299"/>
                    <a:pt x="60" y="336"/>
                  </a:cubicBezTo>
                  <a:cubicBezTo>
                    <a:pt x="97" y="370"/>
                    <a:pt x="144" y="391"/>
                    <a:pt x="198" y="391"/>
                  </a:cubicBezTo>
                  <a:cubicBezTo>
                    <a:pt x="247" y="391"/>
                    <a:pt x="300" y="370"/>
                    <a:pt x="335" y="336"/>
                  </a:cubicBezTo>
                  <a:cubicBezTo>
                    <a:pt x="370" y="299"/>
                    <a:pt x="395" y="245"/>
                    <a:pt x="393" y="196"/>
                  </a:cubicBezTo>
                  <a:cubicBezTo>
                    <a:pt x="391" y="149"/>
                    <a:pt x="374" y="93"/>
                    <a:pt x="335" y="58"/>
                  </a:cubicBezTo>
                  <a:cubicBezTo>
                    <a:pt x="296" y="23"/>
                    <a:pt x="249" y="1"/>
                    <a:pt x="198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31"/>
            <p:cNvSpPr/>
            <p:nvPr/>
          </p:nvSpPr>
          <p:spPr>
            <a:xfrm>
              <a:off x="4454325" y="2273775"/>
              <a:ext cx="40550" cy="22325"/>
            </a:xfrm>
            <a:custGeom>
              <a:avLst/>
              <a:gdLst/>
              <a:ahLst/>
              <a:cxnLst/>
              <a:rect l="l" t="t" r="r" b="b"/>
              <a:pathLst>
                <a:path w="1622" h="893" extrusionOk="0">
                  <a:moveTo>
                    <a:pt x="1410" y="189"/>
                  </a:moveTo>
                  <a:lnTo>
                    <a:pt x="1410" y="189"/>
                  </a:lnTo>
                  <a:cubicBezTo>
                    <a:pt x="1407" y="189"/>
                    <a:pt x="1403" y="190"/>
                    <a:pt x="1400" y="190"/>
                  </a:cubicBezTo>
                  <a:lnTo>
                    <a:pt x="1410" y="189"/>
                  </a:lnTo>
                  <a:close/>
                  <a:moveTo>
                    <a:pt x="857" y="334"/>
                  </a:moveTo>
                  <a:lnTo>
                    <a:pt x="841" y="340"/>
                  </a:lnTo>
                  <a:cubicBezTo>
                    <a:pt x="846" y="338"/>
                    <a:pt x="852" y="336"/>
                    <a:pt x="857" y="334"/>
                  </a:cubicBezTo>
                  <a:close/>
                  <a:moveTo>
                    <a:pt x="233" y="796"/>
                  </a:moveTo>
                  <a:lnTo>
                    <a:pt x="223" y="809"/>
                  </a:lnTo>
                  <a:cubicBezTo>
                    <a:pt x="226" y="805"/>
                    <a:pt x="230" y="800"/>
                    <a:pt x="233" y="796"/>
                  </a:cubicBezTo>
                  <a:close/>
                  <a:moveTo>
                    <a:pt x="1490" y="1"/>
                  </a:moveTo>
                  <a:cubicBezTo>
                    <a:pt x="1480" y="1"/>
                    <a:pt x="1470" y="1"/>
                    <a:pt x="1460" y="1"/>
                  </a:cubicBezTo>
                  <a:lnTo>
                    <a:pt x="1373" y="1"/>
                  </a:lnTo>
                  <a:cubicBezTo>
                    <a:pt x="1318" y="3"/>
                    <a:pt x="1262" y="10"/>
                    <a:pt x="1207" y="16"/>
                  </a:cubicBezTo>
                  <a:cubicBezTo>
                    <a:pt x="1088" y="32"/>
                    <a:pt x="971" y="65"/>
                    <a:pt x="860" y="106"/>
                  </a:cubicBezTo>
                  <a:cubicBezTo>
                    <a:pt x="642" y="188"/>
                    <a:pt x="439" y="303"/>
                    <a:pt x="264" y="458"/>
                  </a:cubicBezTo>
                  <a:cubicBezTo>
                    <a:pt x="172" y="540"/>
                    <a:pt x="89" y="632"/>
                    <a:pt x="17" y="733"/>
                  </a:cubicBezTo>
                  <a:cubicBezTo>
                    <a:pt x="3" y="755"/>
                    <a:pt x="1" y="790"/>
                    <a:pt x="7" y="815"/>
                  </a:cubicBezTo>
                  <a:cubicBezTo>
                    <a:pt x="13" y="840"/>
                    <a:pt x="34" y="866"/>
                    <a:pt x="56" y="879"/>
                  </a:cubicBezTo>
                  <a:cubicBezTo>
                    <a:pt x="73" y="887"/>
                    <a:pt x="92" y="893"/>
                    <a:pt x="112" y="893"/>
                  </a:cubicBezTo>
                  <a:cubicBezTo>
                    <a:pt x="121" y="893"/>
                    <a:pt x="130" y="892"/>
                    <a:pt x="139" y="889"/>
                  </a:cubicBezTo>
                  <a:cubicBezTo>
                    <a:pt x="165" y="881"/>
                    <a:pt x="184" y="864"/>
                    <a:pt x="202" y="840"/>
                  </a:cubicBezTo>
                  <a:cubicBezTo>
                    <a:pt x="214" y="824"/>
                    <a:pt x="226" y="806"/>
                    <a:pt x="238" y="790"/>
                  </a:cubicBezTo>
                  <a:lnTo>
                    <a:pt x="238" y="790"/>
                  </a:lnTo>
                  <a:cubicBezTo>
                    <a:pt x="313" y="699"/>
                    <a:pt x="398" y="615"/>
                    <a:pt x="492" y="544"/>
                  </a:cubicBezTo>
                  <a:lnTo>
                    <a:pt x="492" y="544"/>
                  </a:lnTo>
                  <a:lnTo>
                    <a:pt x="469" y="560"/>
                  </a:lnTo>
                  <a:cubicBezTo>
                    <a:pt x="589" y="467"/>
                    <a:pt x="721" y="392"/>
                    <a:pt x="861" y="332"/>
                  </a:cubicBezTo>
                  <a:lnTo>
                    <a:pt x="861" y="332"/>
                  </a:lnTo>
                  <a:cubicBezTo>
                    <a:pt x="947" y="297"/>
                    <a:pt x="1035" y="269"/>
                    <a:pt x="1127" y="246"/>
                  </a:cubicBezTo>
                  <a:cubicBezTo>
                    <a:pt x="1225" y="223"/>
                    <a:pt x="1324" y="201"/>
                    <a:pt x="1425" y="186"/>
                  </a:cubicBezTo>
                  <a:lnTo>
                    <a:pt x="1425" y="186"/>
                  </a:lnTo>
                  <a:lnTo>
                    <a:pt x="1410" y="189"/>
                  </a:lnTo>
                  <a:lnTo>
                    <a:pt x="1410" y="189"/>
                  </a:lnTo>
                  <a:cubicBezTo>
                    <a:pt x="1430" y="186"/>
                    <a:pt x="1451" y="184"/>
                    <a:pt x="1472" y="182"/>
                  </a:cubicBezTo>
                  <a:cubicBezTo>
                    <a:pt x="1488" y="180"/>
                    <a:pt x="1509" y="180"/>
                    <a:pt x="1525" y="176"/>
                  </a:cubicBezTo>
                  <a:cubicBezTo>
                    <a:pt x="1542" y="170"/>
                    <a:pt x="1556" y="162"/>
                    <a:pt x="1571" y="156"/>
                  </a:cubicBezTo>
                  <a:cubicBezTo>
                    <a:pt x="1620" y="133"/>
                    <a:pt x="1622" y="47"/>
                    <a:pt x="1571" y="24"/>
                  </a:cubicBezTo>
                  <a:cubicBezTo>
                    <a:pt x="1556" y="18"/>
                    <a:pt x="1538" y="8"/>
                    <a:pt x="1521" y="3"/>
                  </a:cubicBezTo>
                  <a:cubicBezTo>
                    <a:pt x="1511" y="1"/>
                    <a:pt x="1501" y="1"/>
                    <a:pt x="1490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31"/>
            <p:cNvSpPr/>
            <p:nvPr/>
          </p:nvSpPr>
          <p:spPr>
            <a:xfrm>
              <a:off x="4542775" y="2238525"/>
              <a:ext cx="78250" cy="65250"/>
            </a:xfrm>
            <a:custGeom>
              <a:avLst/>
              <a:gdLst/>
              <a:ahLst/>
              <a:cxnLst/>
              <a:rect l="l" t="t" r="r" b="b"/>
              <a:pathLst>
                <a:path w="3130" h="2610" extrusionOk="0">
                  <a:moveTo>
                    <a:pt x="1147" y="316"/>
                  </a:moveTo>
                  <a:cubicBezTo>
                    <a:pt x="1153" y="317"/>
                    <a:pt x="1158" y="318"/>
                    <a:pt x="1164" y="319"/>
                  </a:cubicBezTo>
                  <a:lnTo>
                    <a:pt x="1164" y="319"/>
                  </a:lnTo>
                  <a:lnTo>
                    <a:pt x="1147" y="316"/>
                  </a:lnTo>
                  <a:close/>
                  <a:moveTo>
                    <a:pt x="727" y="335"/>
                  </a:moveTo>
                  <a:cubicBezTo>
                    <a:pt x="723" y="335"/>
                    <a:pt x="719" y="336"/>
                    <a:pt x="715" y="337"/>
                  </a:cubicBezTo>
                  <a:lnTo>
                    <a:pt x="715" y="337"/>
                  </a:lnTo>
                  <a:cubicBezTo>
                    <a:pt x="719" y="336"/>
                    <a:pt x="723" y="335"/>
                    <a:pt x="727" y="335"/>
                  </a:cubicBezTo>
                  <a:close/>
                  <a:moveTo>
                    <a:pt x="1375" y="384"/>
                  </a:moveTo>
                  <a:cubicBezTo>
                    <a:pt x="1377" y="386"/>
                    <a:pt x="1380" y="388"/>
                    <a:pt x="1382" y="389"/>
                  </a:cubicBezTo>
                  <a:lnTo>
                    <a:pt x="1382" y="389"/>
                  </a:lnTo>
                  <a:lnTo>
                    <a:pt x="1375" y="384"/>
                  </a:lnTo>
                  <a:close/>
                  <a:moveTo>
                    <a:pt x="1395" y="399"/>
                  </a:moveTo>
                  <a:cubicBezTo>
                    <a:pt x="1400" y="402"/>
                    <a:pt x="1404" y="406"/>
                    <a:pt x="1408" y="409"/>
                  </a:cubicBezTo>
                  <a:lnTo>
                    <a:pt x="1395" y="399"/>
                  </a:lnTo>
                  <a:close/>
                  <a:moveTo>
                    <a:pt x="1408" y="409"/>
                  </a:moveTo>
                  <a:cubicBezTo>
                    <a:pt x="1409" y="411"/>
                    <a:pt x="1411" y="413"/>
                    <a:pt x="1412" y="415"/>
                  </a:cubicBezTo>
                  <a:lnTo>
                    <a:pt x="1412" y="415"/>
                  </a:lnTo>
                  <a:lnTo>
                    <a:pt x="1408" y="409"/>
                  </a:lnTo>
                  <a:close/>
                  <a:moveTo>
                    <a:pt x="1428" y="435"/>
                  </a:moveTo>
                  <a:cubicBezTo>
                    <a:pt x="1429" y="437"/>
                    <a:pt x="1430" y="438"/>
                    <a:pt x="1431" y="439"/>
                  </a:cubicBezTo>
                  <a:lnTo>
                    <a:pt x="1431" y="439"/>
                  </a:lnTo>
                  <a:cubicBezTo>
                    <a:pt x="1431" y="439"/>
                    <a:pt x="1431" y="439"/>
                    <a:pt x="1431" y="440"/>
                  </a:cubicBezTo>
                  <a:lnTo>
                    <a:pt x="1431" y="440"/>
                  </a:lnTo>
                  <a:lnTo>
                    <a:pt x="1428" y="435"/>
                  </a:lnTo>
                  <a:close/>
                  <a:moveTo>
                    <a:pt x="1431" y="440"/>
                  </a:moveTo>
                  <a:lnTo>
                    <a:pt x="1431" y="440"/>
                  </a:lnTo>
                  <a:cubicBezTo>
                    <a:pt x="1432" y="440"/>
                    <a:pt x="1432" y="441"/>
                    <a:pt x="1433" y="442"/>
                  </a:cubicBezTo>
                  <a:lnTo>
                    <a:pt x="1431" y="440"/>
                  </a:lnTo>
                  <a:lnTo>
                    <a:pt x="1431" y="440"/>
                  </a:lnTo>
                  <a:close/>
                  <a:moveTo>
                    <a:pt x="1445" y="468"/>
                  </a:moveTo>
                  <a:lnTo>
                    <a:pt x="1445" y="468"/>
                  </a:lnTo>
                  <a:cubicBezTo>
                    <a:pt x="1446" y="476"/>
                    <a:pt x="1447" y="484"/>
                    <a:pt x="1447" y="492"/>
                  </a:cubicBezTo>
                  <a:lnTo>
                    <a:pt x="1447" y="492"/>
                  </a:lnTo>
                  <a:lnTo>
                    <a:pt x="1445" y="468"/>
                  </a:lnTo>
                  <a:close/>
                  <a:moveTo>
                    <a:pt x="1448" y="505"/>
                  </a:moveTo>
                  <a:cubicBezTo>
                    <a:pt x="1449" y="507"/>
                    <a:pt x="1449" y="509"/>
                    <a:pt x="1449" y="512"/>
                  </a:cubicBezTo>
                  <a:lnTo>
                    <a:pt x="1448" y="505"/>
                  </a:lnTo>
                  <a:close/>
                  <a:moveTo>
                    <a:pt x="1447" y="545"/>
                  </a:moveTo>
                  <a:cubicBezTo>
                    <a:pt x="1447" y="553"/>
                    <a:pt x="1446" y="561"/>
                    <a:pt x="1445" y="569"/>
                  </a:cubicBezTo>
                  <a:lnTo>
                    <a:pt x="1447" y="545"/>
                  </a:lnTo>
                  <a:close/>
                  <a:moveTo>
                    <a:pt x="1437" y="586"/>
                  </a:moveTo>
                  <a:lnTo>
                    <a:pt x="1437" y="586"/>
                  </a:lnTo>
                  <a:cubicBezTo>
                    <a:pt x="1436" y="587"/>
                    <a:pt x="1436" y="588"/>
                    <a:pt x="1435" y="589"/>
                  </a:cubicBezTo>
                  <a:lnTo>
                    <a:pt x="1435" y="589"/>
                  </a:lnTo>
                  <a:lnTo>
                    <a:pt x="1437" y="586"/>
                  </a:lnTo>
                  <a:close/>
                  <a:moveTo>
                    <a:pt x="1430" y="602"/>
                  </a:moveTo>
                  <a:cubicBezTo>
                    <a:pt x="1427" y="610"/>
                    <a:pt x="1424" y="617"/>
                    <a:pt x="1420" y="625"/>
                  </a:cubicBezTo>
                  <a:lnTo>
                    <a:pt x="1430" y="602"/>
                  </a:lnTo>
                  <a:close/>
                  <a:moveTo>
                    <a:pt x="1330" y="763"/>
                  </a:moveTo>
                  <a:cubicBezTo>
                    <a:pt x="1324" y="771"/>
                    <a:pt x="1318" y="779"/>
                    <a:pt x="1311" y="787"/>
                  </a:cubicBezTo>
                  <a:lnTo>
                    <a:pt x="1330" y="763"/>
                  </a:lnTo>
                  <a:close/>
                  <a:moveTo>
                    <a:pt x="1080" y="0"/>
                  </a:moveTo>
                  <a:cubicBezTo>
                    <a:pt x="981" y="0"/>
                    <a:pt x="882" y="12"/>
                    <a:pt x="783" y="27"/>
                  </a:cubicBezTo>
                  <a:cubicBezTo>
                    <a:pt x="666" y="47"/>
                    <a:pt x="557" y="80"/>
                    <a:pt x="449" y="121"/>
                  </a:cubicBezTo>
                  <a:cubicBezTo>
                    <a:pt x="340" y="162"/>
                    <a:pt x="227" y="212"/>
                    <a:pt x="124" y="273"/>
                  </a:cubicBezTo>
                  <a:cubicBezTo>
                    <a:pt x="101" y="286"/>
                    <a:pt x="79" y="300"/>
                    <a:pt x="58" y="314"/>
                  </a:cubicBezTo>
                  <a:cubicBezTo>
                    <a:pt x="36" y="331"/>
                    <a:pt x="17" y="351"/>
                    <a:pt x="9" y="380"/>
                  </a:cubicBezTo>
                  <a:cubicBezTo>
                    <a:pt x="1" y="405"/>
                    <a:pt x="5" y="440"/>
                    <a:pt x="19" y="464"/>
                  </a:cubicBezTo>
                  <a:cubicBezTo>
                    <a:pt x="43" y="499"/>
                    <a:pt x="77" y="517"/>
                    <a:pt x="114" y="517"/>
                  </a:cubicBezTo>
                  <a:cubicBezTo>
                    <a:pt x="132" y="517"/>
                    <a:pt x="151" y="512"/>
                    <a:pt x="169" y="503"/>
                  </a:cubicBezTo>
                  <a:lnTo>
                    <a:pt x="169" y="501"/>
                  </a:lnTo>
                  <a:cubicBezTo>
                    <a:pt x="196" y="488"/>
                    <a:pt x="224" y="476"/>
                    <a:pt x="251" y="464"/>
                  </a:cubicBezTo>
                  <a:lnTo>
                    <a:pt x="251" y="464"/>
                  </a:lnTo>
                  <a:cubicBezTo>
                    <a:pt x="375" y="413"/>
                    <a:pt x="504" y="377"/>
                    <a:pt x="633" y="351"/>
                  </a:cubicBezTo>
                  <a:cubicBezTo>
                    <a:pt x="660" y="346"/>
                    <a:pt x="688" y="341"/>
                    <a:pt x="715" y="337"/>
                  </a:cubicBezTo>
                  <a:lnTo>
                    <a:pt x="715" y="337"/>
                  </a:lnTo>
                  <a:cubicBezTo>
                    <a:pt x="715" y="337"/>
                    <a:pt x="714" y="337"/>
                    <a:pt x="714" y="337"/>
                  </a:cubicBezTo>
                  <a:lnTo>
                    <a:pt x="730" y="334"/>
                  </a:lnTo>
                  <a:lnTo>
                    <a:pt x="730" y="334"/>
                  </a:lnTo>
                  <a:cubicBezTo>
                    <a:pt x="729" y="335"/>
                    <a:pt x="728" y="335"/>
                    <a:pt x="727" y="335"/>
                  </a:cubicBezTo>
                  <a:lnTo>
                    <a:pt x="727" y="335"/>
                  </a:lnTo>
                  <a:cubicBezTo>
                    <a:pt x="736" y="333"/>
                    <a:pt x="744" y="332"/>
                    <a:pt x="752" y="331"/>
                  </a:cubicBezTo>
                  <a:lnTo>
                    <a:pt x="752" y="331"/>
                  </a:lnTo>
                  <a:lnTo>
                    <a:pt x="730" y="334"/>
                  </a:lnTo>
                  <a:lnTo>
                    <a:pt x="730" y="334"/>
                  </a:lnTo>
                  <a:cubicBezTo>
                    <a:pt x="762" y="330"/>
                    <a:pt x="795" y="326"/>
                    <a:pt x="827" y="323"/>
                  </a:cubicBezTo>
                  <a:lnTo>
                    <a:pt x="827" y="323"/>
                  </a:lnTo>
                  <a:lnTo>
                    <a:pt x="786" y="327"/>
                  </a:lnTo>
                  <a:cubicBezTo>
                    <a:pt x="862" y="317"/>
                    <a:pt x="939" y="311"/>
                    <a:pt x="1016" y="311"/>
                  </a:cubicBezTo>
                  <a:cubicBezTo>
                    <a:pt x="1070" y="311"/>
                    <a:pt x="1124" y="314"/>
                    <a:pt x="1177" y="321"/>
                  </a:cubicBezTo>
                  <a:lnTo>
                    <a:pt x="1177" y="321"/>
                  </a:lnTo>
                  <a:cubicBezTo>
                    <a:pt x="1225" y="329"/>
                    <a:pt x="1272" y="341"/>
                    <a:pt x="1318" y="358"/>
                  </a:cubicBezTo>
                  <a:lnTo>
                    <a:pt x="1279" y="341"/>
                  </a:lnTo>
                  <a:lnTo>
                    <a:pt x="1279" y="341"/>
                  </a:lnTo>
                  <a:cubicBezTo>
                    <a:pt x="1298" y="349"/>
                    <a:pt x="1318" y="357"/>
                    <a:pt x="1337" y="364"/>
                  </a:cubicBezTo>
                  <a:lnTo>
                    <a:pt x="1337" y="364"/>
                  </a:lnTo>
                  <a:cubicBezTo>
                    <a:pt x="1355" y="373"/>
                    <a:pt x="1372" y="383"/>
                    <a:pt x="1388" y="395"/>
                  </a:cubicBezTo>
                  <a:lnTo>
                    <a:pt x="1388" y="395"/>
                  </a:lnTo>
                  <a:cubicBezTo>
                    <a:pt x="1400" y="404"/>
                    <a:pt x="1410" y="414"/>
                    <a:pt x="1419" y="425"/>
                  </a:cubicBezTo>
                  <a:lnTo>
                    <a:pt x="1419" y="425"/>
                  </a:lnTo>
                  <a:cubicBezTo>
                    <a:pt x="1426" y="435"/>
                    <a:pt x="1432" y="445"/>
                    <a:pt x="1437" y="456"/>
                  </a:cubicBezTo>
                  <a:lnTo>
                    <a:pt x="1437" y="456"/>
                  </a:lnTo>
                  <a:cubicBezTo>
                    <a:pt x="1442" y="470"/>
                    <a:pt x="1445" y="484"/>
                    <a:pt x="1448" y="498"/>
                  </a:cubicBezTo>
                  <a:lnTo>
                    <a:pt x="1448" y="498"/>
                  </a:lnTo>
                  <a:cubicBezTo>
                    <a:pt x="1448" y="510"/>
                    <a:pt x="1448" y="522"/>
                    <a:pt x="1448" y="534"/>
                  </a:cubicBezTo>
                  <a:lnTo>
                    <a:pt x="1448" y="534"/>
                  </a:lnTo>
                  <a:cubicBezTo>
                    <a:pt x="1444" y="556"/>
                    <a:pt x="1439" y="578"/>
                    <a:pt x="1431" y="599"/>
                  </a:cubicBezTo>
                  <a:lnTo>
                    <a:pt x="1431" y="599"/>
                  </a:lnTo>
                  <a:cubicBezTo>
                    <a:pt x="1405" y="656"/>
                    <a:pt x="1371" y="708"/>
                    <a:pt x="1333" y="758"/>
                  </a:cubicBezTo>
                  <a:lnTo>
                    <a:pt x="1333" y="758"/>
                  </a:lnTo>
                  <a:cubicBezTo>
                    <a:pt x="1179" y="957"/>
                    <a:pt x="1022" y="1150"/>
                    <a:pt x="868" y="1348"/>
                  </a:cubicBezTo>
                  <a:cubicBezTo>
                    <a:pt x="710" y="1547"/>
                    <a:pt x="551" y="1746"/>
                    <a:pt x="395" y="1946"/>
                  </a:cubicBezTo>
                  <a:lnTo>
                    <a:pt x="126" y="2285"/>
                  </a:lnTo>
                  <a:cubicBezTo>
                    <a:pt x="110" y="2305"/>
                    <a:pt x="93" y="2328"/>
                    <a:pt x="85" y="2356"/>
                  </a:cubicBezTo>
                  <a:cubicBezTo>
                    <a:pt x="75" y="2391"/>
                    <a:pt x="79" y="2428"/>
                    <a:pt x="93" y="2461"/>
                  </a:cubicBezTo>
                  <a:cubicBezTo>
                    <a:pt x="118" y="2523"/>
                    <a:pt x="175" y="2560"/>
                    <a:pt x="241" y="2562"/>
                  </a:cubicBezTo>
                  <a:cubicBezTo>
                    <a:pt x="588" y="2570"/>
                    <a:pt x="933" y="2578"/>
                    <a:pt x="1279" y="2587"/>
                  </a:cubicBezTo>
                  <a:cubicBezTo>
                    <a:pt x="1451" y="2591"/>
                    <a:pt x="1626" y="2595"/>
                    <a:pt x="1798" y="2599"/>
                  </a:cubicBezTo>
                  <a:cubicBezTo>
                    <a:pt x="1971" y="2603"/>
                    <a:pt x="2144" y="2607"/>
                    <a:pt x="2316" y="2607"/>
                  </a:cubicBezTo>
                  <a:cubicBezTo>
                    <a:pt x="2413" y="2607"/>
                    <a:pt x="2509" y="2607"/>
                    <a:pt x="2606" y="2609"/>
                  </a:cubicBezTo>
                  <a:lnTo>
                    <a:pt x="2752" y="2609"/>
                  </a:lnTo>
                  <a:cubicBezTo>
                    <a:pt x="2811" y="2609"/>
                    <a:pt x="2873" y="2609"/>
                    <a:pt x="2928" y="2591"/>
                  </a:cubicBezTo>
                  <a:lnTo>
                    <a:pt x="2928" y="2591"/>
                  </a:lnTo>
                  <a:lnTo>
                    <a:pt x="2911" y="2593"/>
                  </a:lnTo>
                  <a:lnTo>
                    <a:pt x="2911" y="2593"/>
                  </a:lnTo>
                  <a:cubicBezTo>
                    <a:pt x="2927" y="2590"/>
                    <a:pt x="2943" y="2587"/>
                    <a:pt x="2959" y="2582"/>
                  </a:cubicBezTo>
                  <a:cubicBezTo>
                    <a:pt x="2969" y="2578"/>
                    <a:pt x="2980" y="2576"/>
                    <a:pt x="2990" y="2572"/>
                  </a:cubicBezTo>
                  <a:cubicBezTo>
                    <a:pt x="3010" y="2566"/>
                    <a:pt x="3032" y="2564"/>
                    <a:pt x="3051" y="2557"/>
                  </a:cubicBezTo>
                  <a:lnTo>
                    <a:pt x="3051" y="2557"/>
                  </a:lnTo>
                  <a:cubicBezTo>
                    <a:pt x="3092" y="2550"/>
                    <a:pt x="3129" y="2509"/>
                    <a:pt x="3128" y="2465"/>
                  </a:cubicBezTo>
                  <a:cubicBezTo>
                    <a:pt x="3126" y="2425"/>
                    <a:pt x="3099" y="2388"/>
                    <a:pt x="3061" y="2376"/>
                  </a:cubicBezTo>
                  <a:lnTo>
                    <a:pt x="3061" y="2376"/>
                  </a:lnTo>
                  <a:cubicBezTo>
                    <a:pt x="3041" y="2366"/>
                    <a:pt x="3014" y="2359"/>
                    <a:pt x="2994" y="2354"/>
                  </a:cubicBezTo>
                  <a:lnTo>
                    <a:pt x="2994" y="2354"/>
                  </a:lnTo>
                  <a:lnTo>
                    <a:pt x="3008" y="2361"/>
                  </a:lnTo>
                  <a:lnTo>
                    <a:pt x="3008" y="2361"/>
                  </a:lnTo>
                  <a:cubicBezTo>
                    <a:pt x="2965" y="2342"/>
                    <a:pt x="2920" y="2329"/>
                    <a:pt x="2875" y="2317"/>
                  </a:cubicBezTo>
                  <a:cubicBezTo>
                    <a:pt x="2821" y="2305"/>
                    <a:pt x="2762" y="2307"/>
                    <a:pt x="2708" y="2305"/>
                  </a:cubicBezTo>
                  <a:cubicBezTo>
                    <a:pt x="2618" y="2301"/>
                    <a:pt x="2530" y="2297"/>
                    <a:pt x="2441" y="2293"/>
                  </a:cubicBezTo>
                  <a:cubicBezTo>
                    <a:pt x="2263" y="2285"/>
                    <a:pt x="2086" y="2280"/>
                    <a:pt x="1907" y="2276"/>
                  </a:cubicBezTo>
                  <a:cubicBezTo>
                    <a:pt x="1552" y="2268"/>
                    <a:pt x="1198" y="2258"/>
                    <a:pt x="845" y="2250"/>
                  </a:cubicBezTo>
                  <a:cubicBezTo>
                    <a:pt x="754" y="2248"/>
                    <a:pt x="663" y="2246"/>
                    <a:pt x="571" y="2244"/>
                  </a:cubicBezTo>
                  <a:lnTo>
                    <a:pt x="571" y="2244"/>
                  </a:lnTo>
                  <a:cubicBezTo>
                    <a:pt x="737" y="2034"/>
                    <a:pt x="902" y="1825"/>
                    <a:pt x="1069" y="1615"/>
                  </a:cubicBezTo>
                  <a:cubicBezTo>
                    <a:pt x="1188" y="1467"/>
                    <a:pt x="1305" y="1317"/>
                    <a:pt x="1424" y="1167"/>
                  </a:cubicBezTo>
                  <a:cubicBezTo>
                    <a:pt x="1488" y="1087"/>
                    <a:pt x="1552" y="1007"/>
                    <a:pt x="1613" y="925"/>
                  </a:cubicBezTo>
                  <a:cubicBezTo>
                    <a:pt x="1671" y="849"/>
                    <a:pt x="1720" y="768"/>
                    <a:pt x="1749" y="678"/>
                  </a:cubicBezTo>
                  <a:cubicBezTo>
                    <a:pt x="1792" y="549"/>
                    <a:pt x="1780" y="399"/>
                    <a:pt x="1714" y="279"/>
                  </a:cubicBezTo>
                  <a:cubicBezTo>
                    <a:pt x="1663" y="189"/>
                    <a:pt x="1579" y="117"/>
                    <a:pt x="1486" y="76"/>
                  </a:cubicBezTo>
                  <a:cubicBezTo>
                    <a:pt x="1435" y="53"/>
                    <a:pt x="1383" y="35"/>
                    <a:pt x="1328" y="25"/>
                  </a:cubicBezTo>
                  <a:cubicBezTo>
                    <a:pt x="1266" y="12"/>
                    <a:pt x="1205" y="4"/>
                    <a:pt x="1143" y="2"/>
                  </a:cubicBezTo>
                  <a:cubicBezTo>
                    <a:pt x="1122" y="1"/>
                    <a:pt x="1101" y="0"/>
                    <a:pt x="1080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31"/>
            <p:cNvSpPr/>
            <p:nvPr/>
          </p:nvSpPr>
          <p:spPr>
            <a:xfrm>
              <a:off x="4656800" y="2251050"/>
              <a:ext cx="58625" cy="105525"/>
            </a:xfrm>
            <a:custGeom>
              <a:avLst/>
              <a:gdLst/>
              <a:ahLst/>
              <a:cxnLst/>
              <a:rect l="l" t="t" r="r" b="b"/>
              <a:pathLst>
                <a:path w="2345" h="4221" extrusionOk="0">
                  <a:moveTo>
                    <a:pt x="1455" y="405"/>
                  </a:moveTo>
                  <a:lnTo>
                    <a:pt x="1441" y="411"/>
                  </a:lnTo>
                  <a:cubicBezTo>
                    <a:pt x="1446" y="409"/>
                    <a:pt x="1451" y="407"/>
                    <a:pt x="1455" y="405"/>
                  </a:cubicBezTo>
                  <a:close/>
                  <a:moveTo>
                    <a:pt x="1357" y="463"/>
                  </a:moveTo>
                  <a:lnTo>
                    <a:pt x="1343" y="473"/>
                  </a:lnTo>
                  <a:lnTo>
                    <a:pt x="1343" y="473"/>
                  </a:lnTo>
                  <a:cubicBezTo>
                    <a:pt x="1348" y="469"/>
                    <a:pt x="1352" y="466"/>
                    <a:pt x="1357" y="463"/>
                  </a:cubicBezTo>
                  <a:close/>
                  <a:moveTo>
                    <a:pt x="1942" y="563"/>
                  </a:moveTo>
                  <a:cubicBezTo>
                    <a:pt x="1947" y="574"/>
                    <a:pt x="1951" y="586"/>
                    <a:pt x="1955" y="597"/>
                  </a:cubicBezTo>
                  <a:lnTo>
                    <a:pt x="1955" y="597"/>
                  </a:lnTo>
                  <a:lnTo>
                    <a:pt x="1942" y="563"/>
                  </a:lnTo>
                  <a:close/>
                  <a:moveTo>
                    <a:pt x="1977" y="672"/>
                  </a:moveTo>
                  <a:lnTo>
                    <a:pt x="1977" y="672"/>
                  </a:lnTo>
                  <a:cubicBezTo>
                    <a:pt x="1978" y="680"/>
                    <a:pt x="1979" y="688"/>
                    <a:pt x="1980" y="696"/>
                  </a:cubicBezTo>
                  <a:lnTo>
                    <a:pt x="1980" y="696"/>
                  </a:lnTo>
                  <a:lnTo>
                    <a:pt x="1977" y="672"/>
                  </a:lnTo>
                  <a:close/>
                  <a:moveTo>
                    <a:pt x="1981" y="704"/>
                  </a:moveTo>
                  <a:cubicBezTo>
                    <a:pt x="1982" y="709"/>
                    <a:pt x="1983" y="714"/>
                    <a:pt x="1983" y="719"/>
                  </a:cubicBezTo>
                  <a:lnTo>
                    <a:pt x="1981" y="704"/>
                  </a:lnTo>
                  <a:close/>
                  <a:moveTo>
                    <a:pt x="1985" y="787"/>
                  </a:moveTo>
                  <a:lnTo>
                    <a:pt x="1985" y="787"/>
                  </a:lnTo>
                  <a:cubicBezTo>
                    <a:pt x="1985" y="789"/>
                    <a:pt x="1985" y="790"/>
                    <a:pt x="1985" y="792"/>
                  </a:cubicBezTo>
                  <a:lnTo>
                    <a:pt x="1985" y="792"/>
                  </a:lnTo>
                  <a:lnTo>
                    <a:pt x="1985" y="787"/>
                  </a:lnTo>
                  <a:close/>
                  <a:moveTo>
                    <a:pt x="1913" y="984"/>
                  </a:moveTo>
                  <a:cubicBezTo>
                    <a:pt x="1905" y="995"/>
                    <a:pt x="1896" y="1006"/>
                    <a:pt x="1887" y="1016"/>
                  </a:cubicBezTo>
                  <a:lnTo>
                    <a:pt x="1887" y="1016"/>
                  </a:lnTo>
                  <a:lnTo>
                    <a:pt x="1913" y="984"/>
                  </a:lnTo>
                  <a:close/>
                  <a:moveTo>
                    <a:pt x="1634" y="0"/>
                  </a:moveTo>
                  <a:cubicBezTo>
                    <a:pt x="1559" y="0"/>
                    <a:pt x="1484" y="11"/>
                    <a:pt x="1414" y="31"/>
                  </a:cubicBezTo>
                  <a:cubicBezTo>
                    <a:pt x="1287" y="68"/>
                    <a:pt x="1165" y="144"/>
                    <a:pt x="1061" y="235"/>
                  </a:cubicBezTo>
                  <a:cubicBezTo>
                    <a:pt x="966" y="315"/>
                    <a:pt x="886" y="413"/>
                    <a:pt x="816" y="516"/>
                  </a:cubicBezTo>
                  <a:cubicBezTo>
                    <a:pt x="746" y="617"/>
                    <a:pt x="691" y="723"/>
                    <a:pt x="635" y="830"/>
                  </a:cubicBezTo>
                  <a:cubicBezTo>
                    <a:pt x="539" y="1024"/>
                    <a:pt x="455" y="1227"/>
                    <a:pt x="390" y="1433"/>
                  </a:cubicBezTo>
                  <a:lnTo>
                    <a:pt x="390" y="1433"/>
                  </a:lnTo>
                  <a:cubicBezTo>
                    <a:pt x="380" y="1376"/>
                    <a:pt x="370" y="1319"/>
                    <a:pt x="360" y="1262"/>
                  </a:cubicBezTo>
                  <a:lnTo>
                    <a:pt x="227" y="487"/>
                  </a:lnTo>
                  <a:cubicBezTo>
                    <a:pt x="222" y="458"/>
                    <a:pt x="196" y="430"/>
                    <a:pt x="173" y="417"/>
                  </a:cubicBezTo>
                  <a:cubicBezTo>
                    <a:pt x="157" y="408"/>
                    <a:pt x="135" y="402"/>
                    <a:pt x="115" y="402"/>
                  </a:cubicBezTo>
                  <a:cubicBezTo>
                    <a:pt x="104" y="402"/>
                    <a:pt x="94" y="404"/>
                    <a:pt x="85" y="407"/>
                  </a:cubicBezTo>
                  <a:cubicBezTo>
                    <a:pt x="56" y="415"/>
                    <a:pt x="29" y="432"/>
                    <a:pt x="15" y="458"/>
                  </a:cubicBezTo>
                  <a:cubicBezTo>
                    <a:pt x="1" y="489"/>
                    <a:pt x="1" y="516"/>
                    <a:pt x="5" y="549"/>
                  </a:cubicBezTo>
                  <a:lnTo>
                    <a:pt x="5" y="547"/>
                  </a:lnTo>
                  <a:cubicBezTo>
                    <a:pt x="54" y="896"/>
                    <a:pt x="101" y="1245"/>
                    <a:pt x="151" y="1595"/>
                  </a:cubicBezTo>
                  <a:cubicBezTo>
                    <a:pt x="177" y="1788"/>
                    <a:pt x="204" y="1981"/>
                    <a:pt x="231" y="2175"/>
                  </a:cubicBezTo>
                  <a:lnTo>
                    <a:pt x="231" y="2175"/>
                  </a:lnTo>
                  <a:cubicBezTo>
                    <a:pt x="223" y="2245"/>
                    <a:pt x="216" y="2315"/>
                    <a:pt x="212" y="2386"/>
                  </a:cubicBezTo>
                  <a:cubicBezTo>
                    <a:pt x="194" y="2653"/>
                    <a:pt x="208" y="2918"/>
                    <a:pt x="245" y="3183"/>
                  </a:cubicBezTo>
                  <a:cubicBezTo>
                    <a:pt x="280" y="3435"/>
                    <a:pt x="342" y="3686"/>
                    <a:pt x="430" y="3924"/>
                  </a:cubicBezTo>
                  <a:cubicBezTo>
                    <a:pt x="457" y="3996"/>
                    <a:pt x="485" y="4066"/>
                    <a:pt x="516" y="4138"/>
                  </a:cubicBezTo>
                  <a:cubicBezTo>
                    <a:pt x="531" y="4173"/>
                    <a:pt x="582" y="4208"/>
                    <a:pt x="619" y="4216"/>
                  </a:cubicBezTo>
                  <a:cubicBezTo>
                    <a:pt x="633" y="4219"/>
                    <a:pt x="647" y="4221"/>
                    <a:pt x="662" y="4221"/>
                  </a:cubicBezTo>
                  <a:cubicBezTo>
                    <a:pt x="684" y="4221"/>
                    <a:pt x="707" y="4217"/>
                    <a:pt x="730" y="4208"/>
                  </a:cubicBezTo>
                  <a:cubicBezTo>
                    <a:pt x="763" y="4193"/>
                    <a:pt x="794" y="4169"/>
                    <a:pt x="810" y="4138"/>
                  </a:cubicBezTo>
                  <a:lnTo>
                    <a:pt x="829" y="4097"/>
                  </a:lnTo>
                  <a:cubicBezTo>
                    <a:pt x="837" y="4066"/>
                    <a:pt x="837" y="4035"/>
                    <a:pt x="829" y="4006"/>
                  </a:cubicBezTo>
                  <a:cubicBezTo>
                    <a:pt x="828" y="4006"/>
                    <a:pt x="828" y="4005"/>
                    <a:pt x="828" y="4005"/>
                  </a:cubicBezTo>
                  <a:lnTo>
                    <a:pt x="828" y="4005"/>
                  </a:lnTo>
                  <a:lnTo>
                    <a:pt x="829" y="4004"/>
                  </a:lnTo>
                  <a:cubicBezTo>
                    <a:pt x="828" y="4004"/>
                    <a:pt x="828" y="4003"/>
                    <a:pt x="828" y="4003"/>
                  </a:cubicBezTo>
                  <a:lnTo>
                    <a:pt x="828" y="4003"/>
                  </a:lnTo>
                  <a:cubicBezTo>
                    <a:pt x="750" y="3544"/>
                    <a:pt x="674" y="3087"/>
                    <a:pt x="594" y="2630"/>
                  </a:cubicBezTo>
                  <a:cubicBezTo>
                    <a:pt x="585" y="2574"/>
                    <a:pt x="575" y="2518"/>
                    <a:pt x="566" y="2462"/>
                  </a:cubicBezTo>
                  <a:lnTo>
                    <a:pt x="566" y="2462"/>
                  </a:lnTo>
                  <a:cubicBezTo>
                    <a:pt x="567" y="2428"/>
                    <a:pt x="569" y="2395"/>
                    <a:pt x="572" y="2361"/>
                  </a:cubicBezTo>
                  <a:cubicBezTo>
                    <a:pt x="578" y="2289"/>
                    <a:pt x="584" y="2215"/>
                    <a:pt x="594" y="2143"/>
                  </a:cubicBezTo>
                  <a:lnTo>
                    <a:pt x="594" y="2143"/>
                  </a:lnTo>
                  <a:lnTo>
                    <a:pt x="588" y="2190"/>
                  </a:lnTo>
                  <a:cubicBezTo>
                    <a:pt x="623" y="1931"/>
                    <a:pt x="685" y="1675"/>
                    <a:pt x="773" y="1428"/>
                  </a:cubicBezTo>
                  <a:cubicBezTo>
                    <a:pt x="797" y="1362"/>
                    <a:pt x="822" y="1295"/>
                    <a:pt x="849" y="1228"/>
                  </a:cubicBezTo>
                  <a:lnTo>
                    <a:pt x="849" y="1228"/>
                  </a:lnTo>
                  <a:cubicBezTo>
                    <a:pt x="895" y="1124"/>
                    <a:pt x="945" y="1021"/>
                    <a:pt x="999" y="921"/>
                  </a:cubicBezTo>
                  <a:cubicBezTo>
                    <a:pt x="1049" y="827"/>
                    <a:pt x="1102" y="737"/>
                    <a:pt x="1166" y="652"/>
                  </a:cubicBezTo>
                  <a:lnTo>
                    <a:pt x="1166" y="652"/>
                  </a:lnTo>
                  <a:cubicBezTo>
                    <a:pt x="1215" y="591"/>
                    <a:pt x="1270" y="533"/>
                    <a:pt x="1331" y="482"/>
                  </a:cubicBezTo>
                  <a:lnTo>
                    <a:pt x="1331" y="482"/>
                  </a:lnTo>
                  <a:cubicBezTo>
                    <a:pt x="1375" y="451"/>
                    <a:pt x="1421" y="422"/>
                    <a:pt x="1469" y="400"/>
                  </a:cubicBezTo>
                  <a:lnTo>
                    <a:pt x="1469" y="400"/>
                  </a:lnTo>
                  <a:cubicBezTo>
                    <a:pt x="1507" y="386"/>
                    <a:pt x="1544" y="376"/>
                    <a:pt x="1582" y="369"/>
                  </a:cubicBezTo>
                  <a:lnTo>
                    <a:pt x="1582" y="369"/>
                  </a:lnTo>
                  <a:cubicBezTo>
                    <a:pt x="1599" y="368"/>
                    <a:pt x="1615" y="368"/>
                    <a:pt x="1631" y="368"/>
                  </a:cubicBezTo>
                  <a:cubicBezTo>
                    <a:pt x="1647" y="368"/>
                    <a:pt x="1664" y="368"/>
                    <a:pt x="1680" y="369"/>
                  </a:cubicBezTo>
                  <a:lnTo>
                    <a:pt x="1680" y="369"/>
                  </a:lnTo>
                  <a:cubicBezTo>
                    <a:pt x="1711" y="375"/>
                    <a:pt x="1741" y="383"/>
                    <a:pt x="1771" y="394"/>
                  </a:cubicBezTo>
                  <a:lnTo>
                    <a:pt x="1771" y="394"/>
                  </a:lnTo>
                  <a:cubicBezTo>
                    <a:pt x="1793" y="406"/>
                    <a:pt x="1816" y="419"/>
                    <a:pt x="1837" y="434"/>
                  </a:cubicBezTo>
                  <a:lnTo>
                    <a:pt x="1837" y="434"/>
                  </a:lnTo>
                  <a:cubicBezTo>
                    <a:pt x="1860" y="454"/>
                    <a:pt x="1880" y="475"/>
                    <a:pt x="1899" y="497"/>
                  </a:cubicBezTo>
                  <a:lnTo>
                    <a:pt x="1899" y="497"/>
                  </a:lnTo>
                  <a:cubicBezTo>
                    <a:pt x="1922" y="530"/>
                    <a:pt x="1941" y="563"/>
                    <a:pt x="1956" y="600"/>
                  </a:cubicBezTo>
                  <a:lnTo>
                    <a:pt x="1956" y="600"/>
                  </a:lnTo>
                  <a:cubicBezTo>
                    <a:pt x="1967" y="632"/>
                    <a:pt x="1975" y="666"/>
                    <a:pt x="1980" y="699"/>
                  </a:cubicBezTo>
                  <a:lnTo>
                    <a:pt x="1980" y="699"/>
                  </a:lnTo>
                  <a:cubicBezTo>
                    <a:pt x="1984" y="737"/>
                    <a:pt x="1984" y="775"/>
                    <a:pt x="1981" y="814"/>
                  </a:cubicBezTo>
                  <a:lnTo>
                    <a:pt x="1981" y="814"/>
                  </a:lnTo>
                  <a:cubicBezTo>
                    <a:pt x="1975" y="850"/>
                    <a:pt x="1965" y="884"/>
                    <a:pt x="1952" y="917"/>
                  </a:cubicBezTo>
                  <a:lnTo>
                    <a:pt x="1952" y="917"/>
                  </a:lnTo>
                  <a:cubicBezTo>
                    <a:pt x="1933" y="953"/>
                    <a:pt x="1910" y="987"/>
                    <a:pt x="1886" y="1018"/>
                  </a:cubicBezTo>
                  <a:lnTo>
                    <a:pt x="1886" y="1018"/>
                  </a:lnTo>
                  <a:cubicBezTo>
                    <a:pt x="1838" y="1073"/>
                    <a:pt x="1785" y="1123"/>
                    <a:pt x="1728" y="1167"/>
                  </a:cubicBezTo>
                  <a:lnTo>
                    <a:pt x="1763" y="1138"/>
                  </a:lnTo>
                  <a:lnTo>
                    <a:pt x="1763" y="1138"/>
                  </a:lnTo>
                  <a:cubicBezTo>
                    <a:pt x="1636" y="1237"/>
                    <a:pt x="1490" y="1311"/>
                    <a:pt x="1342" y="1375"/>
                  </a:cubicBezTo>
                  <a:lnTo>
                    <a:pt x="1387" y="1356"/>
                  </a:lnTo>
                  <a:lnTo>
                    <a:pt x="1387" y="1356"/>
                  </a:lnTo>
                  <a:cubicBezTo>
                    <a:pt x="1315" y="1387"/>
                    <a:pt x="1241" y="1414"/>
                    <a:pt x="1168" y="1440"/>
                  </a:cubicBezTo>
                  <a:cubicBezTo>
                    <a:pt x="1133" y="1453"/>
                    <a:pt x="1098" y="1465"/>
                    <a:pt x="1061" y="1477"/>
                  </a:cubicBezTo>
                  <a:cubicBezTo>
                    <a:pt x="1030" y="1490"/>
                    <a:pt x="999" y="1504"/>
                    <a:pt x="970" y="1519"/>
                  </a:cubicBezTo>
                  <a:cubicBezTo>
                    <a:pt x="954" y="1526"/>
                    <a:pt x="938" y="1533"/>
                    <a:pt x="924" y="1542"/>
                  </a:cubicBezTo>
                  <a:lnTo>
                    <a:pt x="924" y="1542"/>
                  </a:lnTo>
                  <a:cubicBezTo>
                    <a:pt x="893" y="1558"/>
                    <a:pt x="867" y="1581"/>
                    <a:pt x="849" y="1611"/>
                  </a:cubicBezTo>
                  <a:cubicBezTo>
                    <a:pt x="829" y="1648"/>
                    <a:pt x="818" y="1701"/>
                    <a:pt x="833" y="1742"/>
                  </a:cubicBezTo>
                  <a:cubicBezTo>
                    <a:pt x="845" y="1786"/>
                    <a:pt x="872" y="1825"/>
                    <a:pt x="911" y="1847"/>
                  </a:cubicBezTo>
                  <a:cubicBezTo>
                    <a:pt x="937" y="1861"/>
                    <a:pt x="968" y="1870"/>
                    <a:pt x="1000" y="1870"/>
                  </a:cubicBezTo>
                  <a:cubicBezTo>
                    <a:pt x="1015" y="1870"/>
                    <a:pt x="1029" y="1868"/>
                    <a:pt x="1044" y="1864"/>
                  </a:cubicBezTo>
                  <a:lnTo>
                    <a:pt x="1044" y="1864"/>
                  </a:lnTo>
                  <a:cubicBezTo>
                    <a:pt x="1074" y="1860"/>
                    <a:pt x="1105" y="1853"/>
                    <a:pt x="1135" y="1847"/>
                  </a:cubicBezTo>
                  <a:cubicBezTo>
                    <a:pt x="1163" y="1841"/>
                    <a:pt x="1190" y="1829"/>
                    <a:pt x="1219" y="1818"/>
                  </a:cubicBezTo>
                  <a:cubicBezTo>
                    <a:pt x="1274" y="1798"/>
                    <a:pt x="1332" y="1777"/>
                    <a:pt x="1387" y="1753"/>
                  </a:cubicBezTo>
                  <a:cubicBezTo>
                    <a:pt x="1511" y="1703"/>
                    <a:pt x="1634" y="1650"/>
                    <a:pt x="1749" y="1584"/>
                  </a:cubicBezTo>
                  <a:cubicBezTo>
                    <a:pt x="1860" y="1523"/>
                    <a:pt x="1965" y="1449"/>
                    <a:pt x="2055" y="1362"/>
                  </a:cubicBezTo>
                  <a:cubicBezTo>
                    <a:pt x="2106" y="1315"/>
                    <a:pt x="2150" y="1262"/>
                    <a:pt x="2191" y="1208"/>
                  </a:cubicBezTo>
                  <a:cubicBezTo>
                    <a:pt x="2219" y="1171"/>
                    <a:pt x="2244" y="1130"/>
                    <a:pt x="2265" y="1087"/>
                  </a:cubicBezTo>
                  <a:cubicBezTo>
                    <a:pt x="2287" y="1036"/>
                    <a:pt x="2310" y="984"/>
                    <a:pt x="2322" y="929"/>
                  </a:cubicBezTo>
                  <a:cubicBezTo>
                    <a:pt x="2334" y="873"/>
                    <a:pt x="2343" y="816"/>
                    <a:pt x="2343" y="758"/>
                  </a:cubicBezTo>
                  <a:cubicBezTo>
                    <a:pt x="2345" y="660"/>
                    <a:pt x="2328" y="557"/>
                    <a:pt x="2291" y="467"/>
                  </a:cubicBezTo>
                  <a:cubicBezTo>
                    <a:pt x="2248" y="362"/>
                    <a:pt x="2193" y="265"/>
                    <a:pt x="2108" y="187"/>
                  </a:cubicBezTo>
                  <a:cubicBezTo>
                    <a:pt x="2026" y="109"/>
                    <a:pt x="1924" y="48"/>
                    <a:pt x="1811" y="21"/>
                  </a:cubicBezTo>
                  <a:cubicBezTo>
                    <a:pt x="1754" y="7"/>
                    <a:pt x="1694" y="0"/>
                    <a:pt x="1634" y="0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31"/>
            <p:cNvSpPr/>
            <p:nvPr/>
          </p:nvSpPr>
          <p:spPr>
            <a:xfrm>
              <a:off x="4080325" y="2231875"/>
              <a:ext cx="176350" cy="100825"/>
            </a:xfrm>
            <a:custGeom>
              <a:avLst/>
              <a:gdLst/>
              <a:ahLst/>
              <a:cxnLst/>
              <a:rect l="l" t="t" r="r" b="b"/>
              <a:pathLst>
                <a:path w="7054" h="4033" extrusionOk="0">
                  <a:moveTo>
                    <a:pt x="1953" y="1308"/>
                  </a:moveTo>
                  <a:cubicBezTo>
                    <a:pt x="1949" y="1312"/>
                    <a:pt x="1942" y="1318"/>
                    <a:pt x="1940" y="1318"/>
                  </a:cubicBezTo>
                  <a:cubicBezTo>
                    <a:pt x="1940" y="1318"/>
                    <a:pt x="1940" y="1318"/>
                    <a:pt x="1939" y="1318"/>
                  </a:cubicBezTo>
                  <a:lnTo>
                    <a:pt x="1939" y="1318"/>
                  </a:lnTo>
                  <a:cubicBezTo>
                    <a:pt x="1940" y="1317"/>
                    <a:pt x="1942" y="1316"/>
                    <a:pt x="1944" y="1314"/>
                  </a:cubicBezTo>
                  <a:cubicBezTo>
                    <a:pt x="1947" y="1312"/>
                    <a:pt x="1950" y="1310"/>
                    <a:pt x="1953" y="1308"/>
                  </a:cubicBezTo>
                  <a:close/>
                  <a:moveTo>
                    <a:pt x="4474" y="1823"/>
                  </a:moveTo>
                  <a:lnTo>
                    <a:pt x="4474" y="1823"/>
                  </a:lnTo>
                  <a:cubicBezTo>
                    <a:pt x="4474" y="1823"/>
                    <a:pt x="4474" y="1825"/>
                    <a:pt x="4473" y="1829"/>
                  </a:cubicBezTo>
                  <a:cubicBezTo>
                    <a:pt x="4473" y="1830"/>
                    <a:pt x="4473" y="1830"/>
                    <a:pt x="4473" y="1830"/>
                  </a:cubicBezTo>
                  <a:lnTo>
                    <a:pt x="4473" y="1830"/>
                  </a:lnTo>
                  <a:cubicBezTo>
                    <a:pt x="4473" y="1826"/>
                    <a:pt x="4474" y="1823"/>
                    <a:pt x="4474" y="1823"/>
                  </a:cubicBezTo>
                  <a:close/>
                  <a:moveTo>
                    <a:pt x="2299" y="2066"/>
                  </a:moveTo>
                  <a:cubicBezTo>
                    <a:pt x="2296" y="2070"/>
                    <a:pt x="2292" y="2075"/>
                    <a:pt x="2289" y="2079"/>
                  </a:cubicBezTo>
                  <a:lnTo>
                    <a:pt x="2289" y="2079"/>
                  </a:lnTo>
                  <a:lnTo>
                    <a:pt x="2299" y="2066"/>
                  </a:lnTo>
                  <a:close/>
                  <a:moveTo>
                    <a:pt x="1930" y="2446"/>
                  </a:moveTo>
                  <a:cubicBezTo>
                    <a:pt x="1924" y="2450"/>
                    <a:pt x="1919" y="2454"/>
                    <a:pt x="1913" y="2458"/>
                  </a:cubicBezTo>
                  <a:lnTo>
                    <a:pt x="1913" y="2458"/>
                  </a:lnTo>
                  <a:lnTo>
                    <a:pt x="1930" y="2446"/>
                  </a:lnTo>
                  <a:close/>
                  <a:moveTo>
                    <a:pt x="5183" y="2549"/>
                  </a:moveTo>
                  <a:lnTo>
                    <a:pt x="5182" y="2551"/>
                  </a:lnTo>
                  <a:cubicBezTo>
                    <a:pt x="5182" y="2550"/>
                    <a:pt x="5183" y="2550"/>
                    <a:pt x="5183" y="2549"/>
                  </a:cubicBezTo>
                  <a:close/>
                  <a:moveTo>
                    <a:pt x="6558" y="2733"/>
                  </a:moveTo>
                  <a:cubicBezTo>
                    <a:pt x="6561" y="2739"/>
                    <a:pt x="6563" y="2745"/>
                    <a:pt x="6565" y="2751"/>
                  </a:cubicBezTo>
                  <a:lnTo>
                    <a:pt x="6565" y="2751"/>
                  </a:lnTo>
                  <a:lnTo>
                    <a:pt x="6558" y="2733"/>
                  </a:lnTo>
                  <a:close/>
                  <a:moveTo>
                    <a:pt x="3279" y="2801"/>
                  </a:moveTo>
                  <a:cubicBezTo>
                    <a:pt x="3279" y="2801"/>
                    <a:pt x="3278" y="2802"/>
                    <a:pt x="3275" y="2805"/>
                  </a:cubicBezTo>
                  <a:cubicBezTo>
                    <a:pt x="3275" y="2805"/>
                    <a:pt x="3275" y="2806"/>
                    <a:pt x="3275" y="2806"/>
                  </a:cubicBezTo>
                  <a:lnTo>
                    <a:pt x="3275" y="2806"/>
                  </a:lnTo>
                  <a:cubicBezTo>
                    <a:pt x="3277" y="2803"/>
                    <a:pt x="3279" y="2801"/>
                    <a:pt x="3279" y="2801"/>
                  </a:cubicBezTo>
                  <a:close/>
                  <a:moveTo>
                    <a:pt x="6593" y="2834"/>
                  </a:moveTo>
                  <a:cubicBezTo>
                    <a:pt x="6594" y="2841"/>
                    <a:pt x="6595" y="2849"/>
                    <a:pt x="6596" y="2856"/>
                  </a:cubicBezTo>
                  <a:lnTo>
                    <a:pt x="6596" y="2856"/>
                  </a:lnTo>
                  <a:lnTo>
                    <a:pt x="6593" y="2834"/>
                  </a:lnTo>
                  <a:close/>
                  <a:moveTo>
                    <a:pt x="880" y="2904"/>
                  </a:moveTo>
                  <a:cubicBezTo>
                    <a:pt x="865" y="2906"/>
                    <a:pt x="850" y="2908"/>
                    <a:pt x="835" y="2909"/>
                  </a:cubicBezTo>
                  <a:lnTo>
                    <a:pt x="835" y="2909"/>
                  </a:lnTo>
                  <a:lnTo>
                    <a:pt x="880" y="2904"/>
                  </a:lnTo>
                  <a:close/>
                  <a:moveTo>
                    <a:pt x="6572" y="3052"/>
                  </a:moveTo>
                  <a:lnTo>
                    <a:pt x="6572" y="3052"/>
                  </a:lnTo>
                  <a:cubicBezTo>
                    <a:pt x="6569" y="3060"/>
                    <a:pt x="6566" y="3068"/>
                    <a:pt x="6562" y="3077"/>
                  </a:cubicBezTo>
                  <a:lnTo>
                    <a:pt x="6572" y="3052"/>
                  </a:lnTo>
                  <a:close/>
                  <a:moveTo>
                    <a:pt x="4124" y="3132"/>
                  </a:moveTo>
                  <a:lnTo>
                    <a:pt x="4124" y="3132"/>
                  </a:lnTo>
                  <a:cubicBezTo>
                    <a:pt x="4123" y="3134"/>
                    <a:pt x="4122" y="3136"/>
                    <a:pt x="4121" y="3138"/>
                  </a:cubicBezTo>
                  <a:lnTo>
                    <a:pt x="4121" y="3138"/>
                  </a:lnTo>
                  <a:lnTo>
                    <a:pt x="4124" y="3132"/>
                  </a:lnTo>
                  <a:close/>
                  <a:moveTo>
                    <a:pt x="5215" y="3368"/>
                  </a:moveTo>
                  <a:lnTo>
                    <a:pt x="5209" y="3375"/>
                  </a:lnTo>
                  <a:lnTo>
                    <a:pt x="5209" y="3375"/>
                  </a:lnTo>
                  <a:cubicBezTo>
                    <a:pt x="5209" y="3375"/>
                    <a:pt x="5209" y="3375"/>
                    <a:pt x="5209" y="3375"/>
                  </a:cubicBezTo>
                  <a:lnTo>
                    <a:pt x="5209" y="3375"/>
                  </a:lnTo>
                  <a:lnTo>
                    <a:pt x="5215" y="3368"/>
                  </a:lnTo>
                  <a:close/>
                  <a:moveTo>
                    <a:pt x="5186" y="3419"/>
                  </a:moveTo>
                  <a:lnTo>
                    <a:pt x="5186" y="3419"/>
                  </a:lnTo>
                  <a:cubicBezTo>
                    <a:pt x="5186" y="3419"/>
                    <a:pt x="5186" y="3419"/>
                    <a:pt x="5186" y="3419"/>
                  </a:cubicBezTo>
                  <a:lnTo>
                    <a:pt x="5186" y="3419"/>
                  </a:lnTo>
                  <a:cubicBezTo>
                    <a:pt x="5186" y="3419"/>
                    <a:pt x="5186" y="3419"/>
                    <a:pt x="5186" y="3419"/>
                  </a:cubicBezTo>
                  <a:lnTo>
                    <a:pt x="5186" y="3419"/>
                  </a:lnTo>
                  <a:lnTo>
                    <a:pt x="5186" y="3419"/>
                  </a:lnTo>
                  <a:lnTo>
                    <a:pt x="5186" y="3419"/>
                  </a:lnTo>
                  <a:lnTo>
                    <a:pt x="5186" y="3419"/>
                  </a:lnTo>
                  <a:close/>
                  <a:moveTo>
                    <a:pt x="5116" y="3422"/>
                  </a:moveTo>
                  <a:cubicBezTo>
                    <a:pt x="5118" y="3422"/>
                    <a:pt x="5119" y="3422"/>
                    <a:pt x="5121" y="3422"/>
                  </a:cubicBezTo>
                  <a:lnTo>
                    <a:pt x="5121" y="3422"/>
                  </a:lnTo>
                  <a:lnTo>
                    <a:pt x="5116" y="3422"/>
                  </a:lnTo>
                  <a:close/>
                  <a:moveTo>
                    <a:pt x="5187" y="3441"/>
                  </a:moveTo>
                  <a:cubicBezTo>
                    <a:pt x="5187" y="3441"/>
                    <a:pt x="5187" y="3441"/>
                    <a:pt x="5187" y="3441"/>
                  </a:cubicBezTo>
                  <a:lnTo>
                    <a:pt x="5187" y="3441"/>
                  </a:lnTo>
                  <a:cubicBezTo>
                    <a:pt x="5187" y="3441"/>
                    <a:pt x="5187" y="3441"/>
                    <a:pt x="5187" y="3441"/>
                  </a:cubicBezTo>
                  <a:lnTo>
                    <a:pt x="5187" y="3441"/>
                  </a:lnTo>
                  <a:lnTo>
                    <a:pt x="5187" y="3441"/>
                  </a:lnTo>
                  <a:lnTo>
                    <a:pt x="5187" y="3441"/>
                  </a:lnTo>
                  <a:close/>
                  <a:moveTo>
                    <a:pt x="5193" y="3453"/>
                  </a:moveTo>
                  <a:cubicBezTo>
                    <a:pt x="5195" y="3455"/>
                    <a:pt x="5198" y="3457"/>
                    <a:pt x="5200" y="3459"/>
                  </a:cubicBezTo>
                  <a:lnTo>
                    <a:pt x="5193" y="3453"/>
                  </a:lnTo>
                  <a:lnTo>
                    <a:pt x="5193" y="3453"/>
                  </a:lnTo>
                  <a:cubicBezTo>
                    <a:pt x="5193" y="3453"/>
                    <a:pt x="5193" y="3453"/>
                    <a:pt x="5193" y="3453"/>
                  </a:cubicBezTo>
                  <a:close/>
                  <a:moveTo>
                    <a:pt x="5193" y="3464"/>
                  </a:moveTo>
                  <a:lnTo>
                    <a:pt x="5193" y="3464"/>
                  </a:lnTo>
                  <a:cubicBezTo>
                    <a:pt x="5194" y="3466"/>
                    <a:pt x="5194" y="3467"/>
                    <a:pt x="5194" y="3469"/>
                  </a:cubicBezTo>
                  <a:lnTo>
                    <a:pt x="5193" y="3464"/>
                  </a:lnTo>
                  <a:close/>
                  <a:moveTo>
                    <a:pt x="4540" y="1"/>
                  </a:moveTo>
                  <a:cubicBezTo>
                    <a:pt x="4539" y="1"/>
                    <a:pt x="4538" y="1"/>
                    <a:pt x="4537" y="1"/>
                  </a:cubicBezTo>
                  <a:cubicBezTo>
                    <a:pt x="4485" y="5"/>
                    <a:pt x="4430" y="36"/>
                    <a:pt x="4422" y="89"/>
                  </a:cubicBezTo>
                  <a:cubicBezTo>
                    <a:pt x="4411" y="151"/>
                    <a:pt x="4401" y="213"/>
                    <a:pt x="4395" y="274"/>
                  </a:cubicBezTo>
                  <a:cubicBezTo>
                    <a:pt x="4391" y="330"/>
                    <a:pt x="4385" y="383"/>
                    <a:pt x="4377" y="439"/>
                  </a:cubicBezTo>
                  <a:cubicBezTo>
                    <a:pt x="4370" y="492"/>
                    <a:pt x="4364" y="537"/>
                    <a:pt x="4356" y="591"/>
                  </a:cubicBezTo>
                  <a:cubicBezTo>
                    <a:pt x="4348" y="644"/>
                    <a:pt x="4331" y="700"/>
                    <a:pt x="4315" y="753"/>
                  </a:cubicBezTo>
                  <a:cubicBezTo>
                    <a:pt x="4253" y="969"/>
                    <a:pt x="4185" y="1182"/>
                    <a:pt x="4099" y="1388"/>
                  </a:cubicBezTo>
                  <a:cubicBezTo>
                    <a:pt x="4017" y="1591"/>
                    <a:pt x="3925" y="1790"/>
                    <a:pt x="3824" y="1984"/>
                  </a:cubicBezTo>
                  <a:cubicBezTo>
                    <a:pt x="3723" y="2179"/>
                    <a:pt x="3592" y="2368"/>
                    <a:pt x="3464" y="2549"/>
                  </a:cubicBezTo>
                  <a:cubicBezTo>
                    <a:pt x="3427" y="2600"/>
                    <a:pt x="3390" y="2651"/>
                    <a:pt x="3351" y="2703"/>
                  </a:cubicBezTo>
                  <a:cubicBezTo>
                    <a:pt x="3333" y="2729"/>
                    <a:pt x="3312" y="2754"/>
                    <a:pt x="3294" y="2779"/>
                  </a:cubicBezTo>
                  <a:cubicBezTo>
                    <a:pt x="3292" y="2785"/>
                    <a:pt x="3288" y="2789"/>
                    <a:pt x="3284" y="2793"/>
                  </a:cubicBezTo>
                  <a:cubicBezTo>
                    <a:pt x="3293" y="2779"/>
                    <a:pt x="3297" y="2774"/>
                    <a:pt x="3297" y="2774"/>
                  </a:cubicBezTo>
                  <a:lnTo>
                    <a:pt x="3297" y="2774"/>
                  </a:lnTo>
                  <a:cubicBezTo>
                    <a:pt x="3297" y="2774"/>
                    <a:pt x="3280" y="2797"/>
                    <a:pt x="3272" y="2809"/>
                  </a:cubicBezTo>
                  <a:lnTo>
                    <a:pt x="3272" y="2809"/>
                  </a:lnTo>
                  <a:cubicBezTo>
                    <a:pt x="3267" y="2815"/>
                    <a:pt x="3262" y="2821"/>
                    <a:pt x="3259" y="2826"/>
                  </a:cubicBezTo>
                  <a:cubicBezTo>
                    <a:pt x="3237" y="2854"/>
                    <a:pt x="3214" y="2882"/>
                    <a:pt x="3191" y="2909"/>
                  </a:cubicBezTo>
                  <a:lnTo>
                    <a:pt x="3191" y="2909"/>
                  </a:lnTo>
                  <a:cubicBezTo>
                    <a:pt x="3138" y="2621"/>
                    <a:pt x="3085" y="2334"/>
                    <a:pt x="3031" y="2045"/>
                  </a:cubicBezTo>
                  <a:cubicBezTo>
                    <a:pt x="3008" y="1920"/>
                    <a:pt x="2986" y="1795"/>
                    <a:pt x="2963" y="1671"/>
                  </a:cubicBezTo>
                  <a:cubicBezTo>
                    <a:pt x="2953" y="1624"/>
                    <a:pt x="2918" y="1581"/>
                    <a:pt x="2881" y="1552"/>
                  </a:cubicBezTo>
                  <a:cubicBezTo>
                    <a:pt x="2846" y="1525"/>
                    <a:pt x="2799" y="1505"/>
                    <a:pt x="2752" y="1505"/>
                  </a:cubicBezTo>
                  <a:cubicBezTo>
                    <a:pt x="2750" y="1505"/>
                    <a:pt x="2748" y="1505"/>
                    <a:pt x="2745" y="1505"/>
                  </a:cubicBezTo>
                  <a:cubicBezTo>
                    <a:pt x="2704" y="1507"/>
                    <a:pt x="2665" y="1517"/>
                    <a:pt x="2630" y="1536"/>
                  </a:cubicBezTo>
                  <a:cubicBezTo>
                    <a:pt x="2577" y="1564"/>
                    <a:pt x="2548" y="1616"/>
                    <a:pt x="2528" y="1671"/>
                  </a:cubicBezTo>
                  <a:cubicBezTo>
                    <a:pt x="2525" y="1676"/>
                    <a:pt x="2522" y="1682"/>
                    <a:pt x="2520" y="1687"/>
                  </a:cubicBezTo>
                  <a:lnTo>
                    <a:pt x="2520" y="1687"/>
                  </a:lnTo>
                  <a:cubicBezTo>
                    <a:pt x="2451" y="1832"/>
                    <a:pt x="2372" y="1969"/>
                    <a:pt x="2275" y="2097"/>
                  </a:cubicBezTo>
                  <a:lnTo>
                    <a:pt x="2275" y="2097"/>
                  </a:lnTo>
                  <a:cubicBezTo>
                    <a:pt x="2162" y="2237"/>
                    <a:pt x="2032" y="2363"/>
                    <a:pt x="1891" y="2475"/>
                  </a:cubicBezTo>
                  <a:lnTo>
                    <a:pt x="1891" y="2475"/>
                  </a:lnTo>
                  <a:cubicBezTo>
                    <a:pt x="1733" y="2589"/>
                    <a:pt x="1563" y="2686"/>
                    <a:pt x="1383" y="2762"/>
                  </a:cubicBezTo>
                  <a:lnTo>
                    <a:pt x="1445" y="2738"/>
                  </a:lnTo>
                  <a:lnTo>
                    <a:pt x="1445" y="2738"/>
                  </a:lnTo>
                  <a:cubicBezTo>
                    <a:pt x="1245" y="2820"/>
                    <a:pt x="1035" y="2881"/>
                    <a:pt x="823" y="2911"/>
                  </a:cubicBezTo>
                  <a:lnTo>
                    <a:pt x="823" y="2911"/>
                  </a:lnTo>
                  <a:cubicBezTo>
                    <a:pt x="763" y="2917"/>
                    <a:pt x="703" y="2921"/>
                    <a:pt x="643" y="2922"/>
                  </a:cubicBezTo>
                  <a:lnTo>
                    <a:pt x="643" y="2922"/>
                  </a:lnTo>
                  <a:cubicBezTo>
                    <a:pt x="786" y="2614"/>
                    <a:pt x="966" y="2322"/>
                    <a:pt x="1172" y="2055"/>
                  </a:cubicBezTo>
                  <a:lnTo>
                    <a:pt x="1172" y="2055"/>
                  </a:lnTo>
                  <a:lnTo>
                    <a:pt x="1141" y="2097"/>
                  </a:lnTo>
                  <a:cubicBezTo>
                    <a:pt x="1285" y="1910"/>
                    <a:pt x="1449" y="1741"/>
                    <a:pt x="1624" y="1581"/>
                  </a:cubicBezTo>
                  <a:cubicBezTo>
                    <a:pt x="1705" y="1507"/>
                    <a:pt x="1789" y="1437"/>
                    <a:pt x="1874" y="1368"/>
                  </a:cubicBezTo>
                  <a:lnTo>
                    <a:pt x="1874" y="1368"/>
                  </a:lnTo>
                  <a:cubicBezTo>
                    <a:pt x="1874" y="1369"/>
                    <a:pt x="1874" y="1369"/>
                    <a:pt x="1874" y="1369"/>
                  </a:cubicBezTo>
                  <a:cubicBezTo>
                    <a:pt x="1874" y="1369"/>
                    <a:pt x="1876" y="1367"/>
                    <a:pt x="1882" y="1363"/>
                  </a:cubicBezTo>
                  <a:cubicBezTo>
                    <a:pt x="1887" y="1359"/>
                    <a:pt x="1893" y="1355"/>
                    <a:pt x="1897" y="1351"/>
                  </a:cubicBezTo>
                  <a:cubicBezTo>
                    <a:pt x="1913" y="1341"/>
                    <a:pt x="1923" y="1332"/>
                    <a:pt x="1939" y="1318"/>
                  </a:cubicBezTo>
                  <a:lnTo>
                    <a:pt x="1939" y="1318"/>
                  </a:lnTo>
                  <a:cubicBezTo>
                    <a:pt x="1938" y="1320"/>
                    <a:pt x="1938" y="1321"/>
                    <a:pt x="1939" y="1321"/>
                  </a:cubicBezTo>
                  <a:cubicBezTo>
                    <a:pt x="1941" y="1321"/>
                    <a:pt x="1948" y="1316"/>
                    <a:pt x="1953" y="1307"/>
                  </a:cubicBezTo>
                  <a:lnTo>
                    <a:pt x="1953" y="1307"/>
                  </a:lnTo>
                  <a:cubicBezTo>
                    <a:pt x="1953" y="1307"/>
                    <a:pt x="1953" y="1307"/>
                    <a:pt x="1953" y="1308"/>
                  </a:cubicBezTo>
                  <a:lnTo>
                    <a:pt x="1953" y="1308"/>
                  </a:lnTo>
                  <a:cubicBezTo>
                    <a:pt x="1954" y="1307"/>
                    <a:pt x="1954" y="1306"/>
                    <a:pt x="1954" y="1306"/>
                  </a:cubicBezTo>
                  <a:lnTo>
                    <a:pt x="1954" y="1306"/>
                  </a:lnTo>
                  <a:cubicBezTo>
                    <a:pt x="1954" y="1306"/>
                    <a:pt x="1954" y="1307"/>
                    <a:pt x="1953" y="1307"/>
                  </a:cubicBezTo>
                  <a:lnTo>
                    <a:pt x="1953" y="1307"/>
                  </a:lnTo>
                  <a:cubicBezTo>
                    <a:pt x="1957" y="1304"/>
                    <a:pt x="1961" y="1302"/>
                    <a:pt x="1965" y="1299"/>
                  </a:cubicBezTo>
                  <a:cubicBezTo>
                    <a:pt x="1977" y="1289"/>
                    <a:pt x="1991" y="1279"/>
                    <a:pt x="2004" y="1269"/>
                  </a:cubicBezTo>
                  <a:cubicBezTo>
                    <a:pt x="2051" y="1234"/>
                    <a:pt x="2100" y="1201"/>
                    <a:pt x="2149" y="1168"/>
                  </a:cubicBezTo>
                  <a:cubicBezTo>
                    <a:pt x="2203" y="1131"/>
                    <a:pt x="2258" y="1094"/>
                    <a:pt x="2314" y="1061"/>
                  </a:cubicBezTo>
                  <a:cubicBezTo>
                    <a:pt x="2343" y="1045"/>
                    <a:pt x="2371" y="1028"/>
                    <a:pt x="2398" y="1012"/>
                  </a:cubicBezTo>
                  <a:cubicBezTo>
                    <a:pt x="2428" y="994"/>
                    <a:pt x="2456" y="980"/>
                    <a:pt x="2480" y="959"/>
                  </a:cubicBezTo>
                  <a:lnTo>
                    <a:pt x="2480" y="959"/>
                  </a:lnTo>
                  <a:cubicBezTo>
                    <a:pt x="2530" y="923"/>
                    <a:pt x="2580" y="888"/>
                    <a:pt x="2630" y="854"/>
                  </a:cubicBezTo>
                  <a:cubicBezTo>
                    <a:pt x="2705" y="804"/>
                    <a:pt x="2667" y="698"/>
                    <a:pt x="2584" y="698"/>
                  </a:cubicBezTo>
                  <a:cubicBezTo>
                    <a:pt x="2578" y="698"/>
                    <a:pt x="2571" y="698"/>
                    <a:pt x="2564" y="700"/>
                  </a:cubicBezTo>
                  <a:lnTo>
                    <a:pt x="2567" y="700"/>
                  </a:lnTo>
                  <a:cubicBezTo>
                    <a:pt x="2530" y="706"/>
                    <a:pt x="2491" y="714"/>
                    <a:pt x="2451" y="724"/>
                  </a:cubicBezTo>
                  <a:cubicBezTo>
                    <a:pt x="2433" y="728"/>
                    <a:pt x="2415" y="732"/>
                    <a:pt x="2396" y="737"/>
                  </a:cubicBezTo>
                  <a:lnTo>
                    <a:pt x="2393" y="738"/>
                  </a:lnTo>
                  <a:lnTo>
                    <a:pt x="2393" y="738"/>
                  </a:lnTo>
                  <a:cubicBezTo>
                    <a:pt x="2388" y="738"/>
                    <a:pt x="2379" y="739"/>
                    <a:pt x="2367" y="741"/>
                  </a:cubicBezTo>
                  <a:cubicBezTo>
                    <a:pt x="2357" y="745"/>
                    <a:pt x="2348" y="749"/>
                    <a:pt x="2340" y="753"/>
                  </a:cubicBezTo>
                  <a:lnTo>
                    <a:pt x="2340" y="753"/>
                  </a:lnTo>
                  <a:cubicBezTo>
                    <a:pt x="2339" y="754"/>
                    <a:pt x="2336" y="755"/>
                    <a:pt x="2330" y="757"/>
                  </a:cubicBezTo>
                  <a:cubicBezTo>
                    <a:pt x="2250" y="792"/>
                    <a:pt x="2172" y="825"/>
                    <a:pt x="2092" y="864"/>
                  </a:cubicBezTo>
                  <a:cubicBezTo>
                    <a:pt x="1952" y="932"/>
                    <a:pt x="1813" y="1006"/>
                    <a:pt x="1681" y="1092"/>
                  </a:cubicBezTo>
                  <a:cubicBezTo>
                    <a:pt x="1537" y="1186"/>
                    <a:pt x="1398" y="1291"/>
                    <a:pt x="1264" y="1400"/>
                  </a:cubicBezTo>
                  <a:cubicBezTo>
                    <a:pt x="1250" y="1412"/>
                    <a:pt x="1233" y="1425"/>
                    <a:pt x="1219" y="1439"/>
                  </a:cubicBezTo>
                  <a:cubicBezTo>
                    <a:pt x="1211" y="1445"/>
                    <a:pt x="1187" y="1463"/>
                    <a:pt x="1188" y="1463"/>
                  </a:cubicBezTo>
                  <a:cubicBezTo>
                    <a:pt x="1188" y="1463"/>
                    <a:pt x="1194" y="1459"/>
                    <a:pt x="1211" y="1446"/>
                  </a:cubicBezTo>
                  <a:lnTo>
                    <a:pt x="1211" y="1446"/>
                  </a:lnTo>
                  <a:cubicBezTo>
                    <a:pt x="1167" y="1479"/>
                    <a:pt x="1128" y="1520"/>
                    <a:pt x="1087" y="1558"/>
                  </a:cubicBezTo>
                  <a:cubicBezTo>
                    <a:pt x="1032" y="1612"/>
                    <a:pt x="976" y="1667"/>
                    <a:pt x="921" y="1723"/>
                  </a:cubicBezTo>
                  <a:cubicBezTo>
                    <a:pt x="793" y="1852"/>
                    <a:pt x="676" y="1991"/>
                    <a:pt x="563" y="2133"/>
                  </a:cubicBezTo>
                  <a:lnTo>
                    <a:pt x="563" y="2133"/>
                  </a:lnTo>
                  <a:cubicBezTo>
                    <a:pt x="500" y="2205"/>
                    <a:pt x="448" y="2290"/>
                    <a:pt x="397" y="2368"/>
                  </a:cubicBezTo>
                  <a:cubicBezTo>
                    <a:pt x="350" y="2438"/>
                    <a:pt x="307" y="2509"/>
                    <a:pt x="266" y="2581"/>
                  </a:cubicBezTo>
                  <a:cubicBezTo>
                    <a:pt x="171" y="2744"/>
                    <a:pt x="89" y="2912"/>
                    <a:pt x="21" y="3087"/>
                  </a:cubicBezTo>
                  <a:cubicBezTo>
                    <a:pt x="1" y="3144"/>
                    <a:pt x="15" y="3237"/>
                    <a:pt x="48" y="3286"/>
                  </a:cubicBezTo>
                  <a:cubicBezTo>
                    <a:pt x="81" y="3339"/>
                    <a:pt x="136" y="3395"/>
                    <a:pt x="202" y="3405"/>
                  </a:cubicBezTo>
                  <a:cubicBezTo>
                    <a:pt x="333" y="3424"/>
                    <a:pt x="464" y="3436"/>
                    <a:pt x="595" y="3436"/>
                  </a:cubicBezTo>
                  <a:cubicBezTo>
                    <a:pt x="687" y="3436"/>
                    <a:pt x="779" y="3430"/>
                    <a:pt x="872" y="3418"/>
                  </a:cubicBezTo>
                  <a:cubicBezTo>
                    <a:pt x="1106" y="3387"/>
                    <a:pt x="1328" y="3333"/>
                    <a:pt x="1543" y="3241"/>
                  </a:cubicBezTo>
                  <a:cubicBezTo>
                    <a:pt x="1942" y="3072"/>
                    <a:pt x="2308" y="2809"/>
                    <a:pt x="2577" y="2468"/>
                  </a:cubicBezTo>
                  <a:cubicBezTo>
                    <a:pt x="2597" y="2443"/>
                    <a:pt x="2617" y="2417"/>
                    <a:pt x="2637" y="2391"/>
                  </a:cubicBezTo>
                  <a:lnTo>
                    <a:pt x="2637" y="2391"/>
                  </a:lnTo>
                  <a:cubicBezTo>
                    <a:pt x="2680" y="2633"/>
                    <a:pt x="2723" y="2875"/>
                    <a:pt x="2766" y="3118"/>
                  </a:cubicBezTo>
                  <a:cubicBezTo>
                    <a:pt x="2788" y="3241"/>
                    <a:pt x="2809" y="3366"/>
                    <a:pt x="2834" y="3491"/>
                  </a:cubicBezTo>
                  <a:cubicBezTo>
                    <a:pt x="2840" y="3526"/>
                    <a:pt x="2866" y="3568"/>
                    <a:pt x="2891" y="3592"/>
                  </a:cubicBezTo>
                  <a:cubicBezTo>
                    <a:pt x="2928" y="3629"/>
                    <a:pt x="2975" y="3650"/>
                    <a:pt x="3025" y="3656"/>
                  </a:cubicBezTo>
                  <a:cubicBezTo>
                    <a:pt x="3036" y="3658"/>
                    <a:pt x="3048" y="3659"/>
                    <a:pt x="3059" y="3659"/>
                  </a:cubicBezTo>
                  <a:cubicBezTo>
                    <a:pt x="3088" y="3659"/>
                    <a:pt x="3116" y="3653"/>
                    <a:pt x="3144" y="3639"/>
                  </a:cubicBezTo>
                  <a:cubicBezTo>
                    <a:pt x="3193" y="3619"/>
                    <a:pt x="3222" y="3590"/>
                    <a:pt x="3255" y="3547"/>
                  </a:cubicBezTo>
                  <a:cubicBezTo>
                    <a:pt x="3325" y="3452"/>
                    <a:pt x="3384" y="3348"/>
                    <a:pt x="3444" y="3245"/>
                  </a:cubicBezTo>
                  <a:cubicBezTo>
                    <a:pt x="3473" y="3194"/>
                    <a:pt x="3503" y="3142"/>
                    <a:pt x="3530" y="3091"/>
                  </a:cubicBezTo>
                  <a:cubicBezTo>
                    <a:pt x="3544" y="3064"/>
                    <a:pt x="3559" y="3037"/>
                    <a:pt x="3573" y="3011"/>
                  </a:cubicBezTo>
                  <a:cubicBezTo>
                    <a:pt x="3577" y="3005"/>
                    <a:pt x="3581" y="2998"/>
                    <a:pt x="3583" y="2992"/>
                  </a:cubicBezTo>
                  <a:lnTo>
                    <a:pt x="3594" y="2970"/>
                  </a:lnTo>
                  <a:cubicBezTo>
                    <a:pt x="3599" y="2956"/>
                    <a:pt x="3602" y="2948"/>
                    <a:pt x="3602" y="2948"/>
                  </a:cubicBezTo>
                  <a:lnTo>
                    <a:pt x="3602" y="2948"/>
                  </a:lnTo>
                  <a:cubicBezTo>
                    <a:pt x="3603" y="2948"/>
                    <a:pt x="3600" y="2956"/>
                    <a:pt x="3594" y="2972"/>
                  </a:cubicBezTo>
                  <a:cubicBezTo>
                    <a:pt x="3598" y="2972"/>
                    <a:pt x="3612" y="2939"/>
                    <a:pt x="3614" y="2933"/>
                  </a:cubicBezTo>
                  <a:cubicBezTo>
                    <a:pt x="3729" y="2713"/>
                    <a:pt x="3832" y="2489"/>
                    <a:pt x="3927" y="2259"/>
                  </a:cubicBezTo>
                  <a:cubicBezTo>
                    <a:pt x="3949" y="2201"/>
                    <a:pt x="3966" y="2158"/>
                    <a:pt x="3988" y="2111"/>
                  </a:cubicBezTo>
                  <a:cubicBezTo>
                    <a:pt x="4013" y="2051"/>
                    <a:pt x="4040" y="1992"/>
                    <a:pt x="4064" y="1932"/>
                  </a:cubicBezTo>
                  <a:cubicBezTo>
                    <a:pt x="4109" y="1823"/>
                    <a:pt x="4153" y="1712"/>
                    <a:pt x="4194" y="1601"/>
                  </a:cubicBezTo>
                  <a:cubicBezTo>
                    <a:pt x="4276" y="1380"/>
                    <a:pt x="4352" y="1154"/>
                    <a:pt x="4418" y="926"/>
                  </a:cubicBezTo>
                  <a:cubicBezTo>
                    <a:pt x="4436" y="862"/>
                    <a:pt x="4455" y="796"/>
                    <a:pt x="4471" y="732"/>
                  </a:cubicBezTo>
                  <a:cubicBezTo>
                    <a:pt x="4478" y="704"/>
                    <a:pt x="4487" y="676"/>
                    <a:pt x="4496" y="648"/>
                  </a:cubicBezTo>
                  <a:lnTo>
                    <a:pt x="4496" y="648"/>
                  </a:lnTo>
                  <a:cubicBezTo>
                    <a:pt x="4499" y="679"/>
                    <a:pt x="4501" y="709"/>
                    <a:pt x="4504" y="739"/>
                  </a:cubicBezTo>
                  <a:cubicBezTo>
                    <a:pt x="4520" y="942"/>
                    <a:pt x="4524" y="1147"/>
                    <a:pt x="4516" y="1353"/>
                  </a:cubicBezTo>
                  <a:cubicBezTo>
                    <a:pt x="4514" y="1402"/>
                    <a:pt x="4510" y="1451"/>
                    <a:pt x="4506" y="1501"/>
                  </a:cubicBezTo>
                  <a:cubicBezTo>
                    <a:pt x="4506" y="1502"/>
                    <a:pt x="4506" y="1510"/>
                    <a:pt x="4505" y="1516"/>
                  </a:cubicBezTo>
                  <a:lnTo>
                    <a:pt x="4505" y="1516"/>
                  </a:lnTo>
                  <a:cubicBezTo>
                    <a:pt x="4505" y="1517"/>
                    <a:pt x="4505" y="1518"/>
                    <a:pt x="4505" y="1519"/>
                  </a:cubicBezTo>
                  <a:lnTo>
                    <a:pt x="4505" y="1519"/>
                  </a:lnTo>
                  <a:lnTo>
                    <a:pt x="4505" y="1518"/>
                  </a:lnTo>
                  <a:lnTo>
                    <a:pt x="4505" y="1518"/>
                  </a:lnTo>
                  <a:cubicBezTo>
                    <a:pt x="4505" y="1520"/>
                    <a:pt x="4505" y="1521"/>
                    <a:pt x="4504" y="1522"/>
                  </a:cubicBezTo>
                  <a:lnTo>
                    <a:pt x="4504" y="1522"/>
                  </a:lnTo>
                  <a:cubicBezTo>
                    <a:pt x="4505" y="1521"/>
                    <a:pt x="4505" y="1520"/>
                    <a:pt x="4505" y="1519"/>
                  </a:cubicBezTo>
                  <a:lnTo>
                    <a:pt x="4505" y="1519"/>
                  </a:lnTo>
                  <a:lnTo>
                    <a:pt x="4504" y="1523"/>
                  </a:lnTo>
                  <a:cubicBezTo>
                    <a:pt x="4504" y="1523"/>
                    <a:pt x="4504" y="1523"/>
                    <a:pt x="4504" y="1522"/>
                  </a:cubicBezTo>
                  <a:lnTo>
                    <a:pt x="4504" y="1522"/>
                  </a:lnTo>
                  <a:cubicBezTo>
                    <a:pt x="4504" y="1523"/>
                    <a:pt x="4504" y="1524"/>
                    <a:pt x="4504" y="1525"/>
                  </a:cubicBezTo>
                  <a:cubicBezTo>
                    <a:pt x="4502" y="1542"/>
                    <a:pt x="4500" y="1558"/>
                    <a:pt x="4500" y="1575"/>
                  </a:cubicBezTo>
                  <a:cubicBezTo>
                    <a:pt x="4498" y="1601"/>
                    <a:pt x="4496" y="1628"/>
                    <a:pt x="4492" y="1657"/>
                  </a:cubicBezTo>
                  <a:cubicBezTo>
                    <a:pt x="4487" y="1708"/>
                    <a:pt x="4481" y="1760"/>
                    <a:pt x="4475" y="1811"/>
                  </a:cubicBezTo>
                  <a:cubicBezTo>
                    <a:pt x="4474" y="1819"/>
                    <a:pt x="4472" y="1828"/>
                    <a:pt x="4471" y="1838"/>
                  </a:cubicBezTo>
                  <a:lnTo>
                    <a:pt x="4471" y="1838"/>
                  </a:lnTo>
                  <a:cubicBezTo>
                    <a:pt x="4471" y="1842"/>
                    <a:pt x="4470" y="1847"/>
                    <a:pt x="4469" y="1852"/>
                  </a:cubicBezTo>
                  <a:cubicBezTo>
                    <a:pt x="4465" y="1879"/>
                    <a:pt x="4463" y="1903"/>
                    <a:pt x="4459" y="1930"/>
                  </a:cubicBezTo>
                  <a:cubicBezTo>
                    <a:pt x="4426" y="2131"/>
                    <a:pt x="4385" y="2329"/>
                    <a:pt x="4329" y="2524"/>
                  </a:cubicBezTo>
                  <a:cubicBezTo>
                    <a:pt x="4272" y="2738"/>
                    <a:pt x="4199" y="2948"/>
                    <a:pt x="4115" y="3152"/>
                  </a:cubicBezTo>
                  <a:lnTo>
                    <a:pt x="4115" y="3152"/>
                  </a:lnTo>
                  <a:cubicBezTo>
                    <a:pt x="4105" y="3175"/>
                    <a:pt x="4095" y="3197"/>
                    <a:pt x="4086" y="3220"/>
                  </a:cubicBezTo>
                  <a:lnTo>
                    <a:pt x="4086" y="3220"/>
                  </a:lnTo>
                  <a:cubicBezTo>
                    <a:pt x="4069" y="3258"/>
                    <a:pt x="4052" y="3296"/>
                    <a:pt x="4032" y="3333"/>
                  </a:cubicBezTo>
                  <a:lnTo>
                    <a:pt x="4032" y="3333"/>
                  </a:lnTo>
                  <a:cubicBezTo>
                    <a:pt x="4025" y="3345"/>
                    <a:pt x="4018" y="3358"/>
                    <a:pt x="4011" y="3370"/>
                  </a:cubicBezTo>
                  <a:cubicBezTo>
                    <a:pt x="3949" y="3467"/>
                    <a:pt x="3986" y="3617"/>
                    <a:pt x="4089" y="3670"/>
                  </a:cubicBezTo>
                  <a:cubicBezTo>
                    <a:pt x="4123" y="3689"/>
                    <a:pt x="4162" y="3698"/>
                    <a:pt x="4200" y="3698"/>
                  </a:cubicBezTo>
                  <a:cubicBezTo>
                    <a:pt x="4275" y="3698"/>
                    <a:pt x="4350" y="3662"/>
                    <a:pt x="4391" y="3592"/>
                  </a:cubicBezTo>
                  <a:cubicBezTo>
                    <a:pt x="4526" y="3360"/>
                    <a:pt x="4666" y="3128"/>
                    <a:pt x="4831" y="2914"/>
                  </a:cubicBezTo>
                  <a:lnTo>
                    <a:pt x="4831" y="2914"/>
                  </a:lnTo>
                  <a:lnTo>
                    <a:pt x="4798" y="2959"/>
                  </a:lnTo>
                  <a:cubicBezTo>
                    <a:pt x="4918" y="2803"/>
                    <a:pt x="5054" y="2655"/>
                    <a:pt x="5209" y="2530"/>
                  </a:cubicBezTo>
                  <a:lnTo>
                    <a:pt x="5209" y="2530"/>
                  </a:lnTo>
                  <a:cubicBezTo>
                    <a:pt x="5302" y="2461"/>
                    <a:pt x="5401" y="2402"/>
                    <a:pt x="5506" y="2355"/>
                  </a:cubicBezTo>
                  <a:lnTo>
                    <a:pt x="5506" y="2355"/>
                  </a:lnTo>
                  <a:cubicBezTo>
                    <a:pt x="5577" y="2327"/>
                    <a:pt x="5651" y="2304"/>
                    <a:pt x="5727" y="2290"/>
                  </a:cubicBezTo>
                  <a:lnTo>
                    <a:pt x="5727" y="2290"/>
                  </a:lnTo>
                  <a:cubicBezTo>
                    <a:pt x="5757" y="2287"/>
                    <a:pt x="5787" y="2286"/>
                    <a:pt x="5817" y="2286"/>
                  </a:cubicBezTo>
                  <a:cubicBezTo>
                    <a:pt x="5847" y="2286"/>
                    <a:pt x="5878" y="2288"/>
                    <a:pt x="5908" y="2290"/>
                  </a:cubicBezTo>
                  <a:lnTo>
                    <a:pt x="5908" y="2290"/>
                  </a:lnTo>
                  <a:cubicBezTo>
                    <a:pt x="5983" y="2304"/>
                    <a:pt x="6055" y="2324"/>
                    <a:pt x="6124" y="2351"/>
                  </a:cubicBezTo>
                  <a:lnTo>
                    <a:pt x="6124" y="2351"/>
                  </a:lnTo>
                  <a:cubicBezTo>
                    <a:pt x="6209" y="2390"/>
                    <a:pt x="6289" y="2436"/>
                    <a:pt x="6363" y="2493"/>
                  </a:cubicBezTo>
                  <a:lnTo>
                    <a:pt x="6318" y="2460"/>
                  </a:lnTo>
                  <a:lnTo>
                    <a:pt x="6318" y="2460"/>
                  </a:lnTo>
                  <a:cubicBezTo>
                    <a:pt x="6382" y="2509"/>
                    <a:pt x="6438" y="2564"/>
                    <a:pt x="6488" y="2625"/>
                  </a:cubicBezTo>
                  <a:lnTo>
                    <a:pt x="6488" y="2625"/>
                  </a:lnTo>
                  <a:cubicBezTo>
                    <a:pt x="6520" y="2670"/>
                    <a:pt x="6549" y="2718"/>
                    <a:pt x="6571" y="2769"/>
                  </a:cubicBezTo>
                  <a:lnTo>
                    <a:pt x="6571" y="2769"/>
                  </a:lnTo>
                  <a:cubicBezTo>
                    <a:pt x="6583" y="2802"/>
                    <a:pt x="6592" y="2836"/>
                    <a:pt x="6598" y="2872"/>
                  </a:cubicBezTo>
                  <a:lnTo>
                    <a:pt x="6598" y="2872"/>
                  </a:lnTo>
                  <a:cubicBezTo>
                    <a:pt x="6600" y="2901"/>
                    <a:pt x="6600" y="2929"/>
                    <a:pt x="6598" y="2958"/>
                  </a:cubicBezTo>
                  <a:lnTo>
                    <a:pt x="6598" y="2958"/>
                  </a:lnTo>
                  <a:cubicBezTo>
                    <a:pt x="6593" y="2986"/>
                    <a:pt x="6586" y="3013"/>
                    <a:pt x="6576" y="3040"/>
                  </a:cubicBezTo>
                  <a:lnTo>
                    <a:pt x="6576" y="3040"/>
                  </a:lnTo>
                  <a:cubicBezTo>
                    <a:pt x="6560" y="3075"/>
                    <a:pt x="6541" y="3109"/>
                    <a:pt x="6518" y="3141"/>
                  </a:cubicBezTo>
                  <a:lnTo>
                    <a:pt x="6518" y="3141"/>
                  </a:lnTo>
                  <a:cubicBezTo>
                    <a:pt x="6486" y="3180"/>
                    <a:pt x="6451" y="3214"/>
                    <a:pt x="6412" y="3245"/>
                  </a:cubicBezTo>
                  <a:lnTo>
                    <a:pt x="6412" y="3245"/>
                  </a:lnTo>
                  <a:cubicBezTo>
                    <a:pt x="6326" y="3307"/>
                    <a:pt x="6231" y="3355"/>
                    <a:pt x="6133" y="3397"/>
                  </a:cubicBezTo>
                  <a:lnTo>
                    <a:pt x="6184" y="3376"/>
                  </a:lnTo>
                  <a:lnTo>
                    <a:pt x="6184" y="3376"/>
                  </a:lnTo>
                  <a:cubicBezTo>
                    <a:pt x="6082" y="3420"/>
                    <a:pt x="5975" y="3457"/>
                    <a:pt x="5870" y="3491"/>
                  </a:cubicBezTo>
                  <a:cubicBezTo>
                    <a:pt x="5757" y="3529"/>
                    <a:pt x="5642" y="3569"/>
                    <a:pt x="5524" y="3593"/>
                  </a:cubicBezTo>
                  <a:lnTo>
                    <a:pt x="5524" y="3593"/>
                  </a:lnTo>
                  <a:cubicBezTo>
                    <a:pt x="5558" y="3541"/>
                    <a:pt x="5577" y="3478"/>
                    <a:pt x="5574" y="3418"/>
                  </a:cubicBezTo>
                  <a:cubicBezTo>
                    <a:pt x="5572" y="3323"/>
                    <a:pt x="5529" y="3243"/>
                    <a:pt x="5467" y="3173"/>
                  </a:cubicBezTo>
                  <a:cubicBezTo>
                    <a:pt x="5387" y="3081"/>
                    <a:pt x="5256" y="3017"/>
                    <a:pt x="5131" y="3017"/>
                  </a:cubicBezTo>
                  <a:cubicBezTo>
                    <a:pt x="5093" y="3017"/>
                    <a:pt x="5056" y="3023"/>
                    <a:pt x="5022" y="3035"/>
                  </a:cubicBezTo>
                  <a:cubicBezTo>
                    <a:pt x="4896" y="3077"/>
                    <a:pt x="4810" y="3177"/>
                    <a:pt x="4769" y="3302"/>
                  </a:cubicBezTo>
                  <a:lnTo>
                    <a:pt x="4777" y="3283"/>
                  </a:lnTo>
                  <a:lnTo>
                    <a:pt x="4777" y="3283"/>
                  </a:lnTo>
                  <a:cubicBezTo>
                    <a:pt x="4754" y="3345"/>
                    <a:pt x="4741" y="3409"/>
                    <a:pt x="4748" y="3475"/>
                  </a:cubicBezTo>
                  <a:cubicBezTo>
                    <a:pt x="4757" y="3555"/>
                    <a:pt x="4775" y="3625"/>
                    <a:pt x="4812" y="3697"/>
                  </a:cubicBezTo>
                  <a:cubicBezTo>
                    <a:pt x="4870" y="3808"/>
                    <a:pt x="4972" y="3911"/>
                    <a:pt x="5085" y="3964"/>
                  </a:cubicBezTo>
                  <a:cubicBezTo>
                    <a:pt x="5190" y="4013"/>
                    <a:pt x="5297" y="4033"/>
                    <a:pt x="5404" y="4033"/>
                  </a:cubicBezTo>
                  <a:cubicBezTo>
                    <a:pt x="5605" y="4033"/>
                    <a:pt x="5809" y="3965"/>
                    <a:pt x="6002" y="3902"/>
                  </a:cubicBezTo>
                  <a:cubicBezTo>
                    <a:pt x="6223" y="3828"/>
                    <a:pt x="6458" y="3750"/>
                    <a:pt x="6649" y="3609"/>
                  </a:cubicBezTo>
                  <a:cubicBezTo>
                    <a:pt x="6760" y="3526"/>
                    <a:pt x="6858" y="3430"/>
                    <a:pt x="6928" y="3309"/>
                  </a:cubicBezTo>
                  <a:cubicBezTo>
                    <a:pt x="6990" y="3202"/>
                    <a:pt x="7023" y="3087"/>
                    <a:pt x="7035" y="2964"/>
                  </a:cubicBezTo>
                  <a:cubicBezTo>
                    <a:pt x="7053" y="2762"/>
                    <a:pt x="6975" y="2549"/>
                    <a:pt x="6856" y="2386"/>
                  </a:cubicBezTo>
                  <a:cubicBezTo>
                    <a:pt x="6723" y="2210"/>
                    <a:pt x="6550" y="2062"/>
                    <a:pt x="6347" y="1969"/>
                  </a:cubicBezTo>
                  <a:cubicBezTo>
                    <a:pt x="6182" y="1895"/>
                    <a:pt x="6000" y="1844"/>
                    <a:pt x="5817" y="1844"/>
                  </a:cubicBezTo>
                  <a:cubicBezTo>
                    <a:pt x="5776" y="1844"/>
                    <a:pt x="5736" y="1847"/>
                    <a:pt x="5695" y="1852"/>
                  </a:cubicBezTo>
                  <a:cubicBezTo>
                    <a:pt x="5451" y="1883"/>
                    <a:pt x="5219" y="1984"/>
                    <a:pt x="5020" y="2125"/>
                  </a:cubicBezTo>
                  <a:cubicBezTo>
                    <a:pt x="4920" y="2196"/>
                    <a:pt x="4829" y="2274"/>
                    <a:pt x="4743" y="2358"/>
                  </a:cubicBezTo>
                  <a:lnTo>
                    <a:pt x="4743" y="2358"/>
                  </a:lnTo>
                  <a:cubicBezTo>
                    <a:pt x="4749" y="2319"/>
                    <a:pt x="4755" y="2280"/>
                    <a:pt x="4761" y="2240"/>
                  </a:cubicBezTo>
                  <a:cubicBezTo>
                    <a:pt x="4792" y="2016"/>
                    <a:pt x="4822" y="1770"/>
                    <a:pt x="4818" y="1536"/>
                  </a:cubicBezTo>
                  <a:cubicBezTo>
                    <a:pt x="4816" y="1310"/>
                    <a:pt x="4810" y="1084"/>
                    <a:pt x="4787" y="860"/>
                  </a:cubicBezTo>
                  <a:cubicBezTo>
                    <a:pt x="4761" y="599"/>
                    <a:pt x="4715" y="342"/>
                    <a:pt x="4652" y="89"/>
                  </a:cubicBezTo>
                  <a:cubicBezTo>
                    <a:pt x="4640" y="41"/>
                    <a:pt x="4591" y="1"/>
                    <a:pt x="4540" y="1"/>
                  </a:cubicBezTo>
                  <a:close/>
                </a:path>
              </a:pathLst>
            </a:custGeom>
            <a:solidFill>
              <a:srgbClr val="2A2A2A">
                <a:alpha val="8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3171;p32"/>
          <p:cNvSpPr txBox="1">
            <a:spLocks/>
          </p:cNvSpPr>
          <p:nvPr/>
        </p:nvSpPr>
        <p:spPr>
          <a:xfrm>
            <a:off x="172528" y="2489508"/>
            <a:ext cx="5677185" cy="8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2300" dirty="0" smtClean="0">
                <a:latin typeface="Unbounded" panose="020B0604020202020204" charset="0"/>
              </a:rPr>
              <a:t>Semestre Agosto – Diciembre </a:t>
            </a:r>
          </a:p>
          <a:p>
            <a:pPr algn="ctr"/>
            <a:r>
              <a:rPr lang="es-MX" sz="2300" dirty="0" smtClean="0">
                <a:latin typeface="Unbounded" panose="020B0604020202020204" charset="0"/>
              </a:rPr>
              <a:t>2025</a:t>
            </a:r>
            <a:endParaRPr lang="es-MX" sz="2300" dirty="0">
              <a:latin typeface="Unbounded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179675"/>
            <a:ext cx="837247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9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67" y="1427685"/>
            <a:ext cx="8890333" cy="250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12" y="779751"/>
            <a:ext cx="8936927" cy="318957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378" y="2804679"/>
            <a:ext cx="11811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7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8539026"/>
                  </p:ext>
                </p:extLst>
              </p:nvPr>
            </p:nvGraphicFramePr>
            <p:xfrm>
              <a:off x="89349" y="55442"/>
              <a:ext cx="9043555" cy="50638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02030">
                      <a:extLst>
                        <a:ext uri="{9D8B030D-6E8A-4147-A177-3AD203B41FA5}">
                          <a16:colId xmlns:a16="http://schemas.microsoft.com/office/drawing/2014/main" val="1438019792"/>
                        </a:ext>
                      </a:extLst>
                    </a:gridCol>
                    <a:gridCol w="1415392">
                      <a:extLst>
                        <a:ext uri="{9D8B030D-6E8A-4147-A177-3AD203B41FA5}">
                          <a16:colId xmlns:a16="http://schemas.microsoft.com/office/drawing/2014/main" val="1885285674"/>
                        </a:ext>
                      </a:extLst>
                    </a:gridCol>
                    <a:gridCol w="1808711">
                      <a:extLst>
                        <a:ext uri="{9D8B030D-6E8A-4147-A177-3AD203B41FA5}">
                          <a16:colId xmlns:a16="http://schemas.microsoft.com/office/drawing/2014/main" val="1195606678"/>
                        </a:ext>
                      </a:extLst>
                    </a:gridCol>
                    <a:gridCol w="1808711">
                      <a:extLst>
                        <a:ext uri="{9D8B030D-6E8A-4147-A177-3AD203B41FA5}">
                          <a16:colId xmlns:a16="http://schemas.microsoft.com/office/drawing/2014/main" val="1422875342"/>
                        </a:ext>
                      </a:extLst>
                    </a:gridCol>
                    <a:gridCol w="1808711">
                      <a:extLst>
                        <a:ext uri="{9D8B030D-6E8A-4147-A177-3AD203B41FA5}">
                          <a16:colId xmlns:a16="http://schemas.microsoft.com/office/drawing/2014/main" val="1105227369"/>
                        </a:ext>
                      </a:extLst>
                    </a:gridCol>
                  </a:tblGrid>
                  <a:tr h="4505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800" dirty="0" smtClean="0">
                              <a:solidFill>
                                <a:schemeClr val="tx1"/>
                              </a:solidFill>
                            </a:rPr>
                            <a:t>DATOS</a:t>
                          </a:r>
                          <a:endParaRPr lang="es-MX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600" dirty="0" smtClean="0">
                              <a:solidFill>
                                <a:schemeClr val="tx1"/>
                              </a:solidFill>
                            </a:rPr>
                            <a:t>INCOGNITA</a:t>
                          </a:r>
                          <a:endParaRPr lang="es-MX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800" dirty="0" smtClean="0">
                              <a:solidFill>
                                <a:schemeClr val="tx1"/>
                              </a:solidFill>
                            </a:rPr>
                            <a:t>FORMULA</a:t>
                          </a:r>
                          <a:endParaRPr lang="es-MX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800" dirty="0" smtClean="0">
                              <a:solidFill>
                                <a:schemeClr val="tx1"/>
                              </a:solidFill>
                            </a:rPr>
                            <a:t>SUSTITUCION</a:t>
                          </a:r>
                          <a:endParaRPr lang="es-MX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800" dirty="0" smtClean="0">
                              <a:solidFill>
                                <a:schemeClr val="tx1"/>
                              </a:solidFill>
                            </a:rPr>
                            <a:t>SOLUCION</a:t>
                          </a:r>
                          <a:endParaRPr lang="es-MX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0431934"/>
                      </a:ext>
                    </a:extLst>
                  </a:tr>
                  <a:tr h="450588">
                    <a:tc>
                      <a:txBody>
                        <a:bodyPr/>
                        <a:lstStyle/>
                        <a:p>
                          <a:r>
                            <a:rPr lang="es-MX" sz="1200" b="1" dirty="0" smtClean="0"/>
                            <a:t>q</a:t>
                          </a:r>
                          <a:r>
                            <a:rPr lang="es-MX" sz="1200" b="1" baseline="0" dirty="0" smtClean="0"/>
                            <a:t> = 23 µC,  q= 33 </a:t>
                          </a:r>
                          <a:r>
                            <a:rPr lang="es-MX" sz="1200" b="1" i="0" u="none" strike="noStrike" cap="none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Arial"/>
                            </a:rPr>
                            <a:t>µC</a:t>
                          </a:r>
                        </a:p>
                        <a:p>
                          <a:r>
                            <a:rPr lang="es-MX" sz="1200" b="1" dirty="0" smtClean="0"/>
                            <a:t>r=</a:t>
                          </a:r>
                          <a:r>
                            <a:rPr lang="es-MX" sz="1200" b="1" baseline="0" dirty="0" smtClean="0"/>
                            <a:t> 4 cm      k= 9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MX" sz="1200" b="1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200" b="1" i="1" baseline="0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s-MX" sz="1200" b="1" i="1" baseline="0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s-MX" sz="1200" b="1" i="1" baseline="0" smtClean="0"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s-MX" sz="12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200" b="1" i="1" dirty="0" smtClean="0">
                                      <a:latin typeface="Cambria Math" panose="02040503050406030204" pitchFamily="18" charset="0"/>
                                    </a:rPr>
                                    <m:t>𝑵𝒎</m:t>
                                  </m:r>
                                </m:e>
                                <m:sup>
                                  <m:r>
                                    <a:rPr lang="es-MX" sz="1200" b="1" i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s-MX" sz="1200" b="1" i="1" dirty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s-MX" sz="12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MX" sz="1200" b="1" i="1" dirty="0" smtClean="0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p>
                                  <m:r>
                                    <a:rPr lang="es-MX" sz="1200" b="1" i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lang="es-MX" sz="1300" b="1" dirty="0"/>
                        </a:p>
                      </a:txBody>
                      <a:tcPr/>
                    </a:tc>
                    <a:tc rowSpan="10"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tc rowSpan="10"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6405642"/>
                      </a:ext>
                    </a:extLst>
                  </a:tr>
                  <a:tr h="4505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s-MX" sz="12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A2A2A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  <a:sym typeface="Arial"/>
                            </a:rPr>
                            <a:t>q = 24 µC,  q= 36 µC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s-MX" sz="12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A2A2A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  <a:sym typeface="Arial"/>
                            </a:rPr>
                            <a:t>r= 5 cm      k= 9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s-MX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s-MX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𝒙</m:t>
                                  </m:r>
                                  <m:r>
                                    <a:rPr kumimoji="0" lang="es-MX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kumimoji="0" lang="es-MX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𝟗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𝑵𝒎</m:t>
                                  </m:r>
                                </m:e>
                                <m:sup>
                                  <m: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s-MX" sz="1200" b="1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2A2A2A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𝑪</m:t>
                                  </m:r>
                                </m:e>
                                <m:sup>
                                  <m: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lang="es-MX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259315"/>
                      </a:ext>
                    </a:extLst>
                  </a:tr>
                  <a:tr h="4505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s-MX" sz="12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A2A2A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  <a:sym typeface="Arial"/>
                            </a:rPr>
                            <a:t>q = 25 µC,  q= 39 µC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s-MX" sz="12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A2A2A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  <a:sym typeface="Arial"/>
                            </a:rPr>
                            <a:t>r= 6 cm      k= 9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s-MX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s-MX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𝒙</m:t>
                                  </m:r>
                                  <m:r>
                                    <a:rPr kumimoji="0" lang="es-MX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kumimoji="0" lang="es-MX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𝟗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𝑵𝒎</m:t>
                                  </m:r>
                                </m:e>
                                <m:sup>
                                  <m: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s-MX" sz="1200" b="1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2A2A2A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𝑪</m:t>
                                  </m:r>
                                </m:e>
                                <m:sup>
                                  <m: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lang="es-MX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2995054"/>
                      </a:ext>
                    </a:extLst>
                  </a:tr>
                  <a:tr h="4505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s-MX" sz="12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A2A2A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  <a:sym typeface="Arial"/>
                            </a:rPr>
                            <a:t>q = 26 µC,  q= 63 µC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s-MX" sz="12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A2A2A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  <a:sym typeface="Arial"/>
                            </a:rPr>
                            <a:t>r= 7 cm      k= 9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s-MX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s-MX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𝒙</m:t>
                                  </m:r>
                                  <m:r>
                                    <a:rPr kumimoji="0" lang="es-MX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kumimoji="0" lang="es-MX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𝟗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𝑵𝒎</m:t>
                                  </m:r>
                                </m:e>
                                <m:sup>
                                  <m: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s-MX" sz="1200" b="1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2A2A2A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𝑪</m:t>
                                  </m:r>
                                </m:e>
                                <m:sup>
                                  <m: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lang="es-MX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7273111"/>
                      </a:ext>
                    </a:extLst>
                  </a:tr>
                  <a:tr h="4505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s-MX" sz="12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A2A2A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  <a:sym typeface="Arial"/>
                            </a:rPr>
                            <a:t>q = 27 µC,  q= 66 µC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s-MX" sz="12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A2A2A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  <a:sym typeface="Arial"/>
                            </a:rPr>
                            <a:t>r= 8 cm      k= 9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s-MX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s-MX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𝒙</m:t>
                                  </m:r>
                                  <m:r>
                                    <a:rPr kumimoji="0" lang="es-MX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kumimoji="0" lang="es-MX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𝟗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𝑵𝒎</m:t>
                                  </m:r>
                                </m:e>
                                <m:sup>
                                  <m: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s-MX" sz="1200" b="1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2A2A2A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𝑪</m:t>
                                  </m:r>
                                </m:e>
                                <m:sup>
                                  <m: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lang="es-MX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1222081"/>
                      </a:ext>
                    </a:extLst>
                  </a:tr>
                  <a:tr h="4505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s-MX" sz="12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A2A2A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  <a:sym typeface="Arial"/>
                            </a:rPr>
                            <a:t>q = 30 µC,  q= 69 µC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s-MX" sz="12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A2A2A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  <a:sym typeface="Arial"/>
                            </a:rPr>
                            <a:t>r= 9 cm      k= 9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s-MX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s-MX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𝒙</m:t>
                                  </m:r>
                                  <m:r>
                                    <a:rPr kumimoji="0" lang="es-MX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kumimoji="0" lang="es-MX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𝟗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𝑵𝒎</m:t>
                                  </m:r>
                                </m:e>
                                <m:sup>
                                  <m: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s-MX" sz="1200" b="1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2A2A2A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𝑪</m:t>
                                  </m:r>
                                </m:e>
                                <m:sup>
                                  <m: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lang="es-MX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03991"/>
                      </a:ext>
                    </a:extLst>
                  </a:tr>
                  <a:tr h="4505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s-MX" sz="12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A2A2A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  <a:sym typeface="Arial"/>
                            </a:rPr>
                            <a:t>q = 33 µC,  q= 93 µC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s-MX" sz="12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A2A2A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  <a:sym typeface="Arial"/>
                            </a:rPr>
                            <a:t>r= 2 cm      k= 9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s-MX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s-MX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𝒙</m:t>
                                  </m:r>
                                  <m:r>
                                    <a:rPr kumimoji="0" lang="es-MX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kumimoji="0" lang="es-MX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𝟗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𝑵𝒎</m:t>
                                  </m:r>
                                </m:e>
                                <m:sup>
                                  <m: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s-MX" sz="1200" b="1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2A2A2A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𝑪</m:t>
                                  </m:r>
                                </m:e>
                                <m:sup>
                                  <m: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lang="es-MX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0001497"/>
                      </a:ext>
                    </a:extLst>
                  </a:tr>
                  <a:tr h="4505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s-MX" sz="12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A2A2A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  <a:sym typeface="Arial"/>
                            </a:rPr>
                            <a:t>q = 36 µC,  q= 96 µC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s-MX" sz="12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A2A2A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  <a:sym typeface="Arial"/>
                            </a:rPr>
                            <a:t>r= 3 cm      k= 9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s-MX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s-MX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𝒙</m:t>
                                  </m:r>
                                  <m:r>
                                    <a:rPr kumimoji="0" lang="es-MX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kumimoji="0" lang="es-MX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𝟗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𝑵𝒎</m:t>
                                  </m:r>
                                </m:e>
                                <m:sup>
                                  <m: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s-MX" sz="1200" b="1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2A2A2A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𝑪</m:t>
                                  </m:r>
                                </m:e>
                                <m:sup>
                                  <m: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lang="es-MX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1169"/>
                      </a:ext>
                    </a:extLst>
                  </a:tr>
                  <a:tr h="4505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s-MX" sz="12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A2A2A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  <a:sym typeface="Arial"/>
                            </a:rPr>
                            <a:t>q = 39 µC,  q= 99 µC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s-MX" sz="12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A2A2A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  <a:sym typeface="Arial"/>
                            </a:rPr>
                            <a:t>r= 3 cm      k= 9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s-MX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s-MX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𝒙</m:t>
                                  </m:r>
                                  <m:r>
                                    <a:rPr kumimoji="0" lang="es-MX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kumimoji="0" lang="es-MX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𝟗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𝑵𝒎</m:t>
                                  </m:r>
                                </m:e>
                                <m:sup>
                                  <m: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s-MX" sz="1200" b="1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2A2A2A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𝑪</m:t>
                                  </m:r>
                                </m:e>
                                <m:sup>
                                  <m: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lang="es-MX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6439364"/>
                      </a:ext>
                    </a:extLst>
                  </a:tr>
                  <a:tr h="4505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s-MX" sz="12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A2A2A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  <a:sym typeface="Arial"/>
                            </a:rPr>
                            <a:t>q = 63 µC,  q= 33 µC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s-MX" sz="1200" b="1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A2A2A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  <a:sym typeface="Arial"/>
                            </a:rPr>
                            <a:t>r= 9 cm      k= 9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s-MX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s-MX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𝒙</m:t>
                                  </m:r>
                                  <m:r>
                                    <a:rPr kumimoji="0" lang="es-MX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kumimoji="0" lang="es-MX" sz="12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𝟗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𝑵𝒎</m:t>
                                  </m:r>
                                </m:e>
                                <m:sup>
                                  <m: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s-MX" sz="1200" b="1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2A2A2A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Arial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𝑪</m:t>
                                  </m:r>
                                </m:e>
                                <m:sup>
                                  <m:r>
                                    <a:rPr kumimoji="0" lang="es-MX" sz="1200" b="1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2A2A2A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Arial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endParaRPr lang="es-MX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99769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8539026"/>
                  </p:ext>
                </p:extLst>
              </p:nvPr>
            </p:nvGraphicFramePr>
            <p:xfrm>
              <a:off x="89349" y="55442"/>
              <a:ext cx="9043555" cy="50638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02030">
                      <a:extLst>
                        <a:ext uri="{9D8B030D-6E8A-4147-A177-3AD203B41FA5}">
                          <a16:colId xmlns:a16="http://schemas.microsoft.com/office/drawing/2014/main" val="1438019792"/>
                        </a:ext>
                      </a:extLst>
                    </a:gridCol>
                    <a:gridCol w="1415392">
                      <a:extLst>
                        <a:ext uri="{9D8B030D-6E8A-4147-A177-3AD203B41FA5}">
                          <a16:colId xmlns:a16="http://schemas.microsoft.com/office/drawing/2014/main" val="1885285674"/>
                        </a:ext>
                      </a:extLst>
                    </a:gridCol>
                    <a:gridCol w="1808711">
                      <a:extLst>
                        <a:ext uri="{9D8B030D-6E8A-4147-A177-3AD203B41FA5}">
                          <a16:colId xmlns:a16="http://schemas.microsoft.com/office/drawing/2014/main" val="1195606678"/>
                        </a:ext>
                      </a:extLst>
                    </a:gridCol>
                    <a:gridCol w="1808711">
                      <a:extLst>
                        <a:ext uri="{9D8B030D-6E8A-4147-A177-3AD203B41FA5}">
                          <a16:colId xmlns:a16="http://schemas.microsoft.com/office/drawing/2014/main" val="1422875342"/>
                        </a:ext>
                      </a:extLst>
                    </a:gridCol>
                    <a:gridCol w="1808711">
                      <a:extLst>
                        <a:ext uri="{9D8B030D-6E8A-4147-A177-3AD203B41FA5}">
                          <a16:colId xmlns:a16="http://schemas.microsoft.com/office/drawing/2014/main" val="1105227369"/>
                        </a:ext>
                      </a:extLst>
                    </a:gridCol>
                  </a:tblGrid>
                  <a:tr h="4505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800" dirty="0" smtClean="0">
                              <a:solidFill>
                                <a:schemeClr val="tx1"/>
                              </a:solidFill>
                            </a:rPr>
                            <a:t>DATOS</a:t>
                          </a:r>
                          <a:endParaRPr lang="es-MX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600" dirty="0" smtClean="0">
                              <a:solidFill>
                                <a:schemeClr val="tx1"/>
                              </a:solidFill>
                            </a:rPr>
                            <a:t>INCOGNITA</a:t>
                          </a:r>
                          <a:endParaRPr lang="es-MX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800" dirty="0" smtClean="0">
                              <a:solidFill>
                                <a:schemeClr val="tx1"/>
                              </a:solidFill>
                            </a:rPr>
                            <a:t>FORMULA</a:t>
                          </a:r>
                          <a:endParaRPr lang="es-MX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800" dirty="0" smtClean="0">
                              <a:solidFill>
                                <a:schemeClr val="tx1"/>
                              </a:solidFill>
                            </a:rPr>
                            <a:t>SUSTITUCION</a:t>
                          </a:r>
                          <a:endParaRPr lang="es-MX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MX" sz="1800" dirty="0" smtClean="0">
                              <a:solidFill>
                                <a:schemeClr val="tx1"/>
                              </a:solidFill>
                            </a:rPr>
                            <a:t>SOLUCION</a:t>
                          </a:r>
                          <a:endParaRPr lang="es-MX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0431934"/>
                      </a:ext>
                    </a:extLst>
                  </a:tr>
                  <a:tr h="461328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>
                          <a:blip r:embed="rId2"/>
                          <a:stretch>
                            <a:fillRect l="-276" t="-103947" r="-311326" b="-905263"/>
                          </a:stretch>
                        </a:blipFill>
                      </a:tcPr>
                    </a:tc>
                    <a:tc rowSpan="10"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tc rowSpan="10"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6405642"/>
                      </a:ext>
                    </a:extLst>
                  </a:tr>
                  <a:tr h="461328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>
                          <a:blip r:embed="rId2"/>
                          <a:stretch>
                            <a:fillRect l="-276" t="-206667" r="-311326" b="-817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259315"/>
                      </a:ext>
                    </a:extLst>
                  </a:tr>
                  <a:tr h="461328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>
                          <a:blip r:embed="rId2"/>
                          <a:stretch>
                            <a:fillRect l="-276" t="-302632" r="-311326" b="-70657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2995054"/>
                      </a:ext>
                    </a:extLst>
                  </a:tr>
                  <a:tr h="461328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>
                          <a:blip r:embed="rId2"/>
                          <a:stretch>
                            <a:fillRect l="-276" t="-402632" r="-311326" b="-60657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7273111"/>
                      </a:ext>
                    </a:extLst>
                  </a:tr>
                  <a:tr h="461328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>
                          <a:blip r:embed="rId2"/>
                          <a:stretch>
                            <a:fillRect l="-276" t="-509333" r="-311326" b="-51466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1222081"/>
                      </a:ext>
                    </a:extLst>
                  </a:tr>
                  <a:tr h="461328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>
                          <a:blip r:embed="rId2"/>
                          <a:stretch>
                            <a:fillRect l="-276" t="-601316" r="-311326" b="-40789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303991"/>
                      </a:ext>
                    </a:extLst>
                  </a:tr>
                  <a:tr h="461328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>
                          <a:blip r:embed="rId2"/>
                          <a:stretch>
                            <a:fillRect l="-276" t="-701316" r="-311326" b="-30789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0001497"/>
                      </a:ext>
                    </a:extLst>
                  </a:tr>
                  <a:tr h="461328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>
                          <a:blip r:embed="rId2"/>
                          <a:stretch>
                            <a:fillRect l="-276" t="-801316" r="-311326" b="-20789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1169"/>
                      </a:ext>
                    </a:extLst>
                  </a:tr>
                  <a:tr h="461328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>
                          <a:blip r:embed="rId2"/>
                          <a:stretch>
                            <a:fillRect l="-276" t="-913333" r="-311326" b="-11066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6439364"/>
                      </a:ext>
                    </a:extLst>
                  </a:tr>
                  <a:tr h="461328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>
                          <a:blip r:embed="rId2"/>
                          <a:stretch>
                            <a:fillRect l="-276" t="-1000000" r="-311326" b="-921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997698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739040" y="2154812"/>
            <a:ext cx="3900587" cy="144352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198116" y="2022252"/>
            <a:ext cx="1583717" cy="132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4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51" y="1296296"/>
            <a:ext cx="8962849" cy="25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1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35" y="552506"/>
            <a:ext cx="9014172" cy="378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6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60" y="298467"/>
            <a:ext cx="8985140" cy="473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6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943527"/>
              </p:ext>
            </p:extLst>
          </p:nvPr>
        </p:nvGraphicFramePr>
        <p:xfrm>
          <a:off x="89349" y="55442"/>
          <a:ext cx="9043555" cy="4956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030">
                  <a:extLst>
                    <a:ext uri="{9D8B030D-6E8A-4147-A177-3AD203B41FA5}">
                      <a16:colId xmlns:a16="http://schemas.microsoft.com/office/drawing/2014/main" val="1438019792"/>
                    </a:ext>
                  </a:extLst>
                </a:gridCol>
                <a:gridCol w="1415392">
                  <a:extLst>
                    <a:ext uri="{9D8B030D-6E8A-4147-A177-3AD203B41FA5}">
                      <a16:colId xmlns:a16="http://schemas.microsoft.com/office/drawing/2014/main" val="1885285674"/>
                    </a:ext>
                  </a:extLst>
                </a:gridCol>
                <a:gridCol w="1808711">
                  <a:extLst>
                    <a:ext uri="{9D8B030D-6E8A-4147-A177-3AD203B41FA5}">
                      <a16:colId xmlns:a16="http://schemas.microsoft.com/office/drawing/2014/main" val="1195606678"/>
                    </a:ext>
                  </a:extLst>
                </a:gridCol>
                <a:gridCol w="1808711">
                  <a:extLst>
                    <a:ext uri="{9D8B030D-6E8A-4147-A177-3AD203B41FA5}">
                      <a16:colId xmlns:a16="http://schemas.microsoft.com/office/drawing/2014/main" val="1422875342"/>
                    </a:ext>
                  </a:extLst>
                </a:gridCol>
                <a:gridCol w="1808711">
                  <a:extLst>
                    <a:ext uri="{9D8B030D-6E8A-4147-A177-3AD203B41FA5}">
                      <a16:colId xmlns:a16="http://schemas.microsoft.com/office/drawing/2014/main" val="1105227369"/>
                    </a:ext>
                  </a:extLst>
                </a:gridCol>
              </a:tblGrid>
              <a:tr h="450588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tx1"/>
                          </a:solidFill>
                        </a:rPr>
                        <a:t>DATOS</a:t>
                      </a:r>
                      <a:endParaRPr lang="es-MX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INCOGNITA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tx1"/>
                          </a:solidFill>
                        </a:rPr>
                        <a:t>FORMULA</a:t>
                      </a:r>
                      <a:endParaRPr lang="es-MX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tx1"/>
                          </a:solidFill>
                        </a:rPr>
                        <a:t>SUSTITUCION</a:t>
                      </a:r>
                      <a:endParaRPr lang="es-MX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tx1"/>
                          </a:solidFill>
                        </a:rPr>
                        <a:t>SOLUCION</a:t>
                      </a:r>
                      <a:endParaRPr lang="es-MX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431934"/>
                  </a:ext>
                </a:extLst>
              </a:tr>
              <a:tr h="450588">
                <a:tc>
                  <a:txBody>
                    <a:bodyPr/>
                    <a:lstStyle/>
                    <a:p>
                      <a:r>
                        <a:rPr lang="es-MX" sz="1500" b="1" dirty="0" smtClean="0"/>
                        <a:t>q</a:t>
                      </a:r>
                      <a:r>
                        <a:rPr lang="es-MX" sz="1500" b="1" baseline="0" dirty="0" smtClean="0"/>
                        <a:t> = 33 </a:t>
                      </a:r>
                      <a:r>
                        <a:rPr lang="es-MX" sz="1500" b="1" baseline="0" dirty="0" err="1" smtClean="0"/>
                        <a:t>mC</a:t>
                      </a:r>
                      <a:r>
                        <a:rPr lang="es-MX" sz="1500" b="1" baseline="0" dirty="0" smtClean="0"/>
                        <a:t>,     </a:t>
                      </a:r>
                      <a:r>
                        <a:rPr lang="es-MX" sz="1500" b="1" dirty="0" smtClean="0"/>
                        <a:t>r=</a:t>
                      </a:r>
                      <a:r>
                        <a:rPr lang="es-MX" sz="1500" b="1" baseline="0" dirty="0" smtClean="0"/>
                        <a:t> </a:t>
                      </a:r>
                      <a:r>
                        <a:rPr lang="es-MX" sz="1500" b="1" baseline="0" dirty="0" smtClean="0"/>
                        <a:t> 1.1 m</a:t>
                      </a:r>
                      <a:endParaRPr lang="es-MX" sz="1500" b="1" dirty="0"/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405642"/>
                  </a:ext>
                </a:extLst>
              </a:tr>
              <a:tr h="4505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q = 36 </a:t>
                      </a: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µC</a:t>
                      </a: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,      r= </a:t>
                      </a: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1.2 m</a:t>
                      </a:r>
                      <a:endParaRPr lang="es-MX" sz="15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59315"/>
                  </a:ext>
                </a:extLst>
              </a:tr>
              <a:tr h="4505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q = 39 </a:t>
                      </a:r>
                      <a:r>
                        <a:rPr kumimoji="0" lang="es-MX" sz="15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nC</a:t>
                      </a: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,     r= </a:t>
                      </a: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1.3 cm</a:t>
                      </a:r>
                      <a:endParaRPr lang="es-MX" sz="15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995054"/>
                  </a:ext>
                </a:extLst>
              </a:tr>
              <a:tr h="4505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q = 63 </a:t>
                      </a:r>
                      <a:r>
                        <a:rPr kumimoji="0" lang="es-MX" sz="15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pC</a:t>
                      </a: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,     r= </a:t>
                      </a: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1.4 m</a:t>
                      </a:r>
                      <a:endParaRPr lang="es-MX" sz="15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273111"/>
                  </a:ext>
                </a:extLst>
              </a:tr>
              <a:tr h="4505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q = 66 </a:t>
                      </a:r>
                      <a:r>
                        <a:rPr kumimoji="0" lang="es-MX" sz="15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mC</a:t>
                      </a: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,      r= </a:t>
                      </a: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1.5 m</a:t>
                      </a:r>
                      <a:endParaRPr lang="es-MX" sz="15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222081"/>
                  </a:ext>
                </a:extLst>
              </a:tr>
              <a:tr h="4505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q = 69 µC,      r= </a:t>
                      </a: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1.6 m</a:t>
                      </a:r>
                      <a:endParaRPr lang="es-MX" sz="15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03991"/>
                  </a:ext>
                </a:extLst>
              </a:tr>
              <a:tr h="4505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q = 93 </a:t>
                      </a:r>
                      <a:r>
                        <a:rPr kumimoji="0" lang="es-MX" sz="15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nC</a:t>
                      </a: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,      r= </a:t>
                      </a: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1.7 m</a:t>
                      </a:r>
                      <a:endParaRPr lang="es-MX" sz="15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001497"/>
                  </a:ext>
                </a:extLst>
              </a:tr>
              <a:tr h="4505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q = 96 </a:t>
                      </a:r>
                      <a:r>
                        <a:rPr kumimoji="0" lang="es-MX" sz="15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pC</a:t>
                      </a: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,      r= </a:t>
                      </a: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1.8 m</a:t>
                      </a:r>
                      <a:endParaRPr lang="es-MX" sz="15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971169"/>
                  </a:ext>
                </a:extLst>
              </a:tr>
              <a:tr h="4505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q = 99 </a:t>
                      </a:r>
                      <a:r>
                        <a:rPr kumimoji="0" lang="es-MX" sz="15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mC</a:t>
                      </a: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,     r= </a:t>
                      </a: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1.9 m</a:t>
                      </a:r>
                      <a:endParaRPr lang="es-MX" sz="15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439364"/>
                  </a:ext>
                </a:extLst>
              </a:tr>
              <a:tr h="4505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q = 369 µC,      r= </a:t>
                      </a: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2m</a:t>
                      </a:r>
                      <a:endParaRPr lang="es-MX" sz="15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76984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598" y="2073169"/>
            <a:ext cx="1795734" cy="119715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148" y="2170156"/>
            <a:ext cx="1106270" cy="88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8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49436"/>
              </p:ext>
            </p:extLst>
          </p:nvPr>
        </p:nvGraphicFramePr>
        <p:xfrm>
          <a:off x="89349" y="55442"/>
          <a:ext cx="9043555" cy="4956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030">
                  <a:extLst>
                    <a:ext uri="{9D8B030D-6E8A-4147-A177-3AD203B41FA5}">
                      <a16:colId xmlns:a16="http://schemas.microsoft.com/office/drawing/2014/main" val="1438019792"/>
                    </a:ext>
                  </a:extLst>
                </a:gridCol>
                <a:gridCol w="1415392">
                  <a:extLst>
                    <a:ext uri="{9D8B030D-6E8A-4147-A177-3AD203B41FA5}">
                      <a16:colId xmlns:a16="http://schemas.microsoft.com/office/drawing/2014/main" val="1885285674"/>
                    </a:ext>
                  </a:extLst>
                </a:gridCol>
                <a:gridCol w="1808711">
                  <a:extLst>
                    <a:ext uri="{9D8B030D-6E8A-4147-A177-3AD203B41FA5}">
                      <a16:colId xmlns:a16="http://schemas.microsoft.com/office/drawing/2014/main" val="1195606678"/>
                    </a:ext>
                  </a:extLst>
                </a:gridCol>
                <a:gridCol w="1808711">
                  <a:extLst>
                    <a:ext uri="{9D8B030D-6E8A-4147-A177-3AD203B41FA5}">
                      <a16:colId xmlns:a16="http://schemas.microsoft.com/office/drawing/2014/main" val="1422875342"/>
                    </a:ext>
                  </a:extLst>
                </a:gridCol>
                <a:gridCol w="1808711">
                  <a:extLst>
                    <a:ext uri="{9D8B030D-6E8A-4147-A177-3AD203B41FA5}">
                      <a16:colId xmlns:a16="http://schemas.microsoft.com/office/drawing/2014/main" val="1105227369"/>
                    </a:ext>
                  </a:extLst>
                </a:gridCol>
              </a:tblGrid>
              <a:tr h="450588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tx1"/>
                          </a:solidFill>
                        </a:rPr>
                        <a:t>DATOS</a:t>
                      </a:r>
                      <a:endParaRPr lang="es-MX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INCOGNITA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tx1"/>
                          </a:solidFill>
                        </a:rPr>
                        <a:t>FORMULA</a:t>
                      </a:r>
                      <a:endParaRPr lang="es-MX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tx1"/>
                          </a:solidFill>
                        </a:rPr>
                        <a:t>SUSTITUCION</a:t>
                      </a:r>
                      <a:endParaRPr lang="es-MX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tx1"/>
                          </a:solidFill>
                        </a:rPr>
                        <a:t>SOLUCION</a:t>
                      </a:r>
                      <a:endParaRPr lang="es-MX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431934"/>
                  </a:ext>
                </a:extLst>
              </a:tr>
              <a:tr h="450588">
                <a:tc>
                  <a:txBody>
                    <a:bodyPr/>
                    <a:lstStyle/>
                    <a:p>
                      <a:r>
                        <a:rPr lang="es-MX" sz="1500" b="1" dirty="0" smtClean="0"/>
                        <a:t>q</a:t>
                      </a:r>
                      <a:r>
                        <a:rPr lang="es-MX" sz="1500" b="1" baseline="0" dirty="0" smtClean="0"/>
                        <a:t> = </a:t>
                      </a:r>
                      <a:r>
                        <a:rPr lang="es-MX" sz="1500" b="1" baseline="0" dirty="0" smtClean="0"/>
                        <a:t>333 </a:t>
                      </a:r>
                      <a:r>
                        <a:rPr lang="es-MX" sz="1500" b="1" baseline="0" dirty="0" err="1" smtClean="0"/>
                        <a:t>mC</a:t>
                      </a:r>
                      <a:r>
                        <a:rPr lang="es-MX" sz="1500" b="1" baseline="0" dirty="0" smtClean="0"/>
                        <a:t>,     </a:t>
                      </a:r>
                      <a:r>
                        <a:rPr lang="es-MX" sz="1500" b="1" dirty="0" smtClean="0"/>
                        <a:t>r=</a:t>
                      </a:r>
                      <a:r>
                        <a:rPr lang="es-MX" sz="1500" b="1" baseline="0" dirty="0" smtClean="0"/>
                        <a:t> 4 cm</a:t>
                      </a:r>
                      <a:endParaRPr lang="es-MX" sz="1500" b="1" dirty="0"/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405642"/>
                  </a:ext>
                </a:extLst>
              </a:tr>
              <a:tr h="4505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q = </a:t>
                      </a: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366 </a:t>
                      </a: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µC,      r= 5 cm</a:t>
                      </a:r>
                      <a:endParaRPr lang="es-MX" sz="15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59315"/>
                  </a:ext>
                </a:extLst>
              </a:tr>
              <a:tr h="4505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q = </a:t>
                      </a: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399 </a:t>
                      </a:r>
                      <a:r>
                        <a:rPr kumimoji="0" lang="es-MX" sz="15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nC</a:t>
                      </a: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,     r= 6 cm</a:t>
                      </a:r>
                      <a:endParaRPr lang="es-MX" sz="15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995054"/>
                  </a:ext>
                </a:extLst>
              </a:tr>
              <a:tr h="4505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q = </a:t>
                      </a: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633 </a:t>
                      </a:r>
                      <a:r>
                        <a:rPr kumimoji="0" lang="es-MX" sz="15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pC</a:t>
                      </a: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,     r= 7 cm</a:t>
                      </a:r>
                      <a:endParaRPr lang="es-MX" sz="15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273111"/>
                  </a:ext>
                </a:extLst>
              </a:tr>
              <a:tr h="4505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q = </a:t>
                      </a: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666 </a:t>
                      </a:r>
                      <a:r>
                        <a:rPr kumimoji="0" lang="es-MX" sz="15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mC</a:t>
                      </a: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,    </a:t>
                      </a: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r</a:t>
                      </a: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= 8 cm</a:t>
                      </a:r>
                      <a:endParaRPr lang="es-MX" sz="15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222081"/>
                  </a:ext>
                </a:extLst>
              </a:tr>
              <a:tr h="4505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q = </a:t>
                      </a: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699 </a:t>
                      </a: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µC,      r= 9 cm</a:t>
                      </a:r>
                      <a:endParaRPr lang="es-MX" sz="15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03991"/>
                  </a:ext>
                </a:extLst>
              </a:tr>
              <a:tr h="4505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q = </a:t>
                      </a: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933 </a:t>
                      </a:r>
                      <a:r>
                        <a:rPr kumimoji="0" lang="es-MX" sz="15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nC</a:t>
                      </a: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,      r= 2 cm</a:t>
                      </a:r>
                      <a:endParaRPr lang="es-MX" sz="15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001497"/>
                  </a:ext>
                </a:extLst>
              </a:tr>
              <a:tr h="4505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q = </a:t>
                      </a: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966 </a:t>
                      </a:r>
                      <a:r>
                        <a:rPr kumimoji="0" lang="es-MX" sz="15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pC</a:t>
                      </a: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,      r= 3 cm</a:t>
                      </a:r>
                      <a:endParaRPr lang="es-MX" sz="15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971169"/>
                  </a:ext>
                </a:extLst>
              </a:tr>
              <a:tr h="4505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q = </a:t>
                      </a: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999 </a:t>
                      </a:r>
                      <a:r>
                        <a:rPr kumimoji="0" lang="es-MX" sz="15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mC</a:t>
                      </a: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,     r= 3 cm</a:t>
                      </a:r>
                      <a:endParaRPr lang="es-MX" sz="15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439364"/>
                  </a:ext>
                </a:extLst>
              </a:tr>
              <a:tr h="4505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5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A2A2A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q = 369 µC,      r= 9 cm</a:t>
                      </a:r>
                      <a:endParaRPr lang="es-MX" sz="15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76984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148" y="2170156"/>
            <a:ext cx="1106270" cy="8850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598" y="2073169"/>
            <a:ext cx="1795734" cy="119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95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8" name="Google Shape;3238;p33"/>
          <p:cNvSpPr txBox="1">
            <a:spLocks noGrp="1"/>
          </p:cNvSpPr>
          <p:nvPr>
            <p:ph type="title"/>
          </p:nvPr>
        </p:nvSpPr>
        <p:spPr>
          <a:xfrm>
            <a:off x="843200" y="2003094"/>
            <a:ext cx="6244250" cy="19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Materia: Temas selectos de Fisica </a:t>
            </a:r>
            <a:endParaRPr dirty="0"/>
          </a:p>
        </p:txBody>
      </p:sp>
      <p:sp>
        <p:nvSpPr>
          <p:cNvPr id="3239" name="Google Shape;3239;p33"/>
          <p:cNvSpPr txBox="1">
            <a:spLocks noGrp="1"/>
          </p:cNvSpPr>
          <p:nvPr>
            <p:ph type="subTitle" idx="1"/>
          </p:nvPr>
        </p:nvSpPr>
        <p:spPr>
          <a:xfrm>
            <a:off x="849974" y="4090543"/>
            <a:ext cx="5894663" cy="4090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Unbounded" panose="020B0604020202020204" charset="0"/>
              </a:rPr>
              <a:t> </a:t>
            </a:r>
            <a:r>
              <a:rPr lang="en" sz="2000" dirty="0" smtClean="0">
                <a:latin typeface="Unbounded" panose="020B0604020202020204" charset="0"/>
              </a:rPr>
              <a:t>Docente: Ing. Jesus Salas Martinez</a:t>
            </a:r>
            <a:endParaRPr sz="2000" dirty="0">
              <a:latin typeface="Unbounded" panose="020B0604020202020204" charset="0"/>
            </a:endParaRPr>
          </a:p>
        </p:txBody>
      </p:sp>
      <p:grpSp>
        <p:nvGrpSpPr>
          <p:cNvPr id="3240" name="Google Shape;3240;p33"/>
          <p:cNvGrpSpPr/>
          <p:nvPr/>
        </p:nvGrpSpPr>
        <p:grpSpPr>
          <a:xfrm>
            <a:off x="7289154" y="346065"/>
            <a:ext cx="1526920" cy="1244691"/>
            <a:chOff x="4066150" y="3377325"/>
            <a:chExt cx="1008600" cy="822175"/>
          </a:xfrm>
        </p:grpSpPr>
        <p:sp>
          <p:nvSpPr>
            <p:cNvPr id="3241" name="Google Shape;3241;p33"/>
            <p:cNvSpPr/>
            <p:nvPr/>
          </p:nvSpPr>
          <p:spPr>
            <a:xfrm>
              <a:off x="4152850" y="3377325"/>
              <a:ext cx="12750" cy="822175"/>
            </a:xfrm>
            <a:custGeom>
              <a:avLst/>
              <a:gdLst/>
              <a:ahLst/>
              <a:cxnLst/>
              <a:rect l="l" t="t" r="r" b="b"/>
              <a:pathLst>
                <a:path w="510" h="32887" extrusionOk="0">
                  <a:moveTo>
                    <a:pt x="101" y="1"/>
                  </a:moveTo>
                  <a:cubicBezTo>
                    <a:pt x="57" y="1"/>
                    <a:pt x="13" y="30"/>
                    <a:pt x="13" y="87"/>
                  </a:cubicBezTo>
                  <a:cubicBezTo>
                    <a:pt x="11" y="4342"/>
                    <a:pt x="0" y="8599"/>
                    <a:pt x="9" y="12853"/>
                  </a:cubicBezTo>
                  <a:cubicBezTo>
                    <a:pt x="17" y="17088"/>
                    <a:pt x="35" y="21322"/>
                    <a:pt x="60" y="25556"/>
                  </a:cubicBezTo>
                  <a:cubicBezTo>
                    <a:pt x="68" y="26752"/>
                    <a:pt x="74" y="27945"/>
                    <a:pt x="81" y="29139"/>
                  </a:cubicBezTo>
                  <a:cubicBezTo>
                    <a:pt x="89" y="30335"/>
                    <a:pt x="81" y="31528"/>
                    <a:pt x="120" y="32722"/>
                  </a:cubicBezTo>
                  <a:cubicBezTo>
                    <a:pt x="124" y="32832"/>
                    <a:pt x="208" y="32887"/>
                    <a:pt x="292" y="32887"/>
                  </a:cubicBezTo>
                  <a:cubicBezTo>
                    <a:pt x="375" y="32887"/>
                    <a:pt x="459" y="32832"/>
                    <a:pt x="461" y="32722"/>
                  </a:cubicBezTo>
                  <a:cubicBezTo>
                    <a:pt x="510" y="30595"/>
                    <a:pt x="454" y="28465"/>
                    <a:pt x="442" y="26339"/>
                  </a:cubicBezTo>
                  <a:cubicBezTo>
                    <a:pt x="430" y="24210"/>
                    <a:pt x="415" y="22082"/>
                    <a:pt x="399" y="19954"/>
                  </a:cubicBezTo>
                  <a:cubicBezTo>
                    <a:pt x="370" y="15719"/>
                    <a:pt x="337" y="11485"/>
                    <a:pt x="286" y="7251"/>
                  </a:cubicBezTo>
                  <a:cubicBezTo>
                    <a:pt x="257" y="4864"/>
                    <a:pt x="220" y="2474"/>
                    <a:pt x="191" y="87"/>
                  </a:cubicBezTo>
                  <a:cubicBezTo>
                    <a:pt x="190" y="30"/>
                    <a:pt x="146" y="1"/>
                    <a:pt x="101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33"/>
            <p:cNvSpPr/>
            <p:nvPr/>
          </p:nvSpPr>
          <p:spPr>
            <a:xfrm>
              <a:off x="4066150" y="3783750"/>
              <a:ext cx="837250" cy="16700"/>
            </a:xfrm>
            <a:custGeom>
              <a:avLst/>
              <a:gdLst/>
              <a:ahLst/>
              <a:cxnLst/>
              <a:rect l="l" t="t" r="r" b="b"/>
              <a:pathLst>
                <a:path w="33490" h="668" extrusionOk="0">
                  <a:moveTo>
                    <a:pt x="4335" y="1"/>
                  </a:moveTo>
                  <a:cubicBezTo>
                    <a:pt x="3206" y="1"/>
                    <a:pt x="2077" y="10"/>
                    <a:pt x="948" y="31"/>
                  </a:cubicBezTo>
                  <a:cubicBezTo>
                    <a:pt x="683" y="36"/>
                    <a:pt x="420" y="42"/>
                    <a:pt x="155" y="46"/>
                  </a:cubicBezTo>
                  <a:cubicBezTo>
                    <a:pt x="1" y="50"/>
                    <a:pt x="1" y="286"/>
                    <a:pt x="155" y="286"/>
                  </a:cubicBezTo>
                  <a:lnTo>
                    <a:pt x="157" y="286"/>
                  </a:lnTo>
                  <a:cubicBezTo>
                    <a:pt x="343" y="286"/>
                    <a:pt x="530" y="285"/>
                    <a:pt x="717" y="285"/>
                  </a:cubicBezTo>
                  <a:cubicBezTo>
                    <a:pt x="2686" y="285"/>
                    <a:pt x="4656" y="314"/>
                    <a:pt x="6624" y="346"/>
                  </a:cubicBezTo>
                  <a:cubicBezTo>
                    <a:pt x="8794" y="383"/>
                    <a:pt x="10963" y="432"/>
                    <a:pt x="13130" y="483"/>
                  </a:cubicBezTo>
                  <a:cubicBezTo>
                    <a:pt x="15318" y="535"/>
                    <a:pt x="17506" y="586"/>
                    <a:pt x="19694" y="621"/>
                  </a:cubicBezTo>
                  <a:cubicBezTo>
                    <a:pt x="21364" y="650"/>
                    <a:pt x="23034" y="667"/>
                    <a:pt x="24704" y="667"/>
                  </a:cubicBezTo>
                  <a:cubicBezTo>
                    <a:pt x="25203" y="667"/>
                    <a:pt x="25703" y="665"/>
                    <a:pt x="26203" y="662"/>
                  </a:cubicBezTo>
                  <a:cubicBezTo>
                    <a:pt x="27281" y="656"/>
                    <a:pt x="28358" y="640"/>
                    <a:pt x="29434" y="613"/>
                  </a:cubicBezTo>
                  <a:cubicBezTo>
                    <a:pt x="29977" y="598"/>
                    <a:pt x="30517" y="584"/>
                    <a:pt x="31060" y="564"/>
                  </a:cubicBezTo>
                  <a:cubicBezTo>
                    <a:pt x="31594" y="545"/>
                    <a:pt x="32134" y="543"/>
                    <a:pt x="32666" y="479"/>
                  </a:cubicBezTo>
                  <a:cubicBezTo>
                    <a:pt x="32925" y="448"/>
                    <a:pt x="33169" y="405"/>
                    <a:pt x="33420" y="340"/>
                  </a:cubicBezTo>
                  <a:cubicBezTo>
                    <a:pt x="33482" y="323"/>
                    <a:pt x="33490" y="220"/>
                    <a:pt x="33420" y="210"/>
                  </a:cubicBezTo>
                  <a:cubicBezTo>
                    <a:pt x="33107" y="162"/>
                    <a:pt x="32797" y="147"/>
                    <a:pt x="32486" y="147"/>
                  </a:cubicBezTo>
                  <a:cubicBezTo>
                    <a:pt x="32276" y="147"/>
                    <a:pt x="32065" y="154"/>
                    <a:pt x="31853" y="163"/>
                  </a:cubicBezTo>
                  <a:cubicBezTo>
                    <a:pt x="31325" y="183"/>
                    <a:pt x="30795" y="204"/>
                    <a:pt x="30264" y="220"/>
                  </a:cubicBezTo>
                  <a:cubicBezTo>
                    <a:pt x="29178" y="253"/>
                    <a:pt x="28091" y="276"/>
                    <a:pt x="27006" y="288"/>
                  </a:cubicBezTo>
                  <a:cubicBezTo>
                    <a:pt x="26164" y="298"/>
                    <a:pt x="25322" y="302"/>
                    <a:pt x="24480" y="302"/>
                  </a:cubicBezTo>
                  <a:cubicBezTo>
                    <a:pt x="23154" y="302"/>
                    <a:pt x="21827" y="291"/>
                    <a:pt x="20502" y="274"/>
                  </a:cubicBezTo>
                  <a:cubicBezTo>
                    <a:pt x="18314" y="245"/>
                    <a:pt x="16126" y="196"/>
                    <a:pt x="13940" y="146"/>
                  </a:cubicBezTo>
                  <a:cubicBezTo>
                    <a:pt x="11768" y="99"/>
                    <a:pt x="9597" y="48"/>
                    <a:pt x="7425" y="21"/>
                  </a:cubicBezTo>
                  <a:cubicBezTo>
                    <a:pt x="6395" y="8"/>
                    <a:pt x="5365" y="1"/>
                    <a:pt x="4335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33"/>
            <p:cNvSpPr/>
            <p:nvPr/>
          </p:nvSpPr>
          <p:spPr>
            <a:xfrm>
              <a:off x="4067650" y="3977775"/>
              <a:ext cx="895500" cy="37425"/>
            </a:xfrm>
            <a:custGeom>
              <a:avLst/>
              <a:gdLst/>
              <a:ahLst/>
              <a:cxnLst/>
              <a:rect l="l" t="t" r="r" b="b"/>
              <a:pathLst>
                <a:path w="35820" h="1497" extrusionOk="0">
                  <a:moveTo>
                    <a:pt x="34374" y="1"/>
                  </a:moveTo>
                  <a:cubicBezTo>
                    <a:pt x="34369" y="1"/>
                    <a:pt x="34364" y="1"/>
                    <a:pt x="34359" y="1"/>
                  </a:cubicBezTo>
                  <a:cubicBezTo>
                    <a:pt x="34230" y="5"/>
                    <a:pt x="34227" y="205"/>
                    <a:pt x="34355" y="205"/>
                  </a:cubicBezTo>
                  <a:cubicBezTo>
                    <a:pt x="34356" y="205"/>
                    <a:pt x="34357" y="205"/>
                    <a:pt x="34359" y="205"/>
                  </a:cubicBezTo>
                  <a:cubicBezTo>
                    <a:pt x="34361" y="205"/>
                    <a:pt x="34362" y="205"/>
                    <a:pt x="34364" y="205"/>
                  </a:cubicBezTo>
                  <a:cubicBezTo>
                    <a:pt x="34466" y="205"/>
                    <a:pt x="34576" y="306"/>
                    <a:pt x="34648" y="365"/>
                  </a:cubicBezTo>
                  <a:cubicBezTo>
                    <a:pt x="34763" y="464"/>
                    <a:pt x="34870" y="568"/>
                    <a:pt x="34987" y="665"/>
                  </a:cubicBezTo>
                  <a:cubicBezTo>
                    <a:pt x="35016" y="689"/>
                    <a:pt x="35046" y="714"/>
                    <a:pt x="35077" y="740"/>
                  </a:cubicBezTo>
                  <a:lnTo>
                    <a:pt x="35077" y="740"/>
                  </a:lnTo>
                  <a:cubicBezTo>
                    <a:pt x="30637" y="962"/>
                    <a:pt x="26192" y="1046"/>
                    <a:pt x="21746" y="1074"/>
                  </a:cubicBezTo>
                  <a:cubicBezTo>
                    <a:pt x="17118" y="1104"/>
                    <a:pt x="12489" y="1092"/>
                    <a:pt x="7860" y="1135"/>
                  </a:cubicBezTo>
                  <a:cubicBezTo>
                    <a:pt x="5276" y="1158"/>
                    <a:pt x="2685" y="1185"/>
                    <a:pt x="103" y="1333"/>
                  </a:cubicBezTo>
                  <a:cubicBezTo>
                    <a:pt x="2" y="1339"/>
                    <a:pt x="0" y="1489"/>
                    <a:pt x="103" y="1489"/>
                  </a:cubicBezTo>
                  <a:cubicBezTo>
                    <a:pt x="659" y="1494"/>
                    <a:pt x="1215" y="1496"/>
                    <a:pt x="1771" y="1496"/>
                  </a:cubicBezTo>
                  <a:cubicBezTo>
                    <a:pt x="3523" y="1496"/>
                    <a:pt x="5275" y="1475"/>
                    <a:pt x="7026" y="1472"/>
                  </a:cubicBezTo>
                  <a:cubicBezTo>
                    <a:pt x="9350" y="1470"/>
                    <a:pt x="11671" y="1472"/>
                    <a:pt x="13995" y="1466"/>
                  </a:cubicBezTo>
                  <a:cubicBezTo>
                    <a:pt x="18622" y="1456"/>
                    <a:pt x="23250" y="1439"/>
                    <a:pt x="27877" y="1322"/>
                  </a:cubicBezTo>
                  <a:cubicBezTo>
                    <a:pt x="30461" y="1257"/>
                    <a:pt x="33046" y="1160"/>
                    <a:pt x="35626" y="1012"/>
                  </a:cubicBezTo>
                  <a:cubicBezTo>
                    <a:pt x="35815" y="1000"/>
                    <a:pt x="35819" y="712"/>
                    <a:pt x="35632" y="712"/>
                  </a:cubicBezTo>
                  <a:cubicBezTo>
                    <a:pt x="35630" y="712"/>
                    <a:pt x="35628" y="712"/>
                    <a:pt x="35626" y="712"/>
                  </a:cubicBezTo>
                  <a:cubicBezTo>
                    <a:pt x="35626" y="712"/>
                    <a:pt x="35626" y="712"/>
                    <a:pt x="35626" y="712"/>
                  </a:cubicBezTo>
                  <a:lnTo>
                    <a:pt x="35626" y="712"/>
                  </a:lnTo>
                  <a:cubicBezTo>
                    <a:pt x="35624" y="712"/>
                    <a:pt x="35621" y="712"/>
                    <a:pt x="35619" y="712"/>
                  </a:cubicBezTo>
                  <a:cubicBezTo>
                    <a:pt x="35523" y="712"/>
                    <a:pt x="35429" y="637"/>
                    <a:pt x="35355" y="583"/>
                  </a:cubicBezTo>
                  <a:cubicBezTo>
                    <a:pt x="35232" y="496"/>
                    <a:pt x="35119" y="396"/>
                    <a:pt x="34997" y="307"/>
                  </a:cubicBezTo>
                  <a:cubicBezTo>
                    <a:pt x="34821" y="179"/>
                    <a:pt x="34606" y="1"/>
                    <a:pt x="34374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33"/>
            <p:cNvSpPr/>
            <p:nvPr/>
          </p:nvSpPr>
          <p:spPr>
            <a:xfrm>
              <a:off x="4206575" y="3403150"/>
              <a:ext cx="39875" cy="86000"/>
            </a:xfrm>
            <a:custGeom>
              <a:avLst/>
              <a:gdLst/>
              <a:ahLst/>
              <a:cxnLst/>
              <a:rect l="l" t="t" r="r" b="b"/>
              <a:pathLst>
                <a:path w="1595" h="3440" extrusionOk="0">
                  <a:moveTo>
                    <a:pt x="467" y="2200"/>
                  </a:moveTo>
                  <a:cubicBezTo>
                    <a:pt x="461" y="2208"/>
                    <a:pt x="454" y="2216"/>
                    <a:pt x="448" y="2224"/>
                  </a:cubicBezTo>
                  <a:lnTo>
                    <a:pt x="467" y="2200"/>
                  </a:lnTo>
                  <a:close/>
                  <a:moveTo>
                    <a:pt x="146" y="1"/>
                  </a:moveTo>
                  <a:cubicBezTo>
                    <a:pt x="117" y="1"/>
                    <a:pt x="82" y="21"/>
                    <a:pt x="78" y="53"/>
                  </a:cubicBezTo>
                  <a:lnTo>
                    <a:pt x="78" y="51"/>
                  </a:lnTo>
                  <a:cubicBezTo>
                    <a:pt x="27" y="379"/>
                    <a:pt x="0" y="712"/>
                    <a:pt x="2" y="1045"/>
                  </a:cubicBezTo>
                  <a:cubicBezTo>
                    <a:pt x="4" y="1378"/>
                    <a:pt x="31" y="1715"/>
                    <a:pt x="83" y="2045"/>
                  </a:cubicBezTo>
                  <a:cubicBezTo>
                    <a:pt x="111" y="2226"/>
                    <a:pt x="152" y="2407"/>
                    <a:pt x="200" y="2584"/>
                  </a:cubicBezTo>
                  <a:cubicBezTo>
                    <a:pt x="210" y="2625"/>
                    <a:pt x="243" y="2658"/>
                    <a:pt x="284" y="2668"/>
                  </a:cubicBezTo>
                  <a:cubicBezTo>
                    <a:pt x="294" y="2671"/>
                    <a:pt x="305" y="2672"/>
                    <a:pt x="315" y="2672"/>
                  </a:cubicBezTo>
                  <a:cubicBezTo>
                    <a:pt x="348" y="2672"/>
                    <a:pt x="378" y="2659"/>
                    <a:pt x="403" y="2637"/>
                  </a:cubicBezTo>
                  <a:cubicBezTo>
                    <a:pt x="604" y="2454"/>
                    <a:pt x="771" y="2230"/>
                    <a:pt x="896" y="1988"/>
                  </a:cubicBezTo>
                  <a:cubicBezTo>
                    <a:pt x="1011" y="1771"/>
                    <a:pt x="1096" y="1536"/>
                    <a:pt x="1142" y="1294"/>
                  </a:cubicBezTo>
                  <a:lnTo>
                    <a:pt x="1142" y="1294"/>
                  </a:lnTo>
                  <a:cubicBezTo>
                    <a:pt x="1189" y="1438"/>
                    <a:pt x="1227" y="1586"/>
                    <a:pt x="1256" y="1735"/>
                  </a:cubicBezTo>
                  <a:cubicBezTo>
                    <a:pt x="1270" y="1805"/>
                    <a:pt x="1280" y="1879"/>
                    <a:pt x="1291" y="1951"/>
                  </a:cubicBezTo>
                  <a:lnTo>
                    <a:pt x="1286" y="1914"/>
                  </a:lnTo>
                  <a:lnTo>
                    <a:pt x="1286" y="1914"/>
                  </a:lnTo>
                  <a:cubicBezTo>
                    <a:pt x="1307" y="2068"/>
                    <a:pt x="1317" y="2220"/>
                    <a:pt x="1319" y="2374"/>
                  </a:cubicBezTo>
                  <a:cubicBezTo>
                    <a:pt x="1321" y="2528"/>
                    <a:pt x="1311" y="2680"/>
                    <a:pt x="1301" y="2834"/>
                  </a:cubicBezTo>
                  <a:cubicBezTo>
                    <a:pt x="1295" y="2914"/>
                    <a:pt x="1288" y="2994"/>
                    <a:pt x="1277" y="3074"/>
                  </a:cubicBezTo>
                  <a:lnTo>
                    <a:pt x="1277" y="3074"/>
                  </a:lnTo>
                  <a:cubicBezTo>
                    <a:pt x="1277" y="3069"/>
                    <a:pt x="1278" y="3065"/>
                    <a:pt x="1278" y="3060"/>
                  </a:cubicBezTo>
                  <a:lnTo>
                    <a:pt x="1278" y="3060"/>
                  </a:lnTo>
                  <a:lnTo>
                    <a:pt x="1274" y="3093"/>
                  </a:lnTo>
                  <a:cubicBezTo>
                    <a:pt x="1275" y="3087"/>
                    <a:pt x="1276" y="3080"/>
                    <a:pt x="1277" y="3074"/>
                  </a:cubicBezTo>
                  <a:lnTo>
                    <a:pt x="1277" y="3074"/>
                  </a:lnTo>
                  <a:cubicBezTo>
                    <a:pt x="1272" y="3113"/>
                    <a:pt x="1265" y="3151"/>
                    <a:pt x="1260" y="3190"/>
                  </a:cubicBezTo>
                  <a:cubicBezTo>
                    <a:pt x="1254" y="3219"/>
                    <a:pt x="1245" y="3249"/>
                    <a:pt x="1245" y="3276"/>
                  </a:cubicBezTo>
                  <a:cubicBezTo>
                    <a:pt x="1245" y="3300"/>
                    <a:pt x="1245" y="3326"/>
                    <a:pt x="1249" y="3348"/>
                  </a:cubicBezTo>
                  <a:lnTo>
                    <a:pt x="1249" y="3348"/>
                  </a:lnTo>
                  <a:cubicBezTo>
                    <a:pt x="1251" y="3388"/>
                    <a:pt x="1277" y="3427"/>
                    <a:pt x="1319" y="3436"/>
                  </a:cubicBezTo>
                  <a:cubicBezTo>
                    <a:pt x="1328" y="3438"/>
                    <a:pt x="1336" y="3439"/>
                    <a:pt x="1344" y="3439"/>
                  </a:cubicBezTo>
                  <a:cubicBezTo>
                    <a:pt x="1385" y="3439"/>
                    <a:pt x="1422" y="3416"/>
                    <a:pt x="1436" y="3375"/>
                  </a:cubicBezTo>
                  <a:lnTo>
                    <a:pt x="1436" y="3375"/>
                  </a:lnTo>
                  <a:cubicBezTo>
                    <a:pt x="1444" y="3363"/>
                    <a:pt x="1450" y="3350"/>
                    <a:pt x="1457" y="3338"/>
                  </a:cubicBezTo>
                  <a:cubicBezTo>
                    <a:pt x="1471" y="3309"/>
                    <a:pt x="1480" y="3280"/>
                    <a:pt x="1486" y="3249"/>
                  </a:cubicBezTo>
                  <a:cubicBezTo>
                    <a:pt x="1498" y="3206"/>
                    <a:pt x="1508" y="3163"/>
                    <a:pt x="1519" y="3120"/>
                  </a:cubicBezTo>
                  <a:cubicBezTo>
                    <a:pt x="1537" y="3036"/>
                    <a:pt x="1551" y="2949"/>
                    <a:pt x="1564" y="2865"/>
                  </a:cubicBezTo>
                  <a:cubicBezTo>
                    <a:pt x="1593" y="2682"/>
                    <a:pt x="1595" y="2495"/>
                    <a:pt x="1588" y="2313"/>
                  </a:cubicBezTo>
                  <a:cubicBezTo>
                    <a:pt x="1576" y="1951"/>
                    <a:pt x="1514" y="1591"/>
                    <a:pt x="1404" y="1248"/>
                  </a:cubicBezTo>
                  <a:cubicBezTo>
                    <a:pt x="1340" y="1051"/>
                    <a:pt x="1262" y="860"/>
                    <a:pt x="1167" y="675"/>
                  </a:cubicBezTo>
                  <a:cubicBezTo>
                    <a:pt x="1155" y="650"/>
                    <a:pt x="1130" y="634"/>
                    <a:pt x="1106" y="622"/>
                  </a:cubicBezTo>
                  <a:cubicBezTo>
                    <a:pt x="1089" y="615"/>
                    <a:pt x="1070" y="611"/>
                    <a:pt x="1052" y="611"/>
                  </a:cubicBezTo>
                  <a:cubicBezTo>
                    <a:pt x="1042" y="611"/>
                    <a:pt x="1031" y="613"/>
                    <a:pt x="1021" y="616"/>
                  </a:cubicBezTo>
                  <a:cubicBezTo>
                    <a:pt x="968" y="634"/>
                    <a:pt x="923" y="683"/>
                    <a:pt x="925" y="741"/>
                  </a:cubicBezTo>
                  <a:cubicBezTo>
                    <a:pt x="931" y="876"/>
                    <a:pt x="925" y="1010"/>
                    <a:pt x="906" y="1144"/>
                  </a:cubicBezTo>
                  <a:lnTo>
                    <a:pt x="910" y="1111"/>
                  </a:lnTo>
                  <a:lnTo>
                    <a:pt x="910" y="1111"/>
                  </a:lnTo>
                  <a:cubicBezTo>
                    <a:pt x="884" y="1322"/>
                    <a:pt x="826" y="1530"/>
                    <a:pt x="742" y="1725"/>
                  </a:cubicBezTo>
                  <a:lnTo>
                    <a:pt x="756" y="1696"/>
                  </a:lnTo>
                  <a:lnTo>
                    <a:pt x="756" y="1696"/>
                  </a:lnTo>
                  <a:cubicBezTo>
                    <a:pt x="680" y="1874"/>
                    <a:pt x="582" y="2044"/>
                    <a:pt x="467" y="2200"/>
                  </a:cubicBezTo>
                  <a:lnTo>
                    <a:pt x="467" y="2200"/>
                  </a:lnTo>
                  <a:cubicBezTo>
                    <a:pt x="437" y="2239"/>
                    <a:pt x="406" y="2277"/>
                    <a:pt x="373" y="2314"/>
                  </a:cubicBezTo>
                  <a:lnTo>
                    <a:pt x="373" y="2314"/>
                  </a:lnTo>
                  <a:cubicBezTo>
                    <a:pt x="322" y="2122"/>
                    <a:pt x="280" y="1928"/>
                    <a:pt x="245" y="1733"/>
                  </a:cubicBezTo>
                  <a:cubicBezTo>
                    <a:pt x="233" y="1657"/>
                    <a:pt x="220" y="1583"/>
                    <a:pt x="210" y="1507"/>
                  </a:cubicBezTo>
                  <a:lnTo>
                    <a:pt x="210" y="1507"/>
                  </a:lnTo>
                  <a:lnTo>
                    <a:pt x="214" y="1532"/>
                  </a:lnTo>
                  <a:cubicBezTo>
                    <a:pt x="163" y="1154"/>
                    <a:pt x="154" y="770"/>
                    <a:pt x="183" y="390"/>
                  </a:cubicBezTo>
                  <a:cubicBezTo>
                    <a:pt x="189" y="283"/>
                    <a:pt x="200" y="176"/>
                    <a:pt x="214" y="69"/>
                  </a:cubicBezTo>
                  <a:cubicBezTo>
                    <a:pt x="218" y="36"/>
                    <a:pt x="183" y="5"/>
                    <a:pt x="154" y="1"/>
                  </a:cubicBezTo>
                  <a:cubicBezTo>
                    <a:pt x="152" y="1"/>
                    <a:pt x="149" y="1"/>
                    <a:pt x="146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33"/>
            <p:cNvSpPr/>
            <p:nvPr/>
          </p:nvSpPr>
          <p:spPr>
            <a:xfrm>
              <a:off x="4100775" y="4046925"/>
              <a:ext cx="24675" cy="45275"/>
            </a:xfrm>
            <a:custGeom>
              <a:avLst/>
              <a:gdLst/>
              <a:ahLst/>
              <a:cxnLst/>
              <a:rect l="l" t="t" r="r" b="b"/>
              <a:pathLst>
                <a:path w="987" h="1811" extrusionOk="0">
                  <a:moveTo>
                    <a:pt x="594" y="273"/>
                  </a:moveTo>
                  <a:lnTo>
                    <a:pt x="571" y="276"/>
                  </a:lnTo>
                  <a:cubicBezTo>
                    <a:pt x="579" y="275"/>
                    <a:pt x="586" y="274"/>
                    <a:pt x="594" y="273"/>
                  </a:cubicBezTo>
                  <a:close/>
                  <a:moveTo>
                    <a:pt x="567" y="276"/>
                  </a:moveTo>
                  <a:lnTo>
                    <a:pt x="551" y="279"/>
                  </a:lnTo>
                  <a:lnTo>
                    <a:pt x="551" y="279"/>
                  </a:lnTo>
                  <a:cubicBezTo>
                    <a:pt x="556" y="278"/>
                    <a:pt x="562" y="277"/>
                    <a:pt x="567" y="276"/>
                  </a:cubicBezTo>
                  <a:close/>
                  <a:moveTo>
                    <a:pt x="450" y="305"/>
                  </a:moveTo>
                  <a:lnTo>
                    <a:pt x="429" y="314"/>
                  </a:lnTo>
                  <a:lnTo>
                    <a:pt x="429" y="314"/>
                  </a:lnTo>
                  <a:cubicBezTo>
                    <a:pt x="436" y="310"/>
                    <a:pt x="443" y="307"/>
                    <a:pt x="450" y="305"/>
                  </a:cubicBezTo>
                  <a:close/>
                  <a:moveTo>
                    <a:pt x="426" y="315"/>
                  </a:moveTo>
                  <a:lnTo>
                    <a:pt x="421" y="317"/>
                  </a:lnTo>
                  <a:cubicBezTo>
                    <a:pt x="423" y="316"/>
                    <a:pt x="424" y="316"/>
                    <a:pt x="426" y="315"/>
                  </a:cubicBezTo>
                  <a:close/>
                  <a:moveTo>
                    <a:pt x="331" y="370"/>
                  </a:moveTo>
                  <a:lnTo>
                    <a:pt x="315" y="383"/>
                  </a:lnTo>
                  <a:lnTo>
                    <a:pt x="315" y="383"/>
                  </a:lnTo>
                  <a:cubicBezTo>
                    <a:pt x="320" y="379"/>
                    <a:pt x="325" y="374"/>
                    <a:pt x="331" y="370"/>
                  </a:cubicBezTo>
                  <a:close/>
                  <a:moveTo>
                    <a:pt x="377" y="873"/>
                  </a:moveTo>
                  <a:lnTo>
                    <a:pt x="374" y="896"/>
                  </a:lnTo>
                  <a:cubicBezTo>
                    <a:pt x="375" y="889"/>
                    <a:pt x="376" y="881"/>
                    <a:pt x="377" y="873"/>
                  </a:cubicBezTo>
                  <a:close/>
                  <a:moveTo>
                    <a:pt x="376" y="1073"/>
                  </a:moveTo>
                  <a:lnTo>
                    <a:pt x="378" y="1087"/>
                  </a:lnTo>
                  <a:cubicBezTo>
                    <a:pt x="378" y="1083"/>
                    <a:pt x="377" y="1078"/>
                    <a:pt x="376" y="1073"/>
                  </a:cubicBezTo>
                  <a:close/>
                  <a:moveTo>
                    <a:pt x="499" y="1381"/>
                  </a:moveTo>
                  <a:lnTo>
                    <a:pt x="504" y="1387"/>
                  </a:lnTo>
                  <a:lnTo>
                    <a:pt x="504" y="1387"/>
                  </a:lnTo>
                  <a:cubicBezTo>
                    <a:pt x="503" y="1385"/>
                    <a:pt x="501" y="1383"/>
                    <a:pt x="499" y="1381"/>
                  </a:cubicBezTo>
                  <a:close/>
                  <a:moveTo>
                    <a:pt x="656" y="1"/>
                  </a:moveTo>
                  <a:cubicBezTo>
                    <a:pt x="614" y="1"/>
                    <a:pt x="573" y="7"/>
                    <a:pt x="534" y="13"/>
                  </a:cubicBezTo>
                  <a:cubicBezTo>
                    <a:pt x="493" y="19"/>
                    <a:pt x="456" y="37"/>
                    <a:pt x="419" y="54"/>
                  </a:cubicBezTo>
                  <a:cubicBezTo>
                    <a:pt x="391" y="64"/>
                    <a:pt x="364" y="79"/>
                    <a:pt x="337" y="95"/>
                  </a:cubicBezTo>
                  <a:cubicBezTo>
                    <a:pt x="280" y="132"/>
                    <a:pt x="224" y="177"/>
                    <a:pt x="179" y="229"/>
                  </a:cubicBezTo>
                  <a:cubicBezTo>
                    <a:pt x="134" y="282"/>
                    <a:pt x="93" y="335"/>
                    <a:pt x="64" y="397"/>
                  </a:cubicBezTo>
                  <a:cubicBezTo>
                    <a:pt x="29" y="471"/>
                    <a:pt x="6" y="549"/>
                    <a:pt x="2" y="633"/>
                  </a:cubicBezTo>
                  <a:cubicBezTo>
                    <a:pt x="0" y="672"/>
                    <a:pt x="35" y="707"/>
                    <a:pt x="74" y="713"/>
                  </a:cubicBezTo>
                  <a:cubicBezTo>
                    <a:pt x="77" y="714"/>
                    <a:pt x="80" y="714"/>
                    <a:pt x="83" y="714"/>
                  </a:cubicBezTo>
                  <a:cubicBezTo>
                    <a:pt x="118" y="714"/>
                    <a:pt x="157" y="692"/>
                    <a:pt x="163" y="654"/>
                  </a:cubicBezTo>
                  <a:cubicBezTo>
                    <a:pt x="167" y="623"/>
                    <a:pt x="177" y="592"/>
                    <a:pt x="187" y="561"/>
                  </a:cubicBezTo>
                  <a:cubicBezTo>
                    <a:pt x="187" y="559"/>
                    <a:pt x="189" y="555"/>
                    <a:pt x="191" y="551"/>
                  </a:cubicBezTo>
                  <a:cubicBezTo>
                    <a:pt x="192" y="548"/>
                    <a:pt x="193" y="547"/>
                    <a:pt x="193" y="547"/>
                  </a:cubicBezTo>
                  <a:lnTo>
                    <a:pt x="193" y="547"/>
                  </a:lnTo>
                  <a:cubicBezTo>
                    <a:pt x="193" y="547"/>
                    <a:pt x="193" y="547"/>
                    <a:pt x="192" y="547"/>
                  </a:cubicBezTo>
                  <a:lnTo>
                    <a:pt x="192" y="547"/>
                  </a:lnTo>
                  <a:cubicBezTo>
                    <a:pt x="194" y="543"/>
                    <a:pt x="195" y="540"/>
                    <a:pt x="197" y="537"/>
                  </a:cubicBezTo>
                  <a:cubicBezTo>
                    <a:pt x="204" y="522"/>
                    <a:pt x="212" y="508"/>
                    <a:pt x="220" y="496"/>
                  </a:cubicBezTo>
                  <a:cubicBezTo>
                    <a:pt x="228" y="481"/>
                    <a:pt x="236" y="469"/>
                    <a:pt x="245" y="457"/>
                  </a:cubicBezTo>
                  <a:cubicBezTo>
                    <a:pt x="245" y="456"/>
                    <a:pt x="246" y="455"/>
                    <a:pt x="247" y="454"/>
                  </a:cubicBezTo>
                  <a:lnTo>
                    <a:pt x="247" y="454"/>
                  </a:lnTo>
                  <a:cubicBezTo>
                    <a:pt x="247" y="454"/>
                    <a:pt x="247" y="454"/>
                    <a:pt x="247" y="455"/>
                  </a:cubicBezTo>
                  <a:cubicBezTo>
                    <a:pt x="244" y="458"/>
                    <a:pt x="243" y="459"/>
                    <a:pt x="243" y="459"/>
                  </a:cubicBezTo>
                  <a:cubicBezTo>
                    <a:pt x="243" y="459"/>
                    <a:pt x="246" y="456"/>
                    <a:pt x="248" y="453"/>
                  </a:cubicBezTo>
                  <a:lnTo>
                    <a:pt x="248" y="453"/>
                  </a:lnTo>
                  <a:cubicBezTo>
                    <a:pt x="248" y="453"/>
                    <a:pt x="247" y="454"/>
                    <a:pt x="247" y="454"/>
                  </a:cubicBezTo>
                  <a:lnTo>
                    <a:pt x="247" y="454"/>
                  </a:lnTo>
                  <a:cubicBezTo>
                    <a:pt x="249" y="452"/>
                    <a:pt x="251" y="449"/>
                    <a:pt x="253" y="447"/>
                  </a:cubicBezTo>
                  <a:lnTo>
                    <a:pt x="253" y="447"/>
                  </a:lnTo>
                  <a:cubicBezTo>
                    <a:pt x="252" y="448"/>
                    <a:pt x="250" y="451"/>
                    <a:pt x="248" y="453"/>
                  </a:cubicBezTo>
                  <a:lnTo>
                    <a:pt x="248" y="453"/>
                  </a:lnTo>
                  <a:cubicBezTo>
                    <a:pt x="250" y="451"/>
                    <a:pt x="251" y="449"/>
                    <a:pt x="253" y="447"/>
                  </a:cubicBezTo>
                  <a:lnTo>
                    <a:pt x="253" y="447"/>
                  </a:lnTo>
                  <a:cubicBezTo>
                    <a:pt x="256" y="443"/>
                    <a:pt x="259" y="440"/>
                    <a:pt x="261" y="436"/>
                  </a:cubicBezTo>
                  <a:cubicBezTo>
                    <a:pt x="278" y="418"/>
                    <a:pt x="295" y="400"/>
                    <a:pt x="313" y="385"/>
                  </a:cubicBezTo>
                  <a:lnTo>
                    <a:pt x="313" y="385"/>
                  </a:lnTo>
                  <a:cubicBezTo>
                    <a:pt x="349" y="358"/>
                    <a:pt x="387" y="333"/>
                    <a:pt x="428" y="314"/>
                  </a:cubicBezTo>
                  <a:lnTo>
                    <a:pt x="428" y="314"/>
                  </a:lnTo>
                  <a:cubicBezTo>
                    <a:pt x="464" y="299"/>
                    <a:pt x="501" y="289"/>
                    <a:pt x="538" y="281"/>
                  </a:cubicBezTo>
                  <a:lnTo>
                    <a:pt x="538" y="281"/>
                  </a:lnTo>
                  <a:lnTo>
                    <a:pt x="599" y="273"/>
                  </a:lnTo>
                  <a:lnTo>
                    <a:pt x="599" y="273"/>
                  </a:lnTo>
                  <a:cubicBezTo>
                    <a:pt x="611" y="272"/>
                    <a:pt x="624" y="271"/>
                    <a:pt x="637" y="271"/>
                  </a:cubicBezTo>
                  <a:lnTo>
                    <a:pt x="637" y="271"/>
                  </a:lnTo>
                  <a:cubicBezTo>
                    <a:pt x="654" y="337"/>
                    <a:pt x="668" y="404"/>
                    <a:pt x="676" y="471"/>
                  </a:cubicBezTo>
                  <a:lnTo>
                    <a:pt x="672" y="434"/>
                  </a:lnTo>
                  <a:lnTo>
                    <a:pt x="672" y="434"/>
                  </a:lnTo>
                  <a:cubicBezTo>
                    <a:pt x="693" y="594"/>
                    <a:pt x="693" y="759"/>
                    <a:pt x="672" y="919"/>
                  </a:cubicBezTo>
                  <a:lnTo>
                    <a:pt x="676" y="880"/>
                  </a:lnTo>
                  <a:lnTo>
                    <a:pt x="676" y="880"/>
                  </a:lnTo>
                  <a:cubicBezTo>
                    <a:pt x="654" y="1048"/>
                    <a:pt x="612" y="1211"/>
                    <a:pt x="547" y="1369"/>
                  </a:cubicBezTo>
                  <a:lnTo>
                    <a:pt x="561" y="1332"/>
                  </a:lnTo>
                  <a:lnTo>
                    <a:pt x="561" y="1332"/>
                  </a:lnTo>
                  <a:cubicBezTo>
                    <a:pt x="549" y="1359"/>
                    <a:pt x="537" y="1385"/>
                    <a:pt x="525" y="1412"/>
                  </a:cubicBezTo>
                  <a:lnTo>
                    <a:pt x="525" y="1412"/>
                  </a:lnTo>
                  <a:cubicBezTo>
                    <a:pt x="522" y="1408"/>
                    <a:pt x="519" y="1405"/>
                    <a:pt x="516" y="1402"/>
                  </a:cubicBezTo>
                  <a:lnTo>
                    <a:pt x="516" y="1402"/>
                  </a:lnTo>
                  <a:cubicBezTo>
                    <a:pt x="478" y="1350"/>
                    <a:pt x="445" y="1295"/>
                    <a:pt x="419" y="1236"/>
                  </a:cubicBezTo>
                  <a:lnTo>
                    <a:pt x="419" y="1236"/>
                  </a:lnTo>
                  <a:cubicBezTo>
                    <a:pt x="399" y="1180"/>
                    <a:pt x="385" y="1123"/>
                    <a:pt x="375" y="1064"/>
                  </a:cubicBezTo>
                  <a:lnTo>
                    <a:pt x="375" y="1064"/>
                  </a:lnTo>
                  <a:cubicBezTo>
                    <a:pt x="368" y="1001"/>
                    <a:pt x="369" y="936"/>
                    <a:pt x="378" y="872"/>
                  </a:cubicBezTo>
                  <a:lnTo>
                    <a:pt x="378" y="872"/>
                  </a:lnTo>
                  <a:cubicBezTo>
                    <a:pt x="386" y="821"/>
                    <a:pt x="400" y="770"/>
                    <a:pt x="418" y="721"/>
                  </a:cubicBezTo>
                  <a:lnTo>
                    <a:pt x="418" y="721"/>
                  </a:lnTo>
                  <a:cubicBezTo>
                    <a:pt x="421" y="715"/>
                    <a:pt x="424" y="709"/>
                    <a:pt x="428" y="703"/>
                  </a:cubicBezTo>
                  <a:cubicBezTo>
                    <a:pt x="438" y="678"/>
                    <a:pt x="444" y="656"/>
                    <a:pt x="436" y="629"/>
                  </a:cubicBezTo>
                  <a:cubicBezTo>
                    <a:pt x="430" y="607"/>
                    <a:pt x="413" y="582"/>
                    <a:pt x="393" y="570"/>
                  </a:cubicBezTo>
                  <a:cubicBezTo>
                    <a:pt x="377" y="562"/>
                    <a:pt x="359" y="558"/>
                    <a:pt x="342" y="558"/>
                  </a:cubicBezTo>
                  <a:cubicBezTo>
                    <a:pt x="309" y="558"/>
                    <a:pt x="277" y="573"/>
                    <a:pt x="259" y="605"/>
                  </a:cubicBezTo>
                  <a:cubicBezTo>
                    <a:pt x="95" y="892"/>
                    <a:pt x="115" y="1268"/>
                    <a:pt x="280" y="1552"/>
                  </a:cubicBezTo>
                  <a:cubicBezTo>
                    <a:pt x="327" y="1632"/>
                    <a:pt x="386" y="1708"/>
                    <a:pt x="458" y="1767"/>
                  </a:cubicBezTo>
                  <a:cubicBezTo>
                    <a:pt x="489" y="1795"/>
                    <a:pt x="522" y="1811"/>
                    <a:pt x="562" y="1811"/>
                  </a:cubicBezTo>
                  <a:cubicBezTo>
                    <a:pt x="570" y="1811"/>
                    <a:pt x="579" y="1810"/>
                    <a:pt x="588" y="1808"/>
                  </a:cubicBezTo>
                  <a:cubicBezTo>
                    <a:pt x="637" y="1802"/>
                    <a:pt x="672" y="1778"/>
                    <a:pt x="699" y="1737"/>
                  </a:cubicBezTo>
                  <a:cubicBezTo>
                    <a:pt x="764" y="1642"/>
                    <a:pt x="812" y="1533"/>
                    <a:pt x="853" y="1428"/>
                  </a:cubicBezTo>
                  <a:cubicBezTo>
                    <a:pt x="890" y="1332"/>
                    <a:pt x="921" y="1233"/>
                    <a:pt x="941" y="1133"/>
                  </a:cubicBezTo>
                  <a:cubicBezTo>
                    <a:pt x="966" y="1020"/>
                    <a:pt x="980" y="904"/>
                    <a:pt x="982" y="789"/>
                  </a:cubicBezTo>
                  <a:cubicBezTo>
                    <a:pt x="986" y="674"/>
                    <a:pt x="976" y="561"/>
                    <a:pt x="960" y="448"/>
                  </a:cubicBezTo>
                  <a:cubicBezTo>
                    <a:pt x="945" y="333"/>
                    <a:pt x="916" y="218"/>
                    <a:pt x="877" y="109"/>
                  </a:cubicBezTo>
                  <a:cubicBezTo>
                    <a:pt x="863" y="66"/>
                    <a:pt x="830" y="21"/>
                    <a:pt x="781" y="13"/>
                  </a:cubicBezTo>
                  <a:cubicBezTo>
                    <a:pt x="740" y="7"/>
                    <a:pt x="699" y="1"/>
                    <a:pt x="656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33"/>
            <p:cNvSpPr/>
            <p:nvPr/>
          </p:nvSpPr>
          <p:spPr>
            <a:xfrm>
              <a:off x="4269850" y="3979450"/>
              <a:ext cx="16225" cy="47775"/>
            </a:xfrm>
            <a:custGeom>
              <a:avLst/>
              <a:gdLst/>
              <a:ahLst/>
              <a:cxnLst/>
              <a:rect l="l" t="t" r="r" b="b"/>
              <a:pathLst>
                <a:path w="649" h="1911" extrusionOk="0">
                  <a:moveTo>
                    <a:pt x="161" y="717"/>
                  </a:moveTo>
                  <a:cubicBezTo>
                    <a:pt x="161" y="717"/>
                    <a:pt x="161" y="717"/>
                    <a:pt x="161" y="717"/>
                  </a:cubicBezTo>
                  <a:cubicBezTo>
                    <a:pt x="161" y="717"/>
                    <a:pt x="161" y="717"/>
                    <a:pt x="161" y="717"/>
                  </a:cubicBezTo>
                  <a:lnTo>
                    <a:pt x="161" y="717"/>
                  </a:lnTo>
                  <a:cubicBezTo>
                    <a:pt x="161" y="717"/>
                    <a:pt x="161" y="717"/>
                    <a:pt x="161" y="717"/>
                  </a:cubicBezTo>
                  <a:close/>
                  <a:moveTo>
                    <a:pt x="193" y="0"/>
                  </a:moveTo>
                  <a:cubicBezTo>
                    <a:pt x="180" y="0"/>
                    <a:pt x="167" y="6"/>
                    <a:pt x="161" y="21"/>
                  </a:cubicBezTo>
                  <a:lnTo>
                    <a:pt x="161" y="23"/>
                  </a:lnTo>
                  <a:cubicBezTo>
                    <a:pt x="155" y="35"/>
                    <a:pt x="146" y="49"/>
                    <a:pt x="140" y="64"/>
                  </a:cubicBezTo>
                  <a:lnTo>
                    <a:pt x="132" y="86"/>
                  </a:lnTo>
                  <a:cubicBezTo>
                    <a:pt x="130" y="90"/>
                    <a:pt x="128" y="97"/>
                    <a:pt x="124" y="103"/>
                  </a:cubicBezTo>
                  <a:cubicBezTo>
                    <a:pt x="124" y="105"/>
                    <a:pt x="122" y="107"/>
                    <a:pt x="122" y="111"/>
                  </a:cubicBezTo>
                  <a:cubicBezTo>
                    <a:pt x="120" y="113"/>
                    <a:pt x="120" y="115"/>
                    <a:pt x="120" y="115"/>
                  </a:cubicBezTo>
                  <a:cubicBezTo>
                    <a:pt x="120" y="115"/>
                    <a:pt x="120" y="115"/>
                    <a:pt x="120" y="113"/>
                  </a:cubicBezTo>
                  <a:cubicBezTo>
                    <a:pt x="120" y="112"/>
                    <a:pt x="120" y="111"/>
                    <a:pt x="120" y="111"/>
                  </a:cubicBezTo>
                  <a:lnTo>
                    <a:pt x="120" y="111"/>
                  </a:lnTo>
                  <a:cubicBezTo>
                    <a:pt x="120" y="111"/>
                    <a:pt x="116" y="119"/>
                    <a:pt x="116" y="119"/>
                  </a:cubicBezTo>
                  <a:cubicBezTo>
                    <a:pt x="116" y="119"/>
                    <a:pt x="115" y="119"/>
                    <a:pt x="115" y="119"/>
                  </a:cubicBezTo>
                  <a:cubicBezTo>
                    <a:pt x="115" y="123"/>
                    <a:pt x="113" y="125"/>
                    <a:pt x="111" y="127"/>
                  </a:cubicBezTo>
                  <a:cubicBezTo>
                    <a:pt x="109" y="136"/>
                    <a:pt x="105" y="142"/>
                    <a:pt x="101" y="150"/>
                  </a:cubicBezTo>
                  <a:cubicBezTo>
                    <a:pt x="93" y="168"/>
                    <a:pt x="87" y="187"/>
                    <a:pt x="81" y="207"/>
                  </a:cubicBezTo>
                  <a:cubicBezTo>
                    <a:pt x="62" y="267"/>
                    <a:pt x="46" y="329"/>
                    <a:pt x="35" y="392"/>
                  </a:cubicBezTo>
                  <a:cubicBezTo>
                    <a:pt x="23" y="460"/>
                    <a:pt x="15" y="530"/>
                    <a:pt x="9" y="600"/>
                  </a:cubicBezTo>
                  <a:cubicBezTo>
                    <a:pt x="5" y="662"/>
                    <a:pt x="5" y="725"/>
                    <a:pt x="2" y="789"/>
                  </a:cubicBezTo>
                  <a:cubicBezTo>
                    <a:pt x="0" y="853"/>
                    <a:pt x="0" y="916"/>
                    <a:pt x="9" y="980"/>
                  </a:cubicBezTo>
                  <a:cubicBezTo>
                    <a:pt x="19" y="1052"/>
                    <a:pt x="29" y="1124"/>
                    <a:pt x="46" y="1194"/>
                  </a:cubicBezTo>
                  <a:cubicBezTo>
                    <a:pt x="62" y="1257"/>
                    <a:pt x="83" y="1317"/>
                    <a:pt x="105" y="1376"/>
                  </a:cubicBezTo>
                  <a:cubicBezTo>
                    <a:pt x="134" y="1446"/>
                    <a:pt x="163" y="1514"/>
                    <a:pt x="198" y="1578"/>
                  </a:cubicBezTo>
                  <a:cubicBezTo>
                    <a:pt x="214" y="1611"/>
                    <a:pt x="231" y="1641"/>
                    <a:pt x="249" y="1672"/>
                  </a:cubicBezTo>
                  <a:cubicBezTo>
                    <a:pt x="259" y="1687"/>
                    <a:pt x="270" y="1701"/>
                    <a:pt x="282" y="1718"/>
                  </a:cubicBezTo>
                  <a:cubicBezTo>
                    <a:pt x="292" y="1732"/>
                    <a:pt x="304" y="1746"/>
                    <a:pt x="315" y="1761"/>
                  </a:cubicBezTo>
                  <a:cubicBezTo>
                    <a:pt x="327" y="1775"/>
                    <a:pt x="341" y="1785"/>
                    <a:pt x="358" y="1794"/>
                  </a:cubicBezTo>
                  <a:cubicBezTo>
                    <a:pt x="389" y="1812"/>
                    <a:pt x="415" y="1830"/>
                    <a:pt x="444" y="1849"/>
                  </a:cubicBezTo>
                  <a:cubicBezTo>
                    <a:pt x="473" y="1867"/>
                    <a:pt x="506" y="1886"/>
                    <a:pt x="537" y="1902"/>
                  </a:cubicBezTo>
                  <a:cubicBezTo>
                    <a:pt x="547" y="1908"/>
                    <a:pt x="557" y="1911"/>
                    <a:pt x="567" y="1911"/>
                  </a:cubicBezTo>
                  <a:cubicBezTo>
                    <a:pt x="612" y="1911"/>
                    <a:pt x="648" y="1861"/>
                    <a:pt x="623" y="1816"/>
                  </a:cubicBezTo>
                  <a:cubicBezTo>
                    <a:pt x="602" y="1780"/>
                    <a:pt x="584" y="1741"/>
                    <a:pt x="567" y="1701"/>
                  </a:cubicBezTo>
                  <a:lnTo>
                    <a:pt x="567" y="1701"/>
                  </a:lnTo>
                  <a:cubicBezTo>
                    <a:pt x="562" y="1689"/>
                    <a:pt x="557" y="1677"/>
                    <a:pt x="552" y="1665"/>
                  </a:cubicBezTo>
                  <a:lnTo>
                    <a:pt x="552" y="1665"/>
                  </a:lnTo>
                  <a:cubicBezTo>
                    <a:pt x="548" y="1636"/>
                    <a:pt x="538" y="1611"/>
                    <a:pt x="522" y="1588"/>
                  </a:cubicBezTo>
                  <a:cubicBezTo>
                    <a:pt x="510" y="1570"/>
                    <a:pt x="498" y="1553"/>
                    <a:pt x="485" y="1537"/>
                  </a:cubicBezTo>
                  <a:cubicBezTo>
                    <a:pt x="461" y="1502"/>
                    <a:pt x="438" y="1467"/>
                    <a:pt x="415" y="1432"/>
                  </a:cubicBezTo>
                  <a:cubicBezTo>
                    <a:pt x="376" y="1366"/>
                    <a:pt x="341" y="1298"/>
                    <a:pt x="310" y="1228"/>
                  </a:cubicBezTo>
                  <a:lnTo>
                    <a:pt x="310" y="1228"/>
                  </a:lnTo>
                  <a:cubicBezTo>
                    <a:pt x="281" y="1157"/>
                    <a:pt x="254" y="1083"/>
                    <a:pt x="233" y="1009"/>
                  </a:cubicBezTo>
                  <a:cubicBezTo>
                    <a:pt x="208" y="933"/>
                    <a:pt x="187" y="855"/>
                    <a:pt x="171" y="777"/>
                  </a:cubicBezTo>
                  <a:cubicBezTo>
                    <a:pt x="167" y="756"/>
                    <a:pt x="167" y="736"/>
                    <a:pt x="161" y="717"/>
                  </a:cubicBezTo>
                  <a:lnTo>
                    <a:pt x="161" y="717"/>
                  </a:lnTo>
                  <a:cubicBezTo>
                    <a:pt x="161" y="718"/>
                    <a:pt x="161" y="720"/>
                    <a:pt x="161" y="722"/>
                  </a:cubicBezTo>
                  <a:lnTo>
                    <a:pt x="161" y="722"/>
                  </a:lnTo>
                  <a:cubicBezTo>
                    <a:pt x="161" y="721"/>
                    <a:pt x="161" y="720"/>
                    <a:pt x="161" y="719"/>
                  </a:cubicBezTo>
                  <a:cubicBezTo>
                    <a:pt x="161" y="713"/>
                    <a:pt x="161" y="709"/>
                    <a:pt x="161" y="703"/>
                  </a:cubicBezTo>
                  <a:cubicBezTo>
                    <a:pt x="161" y="694"/>
                    <a:pt x="159" y="682"/>
                    <a:pt x="159" y="674"/>
                  </a:cubicBezTo>
                  <a:cubicBezTo>
                    <a:pt x="157" y="633"/>
                    <a:pt x="157" y="592"/>
                    <a:pt x="157" y="551"/>
                  </a:cubicBezTo>
                  <a:cubicBezTo>
                    <a:pt x="159" y="512"/>
                    <a:pt x="161" y="470"/>
                    <a:pt x="165" y="429"/>
                  </a:cubicBezTo>
                  <a:cubicBezTo>
                    <a:pt x="165" y="419"/>
                    <a:pt x="167" y="411"/>
                    <a:pt x="167" y="401"/>
                  </a:cubicBezTo>
                  <a:cubicBezTo>
                    <a:pt x="167" y="397"/>
                    <a:pt x="169" y="390"/>
                    <a:pt x="169" y="386"/>
                  </a:cubicBezTo>
                  <a:cubicBezTo>
                    <a:pt x="169" y="385"/>
                    <a:pt x="169" y="382"/>
                    <a:pt x="170" y="379"/>
                  </a:cubicBezTo>
                  <a:lnTo>
                    <a:pt x="170" y="379"/>
                  </a:lnTo>
                  <a:cubicBezTo>
                    <a:pt x="170" y="376"/>
                    <a:pt x="171" y="369"/>
                    <a:pt x="171" y="368"/>
                  </a:cubicBezTo>
                  <a:cubicBezTo>
                    <a:pt x="171" y="364"/>
                    <a:pt x="173" y="360"/>
                    <a:pt x="173" y="353"/>
                  </a:cubicBezTo>
                  <a:cubicBezTo>
                    <a:pt x="175" y="343"/>
                    <a:pt x="177" y="333"/>
                    <a:pt x="179" y="320"/>
                  </a:cubicBezTo>
                  <a:cubicBezTo>
                    <a:pt x="181" y="300"/>
                    <a:pt x="185" y="277"/>
                    <a:pt x="191" y="255"/>
                  </a:cubicBezTo>
                  <a:cubicBezTo>
                    <a:pt x="194" y="244"/>
                    <a:pt x="196" y="232"/>
                    <a:pt x="200" y="220"/>
                  </a:cubicBezTo>
                  <a:cubicBezTo>
                    <a:pt x="200" y="216"/>
                    <a:pt x="202" y="210"/>
                    <a:pt x="204" y="205"/>
                  </a:cubicBezTo>
                  <a:cubicBezTo>
                    <a:pt x="204" y="199"/>
                    <a:pt x="204" y="193"/>
                    <a:pt x="206" y="187"/>
                  </a:cubicBezTo>
                  <a:cubicBezTo>
                    <a:pt x="212" y="142"/>
                    <a:pt x="224" y="99"/>
                    <a:pt x="239" y="53"/>
                  </a:cubicBezTo>
                  <a:cubicBezTo>
                    <a:pt x="248" y="25"/>
                    <a:pt x="219" y="0"/>
                    <a:pt x="193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33"/>
            <p:cNvSpPr/>
            <p:nvPr/>
          </p:nvSpPr>
          <p:spPr>
            <a:xfrm>
              <a:off x="4338525" y="3977350"/>
              <a:ext cx="14250" cy="44350"/>
            </a:xfrm>
            <a:custGeom>
              <a:avLst/>
              <a:gdLst/>
              <a:ahLst/>
              <a:cxnLst/>
              <a:rect l="l" t="t" r="r" b="b"/>
              <a:pathLst>
                <a:path w="570" h="1774" extrusionOk="0">
                  <a:moveTo>
                    <a:pt x="193" y="1"/>
                  </a:moveTo>
                  <a:cubicBezTo>
                    <a:pt x="138" y="1"/>
                    <a:pt x="84" y="34"/>
                    <a:pt x="70" y="90"/>
                  </a:cubicBezTo>
                  <a:cubicBezTo>
                    <a:pt x="21" y="300"/>
                    <a:pt x="0" y="515"/>
                    <a:pt x="10" y="731"/>
                  </a:cubicBezTo>
                  <a:cubicBezTo>
                    <a:pt x="21" y="945"/>
                    <a:pt x="60" y="1163"/>
                    <a:pt x="128" y="1368"/>
                  </a:cubicBezTo>
                  <a:cubicBezTo>
                    <a:pt x="146" y="1421"/>
                    <a:pt x="165" y="1477"/>
                    <a:pt x="187" y="1530"/>
                  </a:cubicBezTo>
                  <a:cubicBezTo>
                    <a:pt x="202" y="1567"/>
                    <a:pt x="218" y="1606"/>
                    <a:pt x="234" y="1643"/>
                  </a:cubicBezTo>
                  <a:cubicBezTo>
                    <a:pt x="241" y="1656"/>
                    <a:pt x="247" y="1666"/>
                    <a:pt x="255" y="1678"/>
                  </a:cubicBezTo>
                  <a:cubicBezTo>
                    <a:pt x="263" y="1691"/>
                    <a:pt x="269" y="1701"/>
                    <a:pt x="278" y="1711"/>
                  </a:cubicBezTo>
                  <a:cubicBezTo>
                    <a:pt x="290" y="1728"/>
                    <a:pt x="304" y="1740"/>
                    <a:pt x="323" y="1752"/>
                  </a:cubicBezTo>
                  <a:cubicBezTo>
                    <a:pt x="347" y="1769"/>
                    <a:pt x="376" y="1771"/>
                    <a:pt x="405" y="1773"/>
                  </a:cubicBezTo>
                  <a:cubicBezTo>
                    <a:pt x="408" y="1773"/>
                    <a:pt x="412" y="1773"/>
                    <a:pt x="416" y="1773"/>
                  </a:cubicBezTo>
                  <a:cubicBezTo>
                    <a:pt x="463" y="1773"/>
                    <a:pt x="517" y="1737"/>
                    <a:pt x="538" y="1697"/>
                  </a:cubicBezTo>
                  <a:cubicBezTo>
                    <a:pt x="561" y="1654"/>
                    <a:pt x="569" y="1604"/>
                    <a:pt x="549" y="1557"/>
                  </a:cubicBezTo>
                  <a:cubicBezTo>
                    <a:pt x="541" y="1534"/>
                    <a:pt x="532" y="1510"/>
                    <a:pt x="520" y="1489"/>
                  </a:cubicBezTo>
                  <a:cubicBezTo>
                    <a:pt x="508" y="1467"/>
                    <a:pt x="495" y="1444"/>
                    <a:pt x="483" y="1419"/>
                  </a:cubicBezTo>
                  <a:cubicBezTo>
                    <a:pt x="460" y="1374"/>
                    <a:pt x="438" y="1327"/>
                    <a:pt x="419" y="1280"/>
                  </a:cubicBezTo>
                  <a:lnTo>
                    <a:pt x="419" y="1280"/>
                  </a:lnTo>
                  <a:lnTo>
                    <a:pt x="434" y="1317"/>
                  </a:lnTo>
                  <a:cubicBezTo>
                    <a:pt x="362" y="1146"/>
                    <a:pt x="317" y="963"/>
                    <a:pt x="292" y="778"/>
                  </a:cubicBezTo>
                  <a:lnTo>
                    <a:pt x="292" y="778"/>
                  </a:lnTo>
                  <a:lnTo>
                    <a:pt x="296" y="815"/>
                  </a:lnTo>
                  <a:cubicBezTo>
                    <a:pt x="269" y="620"/>
                    <a:pt x="269" y="421"/>
                    <a:pt x="296" y="226"/>
                  </a:cubicBezTo>
                  <a:lnTo>
                    <a:pt x="296" y="226"/>
                  </a:lnTo>
                  <a:lnTo>
                    <a:pt x="292" y="261"/>
                  </a:lnTo>
                  <a:cubicBezTo>
                    <a:pt x="296" y="226"/>
                    <a:pt x="302" y="191"/>
                    <a:pt x="308" y="156"/>
                  </a:cubicBezTo>
                  <a:cubicBezTo>
                    <a:pt x="315" y="121"/>
                    <a:pt x="312" y="90"/>
                    <a:pt x="296" y="61"/>
                  </a:cubicBezTo>
                  <a:cubicBezTo>
                    <a:pt x="280" y="35"/>
                    <a:pt x="251" y="12"/>
                    <a:pt x="222" y="4"/>
                  </a:cubicBezTo>
                  <a:cubicBezTo>
                    <a:pt x="213" y="2"/>
                    <a:pt x="203" y="1"/>
                    <a:pt x="193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33"/>
            <p:cNvSpPr/>
            <p:nvPr/>
          </p:nvSpPr>
          <p:spPr>
            <a:xfrm>
              <a:off x="4439500" y="3971400"/>
              <a:ext cx="12400" cy="57725"/>
            </a:xfrm>
            <a:custGeom>
              <a:avLst/>
              <a:gdLst/>
              <a:ahLst/>
              <a:cxnLst/>
              <a:rect l="l" t="t" r="r" b="b"/>
              <a:pathLst>
                <a:path w="496" h="2309" extrusionOk="0">
                  <a:moveTo>
                    <a:pt x="270" y="0"/>
                  </a:moveTo>
                  <a:cubicBezTo>
                    <a:pt x="213" y="0"/>
                    <a:pt x="160" y="34"/>
                    <a:pt x="144" y="92"/>
                  </a:cubicBezTo>
                  <a:cubicBezTo>
                    <a:pt x="68" y="365"/>
                    <a:pt x="25" y="647"/>
                    <a:pt x="13" y="928"/>
                  </a:cubicBezTo>
                  <a:cubicBezTo>
                    <a:pt x="0" y="1210"/>
                    <a:pt x="23" y="1495"/>
                    <a:pt x="70" y="1777"/>
                  </a:cubicBezTo>
                  <a:cubicBezTo>
                    <a:pt x="78" y="1814"/>
                    <a:pt x="84" y="1850"/>
                    <a:pt x="93" y="1890"/>
                  </a:cubicBezTo>
                  <a:cubicBezTo>
                    <a:pt x="99" y="1927"/>
                    <a:pt x="105" y="1966"/>
                    <a:pt x="117" y="2000"/>
                  </a:cubicBezTo>
                  <a:cubicBezTo>
                    <a:pt x="132" y="2037"/>
                    <a:pt x="144" y="2070"/>
                    <a:pt x="158" y="2105"/>
                  </a:cubicBezTo>
                  <a:cubicBezTo>
                    <a:pt x="165" y="2124"/>
                    <a:pt x="173" y="2142"/>
                    <a:pt x="179" y="2161"/>
                  </a:cubicBezTo>
                  <a:cubicBezTo>
                    <a:pt x="183" y="2171"/>
                    <a:pt x="187" y="2179"/>
                    <a:pt x="191" y="2189"/>
                  </a:cubicBezTo>
                  <a:cubicBezTo>
                    <a:pt x="195" y="2202"/>
                    <a:pt x="204" y="2222"/>
                    <a:pt x="208" y="2231"/>
                  </a:cubicBezTo>
                  <a:cubicBezTo>
                    <a:pt x="224" y="2255"/>
                    <a:pt x="243" y="2274"/>
                    <a:pt x="267" y="2288"/>
                  </a:cubicBezTo>
                  <a:cubicBezTo>
                    <a:pt x="290" y="2302"/>
                    <a:pt x="316" y="2309"/>
                    <a:pt x="342" y="2309"/>
                  </a:cubicBezTo>
                  <a:cubicBezTo>
                    <a:pt x="362" y="2309"/>
                    <a:pt x="382" y="2304"/>
                    <a:pt x="401" y="2296"/>
                  </a:cubicBezTo>
                  <a:cubicBezTo>
                    <a:pt x="419" y="2290"/>
                    <a:pt x="436" y="2280"/>
                    <a:pt x="450" y="2265"/>
                  </a:cubicBezTo>
                  <a:cubicBezTo>
                    <a:pt x="469" y="2245"/>
                    <a:pt x="481" y="2224"/>
                    <a:pt x="487" y="2198"/>
                  </a:cubicBezTo>
                  <a:cubicBezTo>
                    <a:pt x="491" y="2189"/>
                    <a:pt x="491" y="2187"/>
                    <a:pt x="493" y="2173"/>
                  </a:cubicBezTo>
                  <a:cubicBezTo>
                    <a:pt x="495" y="2152"/>
                    <a:pt x="493" y="2134"/>
                    <a:pt x="489" y="2111"/>
                  </a:cubicBezTo>
                  <a:cubicBezTo>
                    <a:pt x="489" y="2107"/>
                    <a:pt x="487" y="2101"/>
                    <a:pt x="485" y="2095"/>
                  </a:cubicBezTo>
                  <a:cubicBezTo>
                    <a:pt x="483" y="2083"/>
                    <a:pt x="479" y="2070"/>
                    <a:pt x="477" y="2058"/>
                  </a:cubicBezTo>
                  <a:cubicBezTo>
                    <a:pt x="471" y="2033"/>
                    <a:pt x="465" y="2009"/>
                    <a:pt x="458" y="1982"/>
                  </a:cubicBezTo>
                  <a:cubicBezTo>
                    <a:pt x="454" y="1957"/>
                    <a:pt x="450" y="1935"/>
                    <a:pt x="444" y="1910"/>
                  </a:cubicBezTo>
                  <a:cubicBezTo>
                    <a:pt x="440" y="1885"/>
                    <a:pt x="432" y="1863"/>
                    <a:pt x="426" y="1840"/>
                  </a:cubicBezTo>
                  <a:cubicBezTo>
                    <a:pt x="399" y="1744"/>
                    <a:pt x="376" y="1647"/>
                    <a:pt x="356" y="1551"/>
                  </a:cubicBezTo>
                  <a:cubicBezTo>
                    <a:pt x="345" y="1495"/>
                    <a:pt x="337" y="1440"/>
                    <a:pt x="329" y="1382"/>
                  </a:cubicBezTo>
                  <a:lnTo>
                    <a:pt x="329" y="1382"/>
                  </a:lnTo>
                  <a:lnTo>
                    <a:pt x="335" y="1423"/>
                  </a:lnTo>
                  <a:cubicBezTo>
                    <a:pt x="300" y="1175"/>
                    <a:pt x="294" y="920"/>
                    <a:pt x="313" y="669"/>
                  </a:cubicBezTo>
                  <a:cubicBezTo>
                    <a:pt x="317" y="597"/>
                    <a:pt x="325" y="525"/>
                    <a:pt x="335" y="456"/>
                  </a:cubicBezTo>
                  <a:lnTo>
                    <a:pt x="335" y="456"/>
                  </a:lnTo>
                  <a:lnTo>
                    <a:pt x="329" y="490"/>
                  </a:lnTo>
                  <a:cubicBezTo>
                    <a:pt x="345" y="380"/>
                    <a:pt x="364" y="271"/>
                    <a:pt x="391" y="160"/>
                  </a:cubicBezTo>
                  <a:cubicBezTo>
                    <a:pt x="397" y="127"/>
                    <a:pt x="395" y="92"/>
                    <a:pt x="376" y="63"/>
                  </a:cubicBezTo>
                  <a:cubicBezTo>
                    <a:pt x="362" y="36"/>
                    <a:pt x="331" y="10"/>
                    <a:pt x="300" y="4"/>
                  </a:cubicBezTo>
                  <a:cubicBezTo>
                    <a:pt x="290" y="1"/>
                    <a:pt x="280" y="0"/>
                    <a:pt x="270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33"/>
            <p:cNvSpPr/>
            <p:nvPr/>
          </p:nvSpPr>
          <p:spPr>
            <a:xfrm>
              <a:off x="4554950" y="3977750"/>
              <a:ext cx="10100" cy="36725"/>
            </a:xfrm>
            <a:custGeom>
              <a:avLst/>
              <a:gdLst/>
              <a:ahLst/>
              <a:cxnLst/>
              <a:rect l="l" t="t" r="r" b="b"/>
              <a:pathLst>
                <a:path w="404" h="1469" extrusionOk="0">
                  <a:moveTo>
                    <a:pt x="113" y="1"/>
                  </a:moveTo>
                  <a:cubicBezTo>
                    <a:pt x="108" y="1"/>
                    <a:pt x="102" y="1"/>
                    <a:pt x="97" y="2"/>
                  </a:cubicBezTo>
                  <a:cubicBezTo>
                    <a:pt x="48" y="8"/>
                    <a:pt x="1" y="54"/>
                    <a:pt x="5" y="107"/>
                  </a:cubicBezTo>
                  <a:cubicBezTo>
                    <a:pt x="13" y="251"/>
                    <a:pt x="19" y="395"/>
                    <a:pt x="27" y="536"/>
                  </a:cubicBezTo>
                  <a:cubicBezTo>
                    <a:pt x="31" y="608"/>
                    <a:pt x="29" y="678"/>
                    <a:pt x="31" y="750"/>
                  </a:cubicBezTo>
                  <a:cubicBezTo>
                    <a:pt x="31" y="820"/>
                    <a:pt x="42" y="894"/>
                    <a:pt x="46" y="966"/>
                  </a:cubicBezTo>
                  <a:cubicBezTo>
                    <a:pt x="50" y="1005"/>
                    <a:pt x="52" y="1044"/>
                    <a:pt x="54" y="1083"/>
                  </a:cubicBezTo>
                  <a:cubicBezTo>
                    <a:pt x="56" y="1103"/>
                    <a:pt x="58" y="1124"/>
                    <a:pt x="60" y="1145"/>
                  </a:cubicBezTo>
                  <a:cubicBezTo>
                    <a:pt x="62" y="1181"/>
                    <a:pt x="66" y="1214"/>
                    <a:pt x="87" y="1249"/>
                  </a:cubicBezTo>
                  <a:cubicBezTo>
                    <a:pt x="93" y="1261"/>
                    <a:pt x="100" y="1270"/>
                    <a:pt x="108" y="1279"/>
                  </a:cubicBezTo>
                  <a:lnTo>
                    <a:pt x="108" y="1279"/>
                  </a:lnTo>
                  <a:cubicBezTo>
                    <a:pt x="134" y="1329"/>
                    <a:pt x="160" y="1378"/>
                    <a:pt x="186" y="1428"/>
                  </a:cubicBezTo>
                  <a:cubicBezTo>
                    <a:pt x="201" y="1455"/>
                    <a:pt x="228" y="1468"/>
                    <a:pt x="256" y="1468"/>
                  </a:cubicBezTo>
                  <a:cubicBezTo>
                    <a:pt x="293" y="1468"/>
                    <a:pt x="330" y="1446"/>
                    <a:pt x="340" y="1407"/>
                  </a:cubicBezTo>
                  <a:cubicBezTo>
                    <a:pt x="354" y="1355"/>
                    <a:pt x="368" y="1303"/>
                    <a:pt x="380" y="1250"/>
                  </a:cubicBezTo>
                  <a:lnTo>
                    <a:pt x="380" y="1250"/>
                  </a:lnTo>
                  <a:cubicBezTo>
                    <a:pt x="387" y="1239"/>
                    <a:pt x="393" y="1227"/>
                    <a:pt x="397" y="1214"/>
                  </a:cubicBezTo>
                  <a:cubicBezTo>
                    <a:pt x="401" y="1194"/>
                    <a:pt x="403" y="1171"/>
                    <a:pt x="403" y="1151"/>
                  </a:cubicBezTo>
                  <a:cubicBezTo>
                    <a:pt x="403" y="1120"/>
                    <a:pt x="395" y="1085"/>
                    <a:pt x="391" y="1054"/>
                  </a:cubicBezTo>
                  <a:cubicBezTo>
                    <a:pt x="385" y="1017"/>
                    <a:pt x="379" y="982"/>
                    <a:pt x="372" y="947"/>
                  </a:cubicBezTo>
                  <a:cubicBezTo>
                    <a:pt x="362" y="877"/>
                    <a:pt x="352" y="806"/>
                    <a:pt x="340" y="736"/>
                  </a:cubicBezTo>
                  <a:cubicBezTo>
                    <a:pt x="329" y="666"/>
                    <a:pt x="311" y="598"/>
                    <a:pt x="296" y="528"/>
                  </a:cubicBezTo>
                  <a:cubicBezTo>
                    <a:pt x="282" y="460"/>
                    <a:pt x="270" y="386"/>
                    <a:pt x="257" y="317"/>
                  </a:cubicBezTo>
                  <a:cubicBezTo>
                    <a:pt x="243" y="239"/>
                    <a:pt x="229" y="158"/>
                    <a:pt x="216" y="78"/>
                  </a:cubicBezTo>
                  <a:cubicBezTo>
                    <a:pt x="210" y="56"/>
                    <a:pt x="188" y="27"/>
                    <a:pt x="165" y="15"/>
                  </a:cubicBezTo>
                  <a:cubicBezTo>
                    <a:pt x="149" y="7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33"/>
            <p:cNvSpPr/>
            <p:nvPr/>
          </p:nvSpPr>
          <p:spPr>
            <a:xfrm>
              <a:off x="4630875" y="3985925"/>
              <a:ext cx="13225" cy="37700"/>
            </a:xfrm>
            <a:custGeom>
              <a:avLst/>
              <a:gdLst/>
              <a:ahLst/>
              <a:cxnLst/>
              <a:rect l="l" t="t" r="r" b="b"/>
              <a:pathLst>
                <a:path w="529" h="1508" extrusionOk="0">
                  <a:moveTo>
                    <a:pt x="423" y="1085"/>
                  </a:moveTo>
                  <a:lnTo>
                    <a:pt x="423" y="1085"/>
                  </a:lnTo>
                  <a:cubicBezTo>
                    <a:pt x="426" y="1091"/>
                    <a:pt x="428" y="1097"/>
                    <a:pt x="430" y="1102"/>
                  </a:cubicBezTo>
                  <a:lnTo>
                    <a:pt x="430" y="1102"/>
                  </a:lnTo>
                  <a:lnTo>
                    <a:pt x="423" y="1085"/>
                  </a:lnTo>
                  <a:close/>
                  <a:moveTo>
                    <a:pt x="198" y="1"/>
                  </a:moveTo>
                  <a:cubicBezTo>
                    <a:pt x="180" y="1"/>
                    <a:pt x="163" y="5"/>
                    <a:pt x="148" y="14"/>
                  </a:cubicBezTo>
                  <a:cubicBezTo>
                    <a:pt x="123" y="29"/>
                    <a:pt x="111" y="49"/>
                    <a:pt x="101" y="76"/>
                  </a:cubicBezTo>
                  <a:cubicBezTo>
                    <a:pt x="84" y="121"/>
                    <a:pt x="70" y="169"/>
                    <a:pt x="53" y="216"/>
                  </a:cubicBezTo>
                  <a:lnTo>
                    <a:pt x="53" y="216"/>
                  </a:lnTo>
                  <a:cubicBezTo>
                    <a:pt x="45" y="235"/>
                    <a:pt x="38" y="255"/>
                    <a:pt x="33" y="275"/>
                  </a:cubicBezTo>
                  <a:cubicBezTo>
                    <a:pt x="29" y="294"/>
                    <a:pt x="27" y="314"/>
                    <a:pt x="23" y="333"/>
                  </a:cubicBezTo>
                  <a:cubicBezTo>
                    <a:pt x="17" y="380"/>
                    <a:pt x="10" y="429"/>
                    <a:pt x="6" y="476"/>
                  </a:cubicBezTo>
                  <a:cubicBezTo>
                    <a:pt x="0" y="552"/>
                    <a:pt x="0" y="626"/>
                    <a:pt x="4" y="700"/>
                  </a:cubicBezTo>
                  <a:cubicBezTo>
                    <a:pt x="12" y="863"/>
                    <a:pt x="41" y="1029"/>
                    <a:pt x="97" y="1181"/>
                  </a:cubicBezTo>
                  <a:cubicBezTo>
                    <a:pt x="117" y="1233"/>
                    <a:pt x="140" y="1284"/>
                    <a:pt x="167" y="1333"/>
                  </a:cubicBezTo>
                  <a:cubicBezTo>
                    <a:pt x="175" y="1352"/>
                    <a:pt x="185" y="1372"/>
                    <a:pt x="197" y="1391"/>
                  </a:cubicBezTo>
                  <a:cubicBezTo>
                    <a:pt x="206" y="1403"/>
                    <a:pt x="216" y="1415"/>
                    <a:pt x="224" y="1430"/>
                  </a:cubicBezTo>
                  <a:cubicBezTo>
                    <a:pt x="245" y="1454"/>
                    <a:pt x="265" y="1467"/>
                    <a:pt x="290" y="1487"/>
                  </a:cubicBezTo>
                  <a:lnTo>
                    <a:pt x="327" y="1502"/>
                  </a:lnTo>
                  <a:lnTo>
                    <a:pt x="368" y="1508"/>
                  </a:lnTo>
                  <a:cubicBezTo>
                    <a:pt x="403" y="1508"/>
                    <a:pt x="436" y="1495"/>
                    <a:pt x="464" y="1475"/>
                  </a:cubicBezTo>
                  <a:cubicBezTo>
                    <a:pt x="485" y="1456"/>
                    <a:pt x="501" y="1438"/>
                    <a:pt x="512" y="1411"/>
                  </a:cubicBezTo>
                  <a:cubicBezTo>
                    <a:pt x="520" y="1399"/>
                    <a:pt x="522" y="1387"/>
                    <a:pt x="522" y="1372"/>
                  </a:cubicBezTo>
                  <a:cubicBezTo>
                    <a:pt x="528" y="1352"/>
                    <a:pt x="526" y="1331"/>
                    <a:pt x="520" y="1311"/>
                  </a:cubicBezTo>
                  <a:cubicBezTo>
                    <a:pt x="512" y="1263"/>
                    <a:pt x="487" y="1220"/>
                    <a:pt x="466" y="1179"/>
                  </a:cubicBezTo>
                  <a:cubicBezTo>
                    <a:pt x="455" y="1154"/>
                    <a:pt x="442" y="1129"/>
                    <a:pt x="430" y="1102"/>
                  </a:cubicBezTo>
                  <a:lnTo>
                    <a:pt x="430" y="1102"/>
                  </a:lnTo>
                  <a:lnTo>
                    <a:pt x="440" y="1126"/>
                  </a:lnTo>
                  <a:cubicBezTo>
                    <a:pt x="423" y="1085"/>
                    <a:pt x="405" y="1044"/>
                    <a:pt x="386" y="1002"/>
                  </a:cubicBezTo>
                  <a:lnTo>
                    <a:pt x="386" y="1002"/>
                  </a:lnTo>
                  <a:lnTo>
                    <a:pt x="405" y="1041"/>
                  </a:lnTo>
                  <a:cubicBezTo>
                    <a:pt x="347" y="908"/>
                    <a:pt x="310" y="768"/>
                    <a:pt x="290" y="626"/>
                  </a:cubicBezTo>
                  <a:lnTo>
                    <a:pt x="290" y="626"/>
                  </a:lnTo>
                  <a:lnTo>
                    <a:pt x="294" y="665"/>
                  </a:lnTo>
                  <a:cubicBezTo>
                    <a:pt x="286" y="600"/>
                    <a:pt x="282" y="532"/>
                    <a:pt x="279" y="466"/>
                  </a:cubicBezTo>
                  <a:cubicBezTo>
                    <a:pt x="279" y="435"/>
                    <a:pt x="279" y="403"/>
                    <a:pt x="282" y="372"/>
                  </a:cubicBezTo>
                  <a:cubicBezTo>
                    <a:pt x="282" y="353"/>
                    <a:pt x="284" y="337"/>
                    <a:pt x="286" y="320"/>
                  </a:cubicBezTo>
                  <a:cubicBezTo>
                    <a:pt x="286" y="312"/>
                    <a:pt x="286" y="304"/>
                    <a:pt x="288" y="296"/>
                  </a:cubicBezTo>
                  <a:cubicBezTo>
                    <a:pt x="288" y="284"/>
                    <a:pt x="287" y="273"/>
                    <a:pt x="285" y="262"/>
                  </a:cubicBezTo>
                  <a:lnTo>
                    <a:pt x="285" y="262"/>
                  </a:lnTo>
                  <a:lnTo>
                    <a:pt x="288" y="275"/>
                  </a:lnTo>
                  <a:cubicBezTo>
                    <a:pt x="282" y="240"/>
                    <a:pt x="288" y="203"/>
                    <a:pt x="293" y="168"/>
                  </a:cubicBezTo>
                  <a:lnTo>
                    <a:pt x="293" y="168"/>
                  </a:lnTo>
                  <a:cubicBezTo>
                    <a:pt x="293" y="171"/>
                    <a:pt x="292" y="175"/>
                    <a:pt x="292" y="179"/>
                  </a:cubicBezTo>
                  <a:lnTo>
                    <a:pt x="296" y="150"/>
                  </a:lnTo>
                  <a:lnTo>
                    <a:pt x="296" y="150"/>
                  </a:lnTo>
                  <a:cubicBezTo>
                    <a:pt x="295" y="156"/>
                    <a:pt x="294" y="162"/>
                    <a:pt x="293" y="168"/>
                  </a:cubicBezTo>
                  <a:lnTo>
                    <a:pt x="293" y="168"/>
                  </a:lnTo>
                  <a:cubicBezTo>
                    <a:pt x="295" y="155"/>
                    <a:pt x="296" y="142"/>
                    <a:pt x="298" y="129"/>
                  </a:cubicBezTo>
                  <a:cubicBezTo>
                    <a:pt x="304" y="103"/>
                    <a:pt x="304" y="76"/>
                    <a:pt x="288" y="51"/>
                  </a:cubicBezTo>
                  <a:cubicBezTo>
                    <a:pt x="275" y="29"/>
                    <a:pt x="251" y="8"/>
                    <a:pt x="226" y="4"/>
                  </a:cubicBezTo>
                  <a:cubicBezTo>
                    <a:pt x="217" y="2"/>
                    <a:pt x="207" y="1"/>
                    <a:pt x="198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33"/>
            <p:cNvSpPr/>
            <p:nvPr/>
          </p:nvSpPr>
          <p:spPr>
            <a:xfrm>
              <a:off x="4756550" y="3984425"/>
              <a:ext cx="11325" cy="38700"/>
            </a:xfrm>
            <a:custGeom>
              <a:avLst/>
              <a:gdLst/>
              <a:ahLst/>
              <a:cxnLst/>
              <a:rect l="l" t="t" r="r" b="b"/>
              <a:pathLst>
                <a:path w="453" h="1548" extrusionOk="0">
                  <a:moveTo>
                    <a:pt x="275" y="1"/>
                  </a:moveTo>
                  <a:cubicBezTo>
                    <a:pt x="232" y="1"/>
                    <a:pt x="188" y="20"/>
                    <a:pt x="169" y="60"/>
                  </a:cubicBezTo>
                  <a:lnTo>
                    <a:pt x="169" y="62"/>
                  </a:lnTo>
                  <a:cubicBezTo>
                    <a:pt x="99" y="210"/>
                    <a:pt x="48" y="366"/>
                    <a:pt x="23" y="528"/>
                  </a:cubicBezTo>
                  <a:cubicBezTo>
                    <a:pt x="11" y="617"/>
                    <a:pt x="2" y="705"/>
                    <a:pt x="0" y="793"/>
                  </a:cubicBezTo>
                  <a:cubicBezTo>
                    <a:pt x="0" y="882"/>
                    <a:pt x="11" y="974"/>
                    <a:pt x="23" y="1064"/>
                  </a:cubicBezTo>
                  <a:cubicBezTo>
                    <a:pt x="37" y="1163"/>
                    <a:pt x="78" y="1256"/>
                    <a:pt x="117" y="1346"/>
                  </a:cubicBezTo>
                  <a:lnTo>
                    <a:pt x="142" y="1379"/>
                  </a:lnTo>
                  <a:cubicBezTo>
                    <a:pt x="151" y="1389"/>
                    <a:pt x="162" y="1398"/>
                    <a:pt x="173" y="1404"/>
                  </a:cubicBezTo>
                  <a:lnTo>
                    <a:pt x="173" y="1404"/>
                  </a:lnTo>
                  <a:cubicBezTo>
                    <a:pt x="194" y="1435"/>
                    <a:pt x="215" y="1465"/>
                    <a:pt x="239" y="1494"/>
                  </a:cubicBezTo>
                  <a:cubicBezTo>
                    <a:pt x="255" y="1516"/>
                    <a:pt x="274" y="1537"/>
                    <a:pt x="302" y="1545"/>
                  </a:cubicBezTo>
                  <a:cubicBezTo>
                    <a:pt x="312" y="1547"/>
                    <a:pt x="321" y="1548"/>
                    <a:pt x="331" y="1548"/>
                  </a:cubicBezTo>
                  <a:cubicBezTo>
                    <a:pt x="346" y="1548"/>
                    <a:pt x="360" y="1545"/>
                    <a:pt x="374" y="1539"/>
                  </a:cubicBezTo>
                  <a:cubicBezTo>
                    <a:pt x="424" y="1519"/>
                    <a:pt x="452" y="1463"/>
                    <a:pt x="438" y="1410"/>
                  </a:cubicBezTo>
                  <a:cubicBezTo>
                    <a:pt x="427" y="1376"/>
                    <a:pt x="418" y="1342"/>
                    <a:pt x="411" y="1306"/>
                  </a:cubicBezTo>
                  <a:lnTo>
                    <a:pt x="411" y="1306"/>
                  </a:lnTo>
                  <a:cubicBezTo>
                    <a:pt x="418" y="1279"/>
                    <a:pt x="419" y="1250"/>
                    <a:pt x="411" y="1223"/>
                  </a:cubicBezTo>
                  <a:cubicBezTo>
                    <a:pt x="403" y="1188"/>
                    <a:pt x="395" y="1155"/>
                    <a:pt x="387" y="1122"/>
                  </a:cubicBezTo>
                  <a:cubicBezTo>
                    <a:pt x="380" y="1089"/>
                    <a:pt x="376" y="1052"/>
                    <a:pt x="368" y="1017"/>
                  </a:cubicBezTo>
                  <a:cubicBezTo>
                    <a:pt x="350" y="949"/>
                    <a:pt x="335" y="884"/>
                    <a:pt x="327" y="814"/>
                  </a:cubicBezTo>
                  <a:lnTo>
                    <a:pt x="327" y="814"/>
                  </a:lnTo>
                  <a:lnTo>
                    <a:pt x="333" y="857"/>
                  </a:lnTo>
                  <a:cubicBezTo>
                    <a:pt x="313" y="711"/>
                    <a:pt x="311" y="565"/>
                    <a:pt x="331" y="419"/>
                  </a:cubicBezTo>
                  <a:lnTo>
                    <a:pt x="331" y="419"/>
                  </a:lnTo>
                  <a:lnTo>
                    <a:pt x="325" y="456"/>
                  </a:lnTo>
                  <a:cubicBezTo>
                    <a:pt x="339" y="356"/>
                    <a:pt x="362" y="255"/>
                    <a:pt x="397" y="156"/>
                  </a:cubicBezTo>
                  <a:cubicBezTo>
                    <a:pt x="405" y="128"/>
                    <a:pt x="399" y="85"/>
                    <a:pt x="384" y="60"/>
                  </a:cubicBezTo>
                  <a:cubicBezTo>
                    <a:pt x="368" y="37"/>
                    <a:pt x="350" y="21"/>
                    <a:pt x="325" y="11"/>
                  </a:cubicBezTo>
                  <a:cubicBezTo>
                    <a:pt x="309" y="4"/>
                    <a:pt x="292" y="1"/>
                    <a:pt x="275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33"/>
            <p:cNvSpPr/>
            <p:nvPr/>
          </p:nvSpPr>
          <p:spPr>
            <a:xfrm>
              <a:off x="4820550" y="3980850"/>
              <a:ext cx="11475" cy="43125"/>
            </a:xfrm>
            <a:custGeom>
              <a:avLst/>
              <a:gdLst/>
              <a:ahLst/>
              <a:cxnLst/>
              <a:rect l="l" t="t" r="r" b="b"/>
              <a:pathLst>
                <a:path w="459" h="1725" extrusionOk="0">
                  <a:moveTo>
                    <a:pt x="283" y="937"/>
                  </a:moveTo>
                  <a:lnTo>
                    <a:pt x="286" y="957"/>
                  </a:lnTo>
                  <a:cubicBezTo>
                    <a:pt x="285" y="950"/>
                    <a:pt x="284" y="944"/>
                    <a:pt x="283" y="937"/>
                  </a:cubicBezTo>
                  <a:close/>
                  <a:moveTo>
                    <a:pt x="249" y="0"/>
                  </a:moveTo>
                  <a:cubicBezTo>
                    <a:pt x="200" y="0"/>
                    <a:pt x="161" y="31"/>
                    <a:pt x="142" y="80"/>
                  </a:cubicBezTo>
                  <a:cubicBezTo>
                    <a:pt x="35" y="382"/>
                    <a:pt x="0" y="710"/>
                    <a:pt x="41" y="1029"/>
                  </a:cubicBezTo>
                  <a:cubicBezTo>
                    <a:pt x="54" y="1115"/>
                    <a:pt x="66" y="1201"/>
                    <a:pt x="93" y="1286"/>
                  </a:cubicBezTo>
                  <a:cubicBezTo>
                    <a:pt x="105" y="1323"/>
                    <a:pt x="117" y="1357"/>
                    <a:pt x="130" y="1394"/>
                  </a:cubicBezTo>
                  <a:cubicBezTo>
                    <a:pt x="148" y="1440"/>
                    <a:pt x="164" y="1485"/>
                    <a:pt x="187" y="1528"/>
                  </a:cubicBezTo>
                  <a:cubicBezTo>
                    <a:pt x="206" y="1561"/>
                    <a:pt x="224" y="1594"/>
                    <a:pt x="245" y="1625"/>
                  </a:cubicBezTo>
                  <a:cubicBezTo>
                    <a:pt x="255" y="1641"/>
                    <a:pt x="263" y="1655"/>
                    <a:pt x="273" y="1672"/>
                  </a:cubicBezTo>
                  <a:cubicBezTo>
                    <a:pt x="295" y="1702"/>
                    <a:pt x="331" y="1724"/>
                    <a:pt x="368" y="1724"/>
                  </a:cubicBezTo>
                  <a:cubicBezTo>
                    <a:pt x="380" y="1724"/>
                    <a:pt x="392" y="1722"/>
                    <a:pt x="403" y="1717"/>
                  </a:cubicBezTo>
                  <a:cubicBezTo>
                    <a:pt x="438" y="1703"/>
                    <a:pt x="458" y="1659"/>
                    <a:pt x="458" y="1622"/>
                  </a:cubicBezTo>
                  <a:cubicBezTo>
                    <a:pt x="458" y="1596"/>
                    <a:pt x="444" y="1569"/>
                    <a:pt x="436" y="1544"/>
                  </a:cubicBezTo>
                  <a:cubicBezTo>
                    <a:pt x="423" y="1507"/>
                    <a:pt x="411" y="1470"/>
                    <a:pt x="401" y="1433"/>
                  </a:cubicBezTo>
                  <a:cubicBezTo>
                    <a:pt x="390" y="1392"/>
                    <a:pt x="376" y="1351"/>
                    <a:pt x="364" y="1310"/>
                  </a:cubicBezTo>
                  <a:cubicBezTo>
                    <a:pt x="351" y="1267"/>
                    <a:pt x="341" y="1226"/>
                    <a:pt x="333" y="1183"/>
                  </a:cubicBezTo>
                  <a:cubicBezTo>
                    <a:pt x="325" y="1140"/>
                    <a:pt x="312" y="1099"/>
                    <a:pt x="304" y="1055"/>
                  </a:cubicBezTo>
                  <a:cubicBezTo>
                    <a:pt x="294" y="1014"/>
                    <a:pt x="288" y="970"/>
                    <a:pt x="282" y="928"/>
                  </a:cubicBezTo>
                  <a:lnTo>
                    <a:pt x="282" y="928"/>
                  </a:lnTo>
                  <a:cubicBezTo>
                    <a:pt x="264" y="771"/>
                    <a:pt x="263" y="614"/>
                    <a:pt x="282" y="458"/>
                  </a:cubicBezTo>
                  <a:lnTo>
                    <a:pt x="282" y="458"/>
                  </a:lnTo>
                  <a:lnTo>
                    <a:pt x="282" y="462"/>
                  </a:lnTo>
                  <a:cubicBezTo>
                    <a:pt x="282" y="460"/>
                    <a:pt x="282" y="458"/>
                    <a:pt x="282" y="456"/>
                  </a:cubicBezTo>
                  <a:lnTo>
                    <a:pt x="282" y="456"/>
                  </a:lnTo>
                  <a:cubicBezTo>
                    <a:pt x="282" y="457"/>
                    <a:pt x="282" y="457"/>
                    <a:pt x="282" y="458"/>
                  </a:cubicBezTo>
                  <a:lnTo>
                    <a:pt x="282" y="458"/>
                  </a:lnTo>
                  <a:lnTo>
                    <a:pt x="283" y="449"/>
                  </a:lnTo>
                  <a:lnTo>
                    <a:pt x="283" y="449"/>
                  </a:lnTo>
                  <a:cubicBezTo>
                    <a:pt x="283" y="451"/>
                    <a:pt x="283" y="454"/>
                    <a:pt x="282" y="456"/>
                  </a:cubicBezTo>
                  <a:lnTo>
                    <a:pt x="282" y="456"/>
                  </a:lnTo>
                  <a:cubicBezTo>
                    <a:pt x="283" y="448"/>
                    <a:pt x="285" y="439"/>
                    <a:pt x="286" y="431"/>
                  </a:cubicBezTo>
                  <a:lnTo>
                    <a:pt x="286" y="431"/>
                  </a:lnTo>
                  <a:lnTo>
                    <a:pt x="283" y="449"/>
                  </a:lnTo>
                  <a:lnTo>
                    <a:pt x="283" y="449"/>
                  </a:lnTo>
                  <a:cubicBezTo>
                    <a:pt x="298" y="343"/>
                    <a:pt x="322" y="240"/>
                    <a:pt x="354" y="137"/>
                  </a:cubicBezTo>
                  <a:cubicBezTo>
                    <a:pt x="370" y="84"/>
                    <a:pt x="333" y="16"/>
                    <a:pt x="277" y="4"/>
                  </a:cubicBezTo>
                  <a:cubicBezTo>
                    <a:pt x="268" y="1"/>
                    <a:pt x="258" y="0"/>
                    <a:pt x="249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33"/>
            <p:cNvSpPr/>
            <p:nvPr/>
          </p:nvSpPr>
          <p:spPr>
            <a:xfrm>
              <a:off x="4910375" y="3985025"/>
              <a:ext cx="7150" cy="36250"/>
            </a:xfrm>
            <a:custGeom>
              <a:avLst/>
              <a:gdLst/>
              <a:ahLst/>
              <a:cxnLst/>
              <a:rect l="l" t="t" r="r" b="b"/>
              <a:pathLst>
                <a:path w="286" h="1450" extrusionOk="0">
                  <a:moveTo>
                    <a:pt x="184" y="0"/>
                  </a:moveTo>
                  <a:cubicBezTo>
                    <a:pt x="151" y="0"/>
                    <a:pt x="113" y="21"/>
                    <a:pt x="109" y="56"/>
                  </a:cubicBezTo>
                  <a:cubicBezTo>
                    <a:pt x="97" y="132"/>
                    <a:pt x="85" y="210"/>
                    <a:pt x="76" y="286"/>
                  </a:cubicBezTo>
                  <a:cubicBezTo>
                    <a:pt x="69" y="353"/>
                    <a:pt x="62" y="418"/>
                    <a:pt x="54" y="483"/>
                  </a:cubicBezTo>
                  <a:lnTo>
                    <a:pt x="54" y="483"/>
                  </a:lnTo>
                  <a:cubicBezTo>
                    <a:pt x="37" y="585"/>
                    <a:pt x="31" y="686"/>
                    <a:pt x="23" y="788"/>
                  </a:cubicBezTo>
                  <a:cubicBezTo>
                    <a:pt x="19" y="835"/>
                    <a:pt x="15" y="884"/>
                    <a:pt x="11" y="932"/>
                  </a:cubicBezTo>
                  <a:lnTo>
                    <a:pt x="4" y="1001"/>
                  </a:lnTo>
                  <a:cubicBezTo>
                    <a:pt x="4" y="1014"/>
                    <a:pt x="2" y="1028"/>
                    <a:pt x="0" y="1040"/>
                  </a:cubicBezTo>
                  <a:cubicBezTo>
                    <a:pt x="0" y="1057"/>
                    <a:pt x="2" y="1073"/>
                    <a:pt x="5" y="1089"/>
                  </a:cubicBezTo>
                  <a:lnTo>
                    <a:pt x="5" y="1089"/>
                  </a:lnTo>
                  <a:cubicBezTo>
                    <a:pt x="7" y="1126"/>
                    <a:pt x="7" y="1163"/>
                    <a:pt x="7" y="1199"/>
                  </a:cubicBezTo>
                  <a:cubicBezTo>
                    <a:pt x="9" y="1242"/>
                    <a:pt x="11" y="1285"/>
                    <a:pt x="11" y="1328"/>
                  </a:cubicBezTo>
                  <a:cubicBezTo>
                    <a:pt x="11" y="1359"/>
                    <a:pt x="23" y="1390"/>
                    <a:pt x="46" y="1412"/>
                  </a:cubicBezTo>
                  <a:cubicBezTo>
                    <a:pt x="68" y="1435"/>
                    <a:pt x="101" y="1449"/>
                    <a:pt x="132" y="1449"/>
                  </a:cubicBezTo>
                  <a:cubicBezTo>
                    <a:pt x="163" y="1447"/>
                    <a:pt x="196" y="1437"/>
                    <a:pt x="218" y="1412"/>
                  </a:cubicBezTo>
                  <a:lnTo>
                    <a:pt x="237" y="1388"/>
                  </a:lnTo>
                  <a:cubicBezTo>
                    <a:pt x="247" y="1369"/>
                    <a:pt x="253" y="1349"/>
                    <a:pt x="253" y="1328"/>
                  </a:cubicBezTo>
                  <a:cubicBezTo>
                    <a:pt x="262" y="1254"/>
                    <a:pt x="270" y="1182"/>
                    <a:pt x="277" y="1108"/>
                  </a:cubicBezTo>
                  <a:lnTo>
                    <a:pt x="277" y="1108"/>
                  </a:lnTo>
                  <a:cubicBezTo>
                    <a:pt x="281" y="1085"/>
                    <a:pt x="286" y="1061"/>
                    <a:pt x="286" y="1036"/>
                  </a:cubicBezTo>
                  <a:cubicBezTo>
                    <a:pt x="286" y="1020"/>
                    <a:pt x="286" y="1003"/>
                    <a:pt x="286" y="985"/>
                  </a:cubicBezTo>
                  <a:cubicBezTo>
                    <a:pt x="286" y="952"/>
                    <a:pt x="286" y="919"/>
                    <a:pt x="286" y="886"/>
                  </a:cubicBezTo>
                  <a:cubicBezTo>
                    <a:pt x="286" y="823"/>
                    <a:pt x="284" y="757"/>
                    <a:pt x="284" y="691"/>
                  </a:cubicBezTo>
                  <a:cubicBezTo>
                    <a:pt x="284" y="658"/>
                    <a:pt x="284" y="625"/>
                    <a:pt x="284" y="593"/>
                  </a:cubicBezTo>
                  <a:cubicBezTo>
                    <a:pt x="284" y="578"/>
                    <a:pt x="284" y="562"/>
                    <a:pt x="284" y="545"/>
                  </a:cubicBezTo>
                  <a:cubicBezTo>
                    <a:pt x="282" y="529"/>
                    <a:pt x="280" y="512"/>
                    <a:pt x="278" y="494"/>
                  </a:cubicBezTo>
                  <a:cubicBezTo>
                    <a:pt x="278" y="430"/>
                    <a:pt x="276" y="365"/>
                    <a:pt x="274" y="299"/>
                  </a:cubicBezTo>
                  <a:cubicBezTo>
                    <a:pt x="272" y="225"/>
                    <a:pt x="265" y="151"/>
                    <a:pt x="259" y="77"/>
                  </a:cubicBezTo>
                  <a:cubicBezTo>
                    <a:pt x="257" y="38"/>
                    <a:pt x="233" y="7"/>
                    <a:pt x="193" y="1"/>
                  </a:cubicBezTo>
                  <a:cubicBezTo>
                    <a:pt x="191" y="1"/>
                    <a:pt x="188" y="0"/>
                    <a:pt x="184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33"/>
            <p:cNvSpPr/>
            <p:nvPr/>
          </p:nvSpPr>
          <p:spPr>
            <a:xfrm>
              <a:off x="4143400" y="3927225"/>
              <a:ext cx="36850" cy="19500"/>
            </a:xfrm>
            <a:custGeom>
              <a:avLst/>
              <a:gdLst/>
              <a:ahLst/>
              <a:cxnLst/>
              <a:rect l="l" t="t" r="r" b="b"/>
              <a:pathLst>
                <a:path w="1474" h="780" extrusionOk="0">
                  <a:moveTo>
                    <a:pt x="1210" y="96"/>
                  </a:moveTo>
                  <a:cubicBezTo>
                    <a:pt x="1209" y="98"/>
                    <a:pt x="1207" y="99"/>
                    <a:pt x="1205" y="101"/>
                  </a:cubicBezTo>
                  <a:lnTo>
                    <a:pt x="1205" y="101"/>
                  </a:lnTo>
                  <a:lnTo>
                    <a:pt x="1210" y="96"/>
                  </a:lnTo>
                  <a:close/>
                  <a:moveTo>
                    <a:pt x="1191" y="112"/>
                  </a:moveTo>
                  <a:cubicBezTo>
                    <a:pt x="1187" y="115"/>
                    <a:pt x="1183" y="118"/>
                    <a:pt x="1180" y="121"/>
                  </a:cubicBezTo>
                  <a:lnTo>
                    <a:pt x="1191" y="112"/>
                  </a:lnTo>
                  <a:close/>
                  <a:moveTo>
                    <a:pt x="1028" y="252"/>
                  </a:moveTo>
                  <a:lnTo>
                    <a:pt x="1028" y="252"/>
                  </a:lnTo>
                  <a:cubicBezTo>
                    <a:pt x="1027" y="253"/>
                    <a:pt x="1027" y="253"/>
                    <a:pt x="1027" y="253"/>
                  </a:cubicBezTo>
                  <a:lnTo>
                    <a:pt x="1027" y="253"/>
                  </a:lnTo>
                  <a:cubicBezTo>
                    <a:pt x="1023" y="256"/>
                    <a:pt x="1019" y="259"/>
                    <a:pt x="1015" y="262"/>
                  </a:cubicBezTo>
                  <a:lnTo>
                    <a:pt x="1015" y="262"/>
                  </a:lnTo>
                  <a:cubicBezTo>
                    <a:pt x="1019" y="259"/>
                    <a:pt x="1023" y="255"/>
                    <a:pt x="1028" y="252"/>
                  </a:cubicBezTo>
                  <a:close/>
                  <a:moveTo>
                    <a:pt x="317" y="495"/>
                  </a:moveTo>
                  <a:lnTo>
                    <a:pt x="317" y="495"/>
                  </a:lnTo>
                  <a:cubicBezTo>
                    <a:pt x="313" y="495"/>
                    <a:pt x="310" y="496"/>
                    <a:pt x="307" y="496"/>
                  </a:cubicBezTo>
                  <a:lnTo>
                    <a:pt x="307" y="496"/>
                  </a:lnTo>
                  <a:lnTo>
                    <a:pt x="317" y="495"/>
                  </a:lnTo>
                  <a:close/>
                  <a:moveTo>
                    <a:pt x="1372" y="1"/>
                  </a:moveTo>
                  <a:cubicBezTo>
                    <a:pt x="1356" y="1"/>
                    <a:pt x="1339" y="5"/>
                    <a:pt x="1326" y="14"/>
                  </a:cubicBezTo>
                  <a:cubicBezTo>
                    <a:pt x="1305" y="28"/>
                    <a:pt x="1286" y="41"/>
                    <a:pt x="1266" y="55"/>
                  </a:cubicBezTo>
                  <a:cubicBezTo>
                    <a:pt x="1242" y="69"/>
                    <a:pt x="1221" y="87"/>
                    <a:pt x="1200" y="105"/>
                  </a:cubicBezTo>
                  <a:lnTo>
                    <a:pt x="1200" y="105"/>
                  </a:lnTo>
                  <a:cubicBezTo>
                    <a:pt x="1180" y="120"/>
                    <a:pt x="1158" y="134"/>
                    <a:pt x="1141" y="150"/>
                  </a:cubicBezTo>
                  <a:cubicBezTo>
                    <a:pt x="1126" y="162"/>
                    <a:pt x="1114" y="176"/>
                    <a:pt x="1102" y="189"/>
                  </a:cubicBezTo>
                  <a:cubicBezTo>
                    <a:pt x="1078" y="210"/>
                    <a:pt x="1054" y="231"/>
                    <a:pt x="1029" y="251"/>
                  </a:cubicBezTo>
                  <a:lnTo>
                    <a:pt x="1029" y="251"/>
                  </a:lnTo>
                  <a:lnTo>
                    <a:pt x="1036" y="246"/>
                  </a:lnTo>
                  <a:lnTo>
                    <a:pt x="1036" y="246"/>
                  </a:lnTo>
                  <a:cubicBezTo>
                    <a:pt x="1034" y="248"/>
                    <a:pt x="1032" y="249"/>
                    <a:pt x="1030" y="251"/>
                  </a:cubicBezTo>
                  <a:lnTo>
                    <a:pt x="1030" y="251"/>
                  </a:lnTo>
                  <a:cubicBezTo>
                    <a:pt x="1029" y="251"/>
                    <a:pt x="1028" y="252"/>
                    <a:pt x="1028" y="252"/>
                  </a:cubicBezTo>
                  <a:lnTo>
                    <a:pt x="1028" y="252"/>
                  </a:lnTo>
                  <a:cubicBezTo>
                    <a:pt x="1028" y="252"/>
                    <a:pt x="1028" y="252"/>
                    <a:pt x="1029" y="251"/>
                  </a:cubicBezTo>
                  <a:lnTo>
                    <a:pt x="1029" y="251"/>
                  </a:lnTo>
                  <a:lnTo>
                    <a:pt x="1015" y="262"/>
                  </a:lnTo>
                  <a:lnTo>
                    <a:pt x="1015" y="262"/>
                  </a:lnTo>
                  <a:cubicBezTo>
                    <a:pt x="1015" y="262"/>
                    <a:pt x="1015" y="262"/>
                    <a:pt x="1015" y="262"/>
                  </a:cubicBezTo>
                  <a:lnTo>
                    <a:pt x="1015" y="262"/>
                  </a:lnTo>
                  <a:cubicBezTo>
                    <a:pt x="1011" y="265"/>
                    <a:pt x="1007" y="268"/>
                    <a:pt x="1003" y="271"/>
                  </a:cubicBezTo>
                  <a:lnTo>
                    <a:pt x="1015" y="262"/>
                  </a:lnTo>
                  <a:lnTo>
                    <a:pt x="1015" y="262"/>
                  </a:lnTo>
                  <a:cubicBezTo>
                    <a:pt x="948" y="311"/>
                    <a:pt x="876" y="352"/>
                    <a:pt x="801" y="387"/>
                  </a:cubicBezTo>
                  <a:lnTo>
                    <a:pt x="801" y="387"/>
                  </a:lnTo>
                  <a:cubicBezTo>
                    <a:pt x="693" y="431"/>
                    <a:pt x="581" y="466"/>
                    <a:pt x="465" y="482"/>
                  </a:cubicBezTo>
                  <a:lnTo>
                    <a:pt x="504" y="476"/>
                  </a:lnTo>
                  <a:lnTo>
                    <a:pt x="504" y="476"/>
                  </a:lnTo>
                  <a:cubicBezTo>
                    <a:pt x="473" y="480"/>
                    <a:pt x="440" y="484"/>
                    <a:pt x="407" y="487"/>
                  </a:cubicBezTo>
                  <a:lnTo>
                    <a:pt x="362" y="487"/>
                  </a:lnTo>
                  <a:cubicBezTo>
                    <a:pt x="339" y="488"/>
                    <a:pt x="317" y="493"/>
                    <a:pt x="294" y="497"/>
                  </a:cubicBezTo>
                  <a:lnTo>
                    <a:pt x="294" y="497"/>
                  </a:lnTo>
                  <a:cubicBezTo>
                    <a:pt x="290" y="497"/>
                    <a:pt x="285" y="497"/>
                    <a:pt x="280" y="497"/>
                  </a:cubicBezTo>
                  <a:cubicBezTo>
                    <a:pt x="262" y="497"/>
                    <a:pt x="245" y="496"/>
                    <a:pt x="228" y="495"/>
                  </a:cubicBezTo>
                  <a:cubicBezTo>
                    <a:pt x="204" y="493"/>
                    <a:pt x="179" y="491"/>
                    <a:pt x="154" y="488"/>
                  </a:cubicBezTo>
                  <a:lnTo>
                    <a:pt x="154" y="488"/>
                  </a:lnTo>
                  <a:lnTo>
                    <a:pt x="173" y="491"/>
                  </a:lnTo>
                  <a:cubicBezTo>
                    <a:pt x="164" y="491"/>
                    <a:pt x="157" y="489"/>
                    <a:pt x="148" y="487"/>
                  </a:cubicBezTo>
                  <a:lnTo>
                    <a:pt x="148" y="487"/>
                  </a:lnTo>
                  <a:cubicBezTo>
                    <a:pt x="150" y="488"/>
                    <a:pt x="152" y="488"/>
                    <a:pt x="154" y="488"/>
                  </a:cubicBezTo>
                  <a:lnTo>
                    <a:pt x="154" y="488"/>
                  </a:lnTo>
                  <a:lnTo>
                    <a:pt x="148" y="487"/>
                  </a:lnTo>
                  <a:lnTo>
                    <a:pt x="148" y="487"/>
                  </a:lnTo>
                  <a:cubicBezTo>
                    <a:pt x="148" y="487"/>
                    <a:pt x="148" y="487"/>
                    <a:pt x="148" y="487"/>
                  </a:cubicBezTo>
                  <a:lnTo>
                    <a:pt x="148" y="487"/>
                  </a:lnTo>
                  <a:cubicBezTo>
                    <a:pt x="146" y="487"/>
                    <a:pt x="144" y="487"/>
                    <a:pt x="142" y="487"/>
                  </a:cubicBezTo>
                  <a:lnTo>
                    <a:pt x="142" y="487"/>
                  </a:lnTo>
                  <a:lnTo>
                    <a:pt x="148" y="487"/>
                  </a:lnTo>
                  <a:lnTo>
                    <a:pt x="148" y="487"/>
                  </a:lnTo>
                  <a:cubicBezTo>
                    <a:pt x="147" y="487"/>
                    <a:pt x="146" y="487"/>
                    <a:pt x="144" y="487"/>
                  </a:cubicBezTo>
                  <a:cubicBezTo>
                    <a:pt x="134" y="485"/>
                    <a:pt x="124" y="484"/>
                    <a:pt x="115" y="484"/>
                  </a:cubicBezTo>
                  <a:cubicBezTo>
                    <a:pt x="95" y="484"/>
                    <a:pt x="77" y="488"/>
                    <a:pt x="58" y="499"/>
                  </a:cubicBezTo>
                  <a:cubicBezTo>
                    <a:pt x="35" y="511"/>
                    <a:pt x="13" y="538"/>
                    <a:pt x="7" y="565"/>
                  </a:cubicBezTo>
                  <a:cubicBezTo>
                    <a:pt x="0" y="593"/>
                    <a:pt x="2" y="626"/>
                    <a:pt x="19" y="653"/>
                  </a:cubicBezTo>
                  <a:cubicBezTo>
                    <a:pt x="33" y="678"/>
                    <a:pt x="56" y="692"/>
                    <a:pt x="85" y="704"/>
                  </a:cubicBezTo>
                  <a:lnTo>
                    <a:pt x="87" y="704"/>
                  </a:lnTo>
                  <a:cubicBezTo>
                    <a:pt x="132" y="721"/>
                    <a:pt x="177" y="735"/>
                    <a:pt x="224" y="747"/>
                  </a:cubicBezTo>
                  <a:cubicBezTo>
                    <a:pt x="247" y="752"/>
                    <a:pt x="272" y="756"/>
                    <a:pt x="292" y="762"/>
                  </a:cubicBezTo>
                  <a:cubicBezTo>
                    <a:pt x="327" y="772"/>
                    <a:pt x="360" y="776"/>
                    <a:pt x="395" y="778"/>
                  </a:cubicBezTo>
                  <a:cubicBezTo>
                    <a:pt x="409" y="779"/>
                    <a:pt x="423" y="779"/>
                    <a:pt x="437" y="779"/>
                  </a:cubicBezTo>
                  <a:cubicBezTo>
                    <a:pt x="532" y="779"/>
                    <a:pt x="626" y="767"/>
                    <a:pt x="719" y="747"/>
                  </a:cubicBezTo>
                  <a:cubicBezTo>
                    <a:pt x="824" y="725"/>
                    <a:pt x="927" y="684"/>
                    <a:pt x="1021" y="632"/>
                  </a:cubicBezTo>
                  <a:cubicBezTo>
                    <a:pt x="1118" y="581"/>
                    <a:pt x="1208" y="517"/>
                    <a:pt x="1286" y="443"/>
                  </a:cubicBezTo>
                  <a:cubicBezTo>
                    <a:pt x="1307" y="427"/>
                    <a:pt x="1326" y="408"/>
                    <a:pt x="1344" y="388"/>
                  </a:cubicBezTo>
                  <a:cubicBezTo>
                    <a:pt x="1371" y="359"/>
                    <a:pt x="1391" y="330"/>
                    <a:pt x="1410" y="295"/>
                  </a:cubicBezTo>
                  <a:cubicBezTo>
                    <a:pt x="1426" y="263"/>
                    <a:pt x="1443" y="230"/>
                    <a:pt x="1453" y="195"/>
                  </a:cubicBezTo>
                  <a:cubicBezTo>
                    <a:pt x="1461" y="162"/>
                    <a:pt x="1465" y="131"/>
                    <a:pt x="1469" y="96"/>
                  </a:cubicBezTo>
                  <a:cubicBezTo>
                    <a:pt x="1473" y="63"/>
                    <a:pt x="1449" y="30"/>
                    <a:pt x="1422" y="14"/>
                  </a:cubicBezTo>
                  <a:cubicBezTo>
                    <a:pt x="1407" y="6"/>
                    <a:pt x="1390" y="1"/>
                    <a:pt x="1372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33"/>
            <p:cNvSpPr/>
            <p:nvPr/>
          </p:nvSpPr>
          <p:spPr>
            <a:xfrm>
              <a:off x="4144525" y="3858200"/>
              <a:ext cx="36225" cy="11400"/>
            </a:xfrm>
            <a:custGeom>
              <a:avLst/>
              <a:gdLst/>
              <a:ahLst/>
              <a:cxnLst/>
              <a:rect l="l" t="t" r="r" b="b"/>
              <a:pathLst>
                <a:path w="1449" h="456" extrusionOk="0">
                  <a:moveTo>
                    <a:pt x="1335" y="1"/>
                  </a:moveTo>
                  <a:cubicBezTo>
                    <a:pt x="1318" y="1"/>
                    <a:pt x="1300" y="5"/>
                    <a:pt x="1283" y="14"/>
                  </a:cubicBezTo>
                  <a:cubicBezTo>
                    <a:pt x="1258" y="26"/>
                    <a:pt x="1233" y="39"/>
                    <a:pt x="1211" y="53"/>
                  </a:cubicBezTo>
                  <a:cubicBezTo>
                    <a:pt x="1186" y="67"/>
                    <a:pt x="1163" y="82"/>
                    <a:pt x="1139" y="96"/>
                  </a:cubicBezTo>
                  <a:cubicBezTo>
                    <a:pt x="1092" y="123"/>
                    <a:pt x="1042" y="147"/>
                    <a:pt x="991" y="170"/>
                  </a:cubicBezTo>
                  <a:lnTo>
                    <a:pt x="1015" y="158"/>
                  </a:lnTo>
                  <a:lnTo>
                    <a:pt x="1015" y="158"/>
                  </a:lnTo>
                  <a:cubicBezTo>
                    <a:pt x="880" y="215"/>
                    <a:pt x="740" y="258"/>
                    <a:pt x="594" y="277"/>
                  </a:cubicBezTo>
                  <a:lnTo>
                    <a:pt x="617" y="275"/>
                  </a:lnTo>
                  <a:lnTo>
                    <a:pt x="617" y="275"/>
                  </a:lnTo>
                  <a:cubicBezTo>
                    <a:pt x="551" y="284"/>
                    <a:pt x="482" y="289"/>
                    <a:pt x="414" y="289"/>
                  </a:cubicBezTo>
                  <a:cubicBezTo>
                    <a:pt x="391" y="289"/>
                    <a:pt x="368" y="288"/>
                    <a:pt x="346" y="287"/>
                  </a:cubicBezTo>
                  <a:cubicBezTo>
                    <a:pt x="323" y="285"/>
                    <a:pt x="301" y="283"/>
                    <a:pt x="278" y="281"/>
                  </a:cubicBezTo>
                  <a:cubicBezTo>
                    <a:pt x="268" y="281"/>
                    <a:pt x="257" y="279"/>
                    <a:pt x="245" y="277"/>
                  </a:cubicBezTo>
                  <a:lnTo>
                    <a:pt x="231" y="277"/>
                  </a:lnTo>
                  <a:cubicBezTo>
                    <a:pt x="251" y="277"/>
                    <a:pt x="231" y="277"/>
                    <a:pt x="227" y="275"/>
                  </a:cubicBezTo>
                  <a:cubicBezTo>
                    <a:pt x="181" y="269"/>
                    <a:pt x="136" y="260"/>
                    <a:pt x="91" y="248"/>
                  </a:cubicBezTo>
                  <a:cubicBezTo>
                    <a:pt x="86" y="247"/>
                    <a:pt x="81" y="246"/>
                    <a:pt x="76" y="246"/>
                  </a:cubicBezTo>
                  <a:cubicBezTo>
                    <a:pt x="47" y="246"/>
                    <a:pt x="16" y="266"/>
                    <a:pt x="9" y="295"/>
                  </a:cubicBezTo>
                  <a:cubicBezTo>
                    <a:pt x="1" y="330"/>
                    <a:pt x="21" y="365"/>
                    <a:pt x="56" y="375"/>
                  </a:cubicBezTo>
                  <a:lnTo>
                    <a:pt x="56" y="378"/>
                  </a:lnTo>
                  <a:cubicBezTo>
                    <a:pt x="213" y="431"/>
                    <a:pt x="381" y="456"/>
                    <a:pt x="548" y="456"/>
                  </a:cubicBezTo>
                  <a:cubicBezTo>
                    <a:pt x="561" y="456"/>
                    <a:pt x="573" y="456"/>
                    <a:pt x="586" y="456"/>
                  </a:cubicBezTo>
                  <a:cubicBezTo>
                    <a:pt x="767" y="449"/>
                    <a:pt x="950" y="417"/>
                    <a:pt x="1116" y="349"/>
                  </a:cubicBezTo>
                  <a:cubicBezTo>
                    <a:pt x="1168" y="326"/>
                    <a:pt x="1219" y="304"/>
                    <a:pt x="1268" y="277"/>
                  </a:cubicBezTo>
                  <a:cubicBezTo>
                    <a:pt x="1291" y="265"/>
                    <a:pt x="1313" y="252"/>
                    <a:pt x="1334" y="240"/>
                  </a:cubicBezTo>
                  <a:cubicBezTo>
                    <a:pt x="1361" y="223"/>
                    <a:pt x="1385" y="199"/>
                    <a:pt x="1410" y="178"/>
                  </a:cubicBezTo>
                  <a:cubicBezTo>
                    <a:pt x="1449" y="143"/>
                    <a:pt x="1447" y="80"/>
                    <a:pt x="1418" y="41"/>
                  </a:cubicBezTo>
                  <a:cubicBezTo>
                    <a:pt x="1397" y="14"/>
                    <a:pt x="1367" y="1"/>
                    <a:pt x="1335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33"/>
            <p:cNvSpPr/>
            <p:nvPr/>
          </p:nvSpPr>
          <p:spPr>
            <a:xfrm>
              <a:off x="4137325" y="3720000"/>
              <a:ext cx="36550" cy="12075"/>
            </a:xfrm>
            <a:custGeom>
              <a:avLst/>
              <a:gdLst/>
              <a:ahLst/>
              <a:cxnLst/>
              <a:rect l="l" t="t" r="r" b="b"/>
              <a:pathLst>
                <a:path w="1462" h="483" extrusionOk="0">
                  <a:moveTo>
                    <a:pt x="1397" y="0"/>
                  </a:moveTo>
                  <a:cubicBezTo>
                    <a:pt x="1394" y="0"/>
                    <a:pt x="1392" y="1"/>
                    <a:pt x="1390" y="1"/>
                  </a:cubicBezTo>
                  <a:cubicBezTo>
                    <a:pt x="1369" y="3"/>
                    <a:pt x="1349" y="5"/>
                    <a:pt x="1328" y="11"/>
                  </a:cubicBezTo>
                  <a:cubicBezTo>
                    <a:pt x="1306" y="18"/>
                    <a:pt x="1283" y="30"/>
                    <a:pt x="1260" y="38"/>
                  </a:cubicBezTo>
                  <a:lnTo>
                    <a:pt x="1285" y="30"/>
                  </a:lnTo>
                  <a:lnTo>
                    <a:pt x="1285" y="30"/>
                  </a:lnTo>
                  <a:cubicBezTo>
                    <a:pt x="1266" y="38"/>
                    <a:pt x="1246" y="45"/>
                    <a:pt x="1227" y="52"/>
                  </a:cubicBezTo>
                  <a:lnTo>
                    <a:pt x="1227" y="52"/>
                  </a:lnTo>
                  <a:cubicBezTo>
                    <a:pt x="1210" y="49"/>
                    <a:pt x="1197" y="48"/>
                    <a:pt x="1183" y="48"/>
                  </a:cubicBezTo>
                  <a:cubicBezTo>
                    <a:pt x="1178" y="48"/>
                    <a:pt x="1172" y="48"/>
                    <a:pt x="1166" y="48"/>
                  </a:cubicBezTo>
                  <a:cubicBezTo>
                    <a:pt x="1141" y="52"/>
                    <a:pt x="1131" y="57"/>
                    <a:pt x="1104" y="69"/>
                  </a:cubicBezTo>
                  <a:cubicBezTo>
                    <a:pt x="1097" y="72"/>
                    <a:pt x="1091" y="75"/>
                    <a:pt x="1084" y="78"/>
                  </a:cubicBezTo>
                  <a:lnTo>
                    <a:pt x="1084" y="78"/>
                  </a:lnTo>
                  <a:lnTo>
                    <a:pt x="1086" y="77"/>
                  </a:lnTo>
                  <a:lnTo>
                    <a:pt x="1086" y="77"/>
                  </a:lnTo>
                  <a:cubicBezTo>
                    <a:pt x="1016" y="106"/>
                    <a:pt x="944" y="128"/>
                    <a:pt x="872" y="151"/>
                  </a:cubicBezTo>
                  <a:cubicBezTo>
                    <a:pt x="800" y="172"/>
                    <a:pt x="728" y="188"/>
                    <a:pt x="652" y="198"/>
                  </a:cubicBezTo>
                  <a:lnTo>
                    <a:pt x="691" y="192"/>
                  </a:lnTo>
                  <a:lnTo>
                    <a:pt x="691" y="192"/>
                  </a:lnTo>
                  <a:cubicBezTo>
                    <a:pt x="660" y="196"/>
                    <a:pt x="628" y="200"/>
                    <a:pt x="597" y="202"/>
                  </a:cubicBezTo>
                  <a:cubicBezTo>
                    <a:pt x="580" y="202"/>
                    <a:pt x="566" y="204"/>
                    <a:pt x="550" y="204"/>
                  </a:cubicBezTo>
                  <a:cubicBezTo>
                    <a:pt x="523" y="207"/>
                    <a:pt x="496" y="211"/>
                    <a:pt x="471" y="215"/>
                  </a:cubicBezTo>
                  <a:lnTo>
                    <a:pt x="506" y="209"/>
                  </a:lnTo>
                  <a:lnTo>
                    <a:pt x="506" y="209"/>
                  </a:lnTo>
                  <a:cubicBezTo>
                    <a:pt x="478" y="212"/>
                    <a:pt x="449" y="214"/>
                    <a:pt x="420" y="214"/>
                  </a:cubicBezTo>
                  <a:cubicBezTo>
                    <a:pt x="374" y="214"/>
                    <a:pt x="328" y="210"/>
                    <a:pt x="282" y="204"/>
                  </a:cubicBezTo>
                  <a:lnTo>
                    <a:pt x="282" y="204"/>
                  </a:lnTo>
                  <a:cubicBezTo>
                    <a:pt x="234" y="196"/>
                    <a:pt x="185" y="187"/>
                    <a:pt x="137" y="174"/>
                  </a:cubicBezTo>
                  <a:cubicBezTo>
                    <a:pt x="128" y="171"/>
                    <a:pt x="119" y="170"/>
                    <a:pt x="111" y="170"/>
                  </a:cubicBezTo>
                  <a:cubicBezTo>
                    <a:pt x="65" y="170"/>
                    <a:pt x="19" y="201"/>
                    <a:pt x="7" y="248"/>
                  </a:cubicBezTo>
                  <a:cubicBezTo>
                    <a:pt x="1" y="274"/>
                    <a:pt x="3" y="303"/>
                    <a:pt x="17" y="328"/>
                  </a:cubicBezTo>
                  <a:cubicBezTo>
                    <a:pt x="34" y="350"/>
                    <a:pt x="54" y="365"/>
                    <a:pt x="81" y="375"/>
                  </a:cubicBezTo>
                  <a:cubicBezTo>
                    <a:pt x="199" y="422"/>
                    <a:pt x="323" y="451"/>
                    <a:pt x="448" y="467"/>
                  </a:cubicBezTo>
                  <a:lnTo>
                    <a:pt x="448" y="467"/>
                  </a:lnTo>
                  <a:cubicBezTo>
                    <a:pt x="479" y="474"/>
                    <a:pt x="510" y="480"/>
                    <a:pt x="539" y="482"/>
                  </a:cubicBezTo>
                  <a:cubicBezTo>
                    <a:pt x="557" y="482"/>
                    <a:pt x="575" y="483"/>
                    <a:pt x="593" y="483"/>
                  </a:cubicBezTo>
                  <a:cubicBezTo>
                    <a:pt x="602" y="483"/>
                    <a:pt x="610" y="482"/>
                    <a:pt x="619" y="482"/>
                  </a:cubicBezTo>
                  <a:cubicBezTo>
                    <a:pt x="671" y="482"/>
                    <a:pt x="722" y="478"/>
                    <a:pt x="773" y="472"/>
                  </a:cubicBezTo>
                  <a:cubicBezTo>
                    <a:pt x="839" y="463"/>
                    <a:pt x="903" y="453"/>
                    <a:pt x="965" y="439"/>
                  </a:cubicBezTo>
                  <a:cubicBezTo>
                    <a:pt x="1016" y="426"/>
                    <a:pt x="1065" y="408"/>
                    <a:pt x="1112" y="389"/>
                  </a:cubicBezTo>
                  <a:cubicBezTo>
                    <a:pt x="1149" y="373"/>
                    <a:pt x="1188" y="359"/>
                    <a:pt x="1223" y="340"/>
                  </a:cubicBezTo>
                  <a:cubicBezTo>
                    <a:pt x="1248" y="330"/>
                    <a:pt x="1271" y="317"/>
                    <a:pt x="1289" y="297"/>
                  </a:cubicBezTo>
                  <a:cubicBezTo>
                    <a:pt x="1301" y="287"/>
                    <a:pt x="1312" y="272"/>
                    <a:pt x="1318" y="256"/>
                  </a:cubicBezTo>
                  <a:cubicBezTo>
                    <a:pt x="1321" y="250"/>
                    <a:pt x="1324" y="244"/>
                    <a:pt x="1326" y="239"/>
                  </a:cubicBezTo>
                  <a:lnTo>
                    <a:pt x="1326" y="239"/>
                  </a:lnTo>
                  <a:cubicBezTo>
                    <a:pt x="1375" y="200"/>
                    <a:pt x="1426" y="158"/>
                    <a:pt x="1449" y="102"/>
                  </a:cubicBezTo>
                  <a:cubicBezTo>
                    <a:pt x="1460" y="79"/>
                    <a:pt x="1462" y="57"/>
                    <a:pt x="1449" y="34"/>
                  </a:cubicBezTo>
                  <a:cubicBezTo>
                    <a:pt x="1438" y="17"/>
                    <a:pt x="1419" y="0"/>
                    <a:pt x="1397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33"/>
            <p:cNvSpPr/>
            <p:nvPr/>
          </p:nvSpPr>
          <p:spPr>
            <a:xfrm>
              <a:off x="4131075" y="3647775"/>
              <a:ext cx="48700" cy="11525"/>
            </a:xfrm>
            <a:custGeom>
              <a:avLst/>
              <a:gdLst/>
              <a:ahLst/>
              <a:cxnLst/>
              <a:rect l="l" t="t" r="r" b="b"/>
              <a:pathLst>
                <a:path w="1948" h="461" extrusionOk="0">
                  <a:moveTo>
                    <a:pt x="1810" y="0"/>
                  </a:moveTo>
                  <a:cubicBezTo>
                    <a:pt x="1802" y="0"/>
                    <a:pt x="1794" y="1"/>
                    <a:pt x="1786" y="2"/>
                  </a:cubicBezTo>
                  <a:cubicBezTo>
                    <a:pt x="1757" y="4"/>
                    <a:pt x="1728" y="8"/>
                    <a:pt x="1701" y="10"/>
                  </a:cubicBezTo>
                  <a:cubicBezTo>
                    <a:pt x="1634" y="18"/>
                    <a:pt x="1566" y="30"/>
                    <a:pt x="1500" y="41"/>
                  </a:cubicBezTo>
                  <a:cubicBezTo>
                    <a:pt x="1385" y="61"/>
                    <a:pt x="1270" y="80"/>
                    <a:pt x="1153" y="100"/>
                  </a:cubicBezTo>
                  <a:cubicBezTo>
                    <a:pt x="923" y="137"/>
                    <a:pt x="691" y="176"/>
                    <a:pt x="461" y="215"/>
                  </a:cubicBezTo>
                  <a:cubicBezTo>
                    <a:pt x="329" y="238"/>
                    <a:pt x="200" y="260"/>
                    <a:pt x="68" y="281"/>
                  </a:cubicBezTo>
                  <a:cubicBezTo>
                    <a:pt x="50" y="285"/>
                    <a:pt x="25" y="306"/>
                    <a:pt x="15" y="324"/>
                  </a:cubicBezTo>
                  <a:cubicBezTo>
                    <a:pt x="7" y="341"/>
                    <a:pt x="0" y="361"/>
                    <a:pt x="4" y="382"/>
                  </a:cubicBezTo>
                  <a:cubicBezTo>
                    <a:pt x="8" y="418"/>
                    <a:pt x="43" y="460"/>
                    <a:pt x="84" y="460"/>
                  </a:cubicBezTo>
                  <a:cubicBezTo>
                    <a:pt x="87" y="460"/>
                    <a:pt x="90" y="460"/>
                    <a:pt x="93" y="460"/>
                  </a:cubicBezTo>
                  <a:cubicBezTo>
                    <a:pt x="325" y="431"/>
                    <a:pt x="559" y="402"/>
                    <a:pt x="791" y="373"/>
                  </a:cubicBezTo>
                  <a:cubicBezTo>
                    <a:pt x="1023" y="343"/>
                    <a:pt x="1256" y="314"/>
                    <a:pt x="1488" y="285"/>
                  </a:cubicBezTo>
                  <a:cubicBezTo>
                    <a:pt x="1562" y="277"/>
                    <a:pt x="1636" y="271"/>
                    <a:pt x="1708" y="256"/>
                  </a:cubicBezTo>
                  <a:cubicBezTo>
                    <a:pt x="1740" y="252"/>
                    <a:pt x="1773" y="244"/>
                    <a:pt x="1804" y="238"/>
                  </a:cubicBezTo>
                  <a:cubicBezTo>
                    <a:pt x="1829" y="234"/>
                    <a:pt x="1853" y="230"/>
                    <a:pt x="1876" y="217"/>
                  </a:cubicBezTo>
                  <a:cubicBezTo>
                    <a:pt x="1901" y="202"/>
                    <a:pt x="1926" y="173"/>
                    <a:pt x="1936" y="142"/>
                  </a:cubicBezTo>
                  <a:lnTo>
                    <a:pt x="1936" y="142"/>
                  </a:lnTo>
                  <a:cubicBezTo>
                    <a:pt x="1948" y="110"/>
                    <a:pt x="1945" y="82"/>
                    <a:pt x="1921" y="55"/>
                  </a:cubicBezTo>
                  <a:cubicBezTo>
                    <a:pt x="1919" y="52"/>
                    <a:pt x="1916" y="49"/>
                    <a:pt x="1912" y="46"/>
                  </a:cubicBezTo>
                  <a:lnTo>
                    <a:pt x="1912" y="46"/>
                  </a:lnTo>
                  <a:cubicBezTo>
                    <a:pt x="1905" y="38"/>
                    <a:pt x="1897" y="31"/>
                    <a:pt x="1888" y="24"/>
                  </a:cubicBezTo>
                  <a:cubicBezTo>
                    <a:pt x="1864" y="7"/>
                    <a:pt x="1838" y="0"/>
                    <a:pt x="1810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33"/>
            <p:cNvSpPr/>
            <p:nvPr/>
          </p:nvSpPr>
          <p:spPr>
            <a:xfrm>
              <a:off x="4137900" y="3573975"/>
              <a:ext cx="29100" cy="10650"/>
            </a:xfrm>
            <a:custGeom>
              <a:avLst/>
              <a:gdLst/>
              <a:ahLst/>
              <a:cxnLst/>
              <a:rect l="l" t="t" r="r" b="b"/>
              <a:pathLst>
                <a:path w="1164" h="426" extrusionOk="0">
                  <a:moveTo>
                    <a:pt x="1031" y="1"/>
                  </a:moveTo>
                  <a:cubicBezTo>
                    <a:pt x="1026" y="1"/>
                    <a:pt x="1021" y="1"/>
                    <a:pt x="1015" y="1"/>
                  </a:cubicBezTo>
                  <a:cubicBezTo>
                    <a:pt x="974" y="7"/>
                    <a:pt x="933" y="16"/>
                    <a:pt x="894" y="26"/>
                  </a:cubicBezTo>
                  <a:cubicBezTo>
                    <a:pt x="826" y="42"/>
                    <a:pt x="757" y="57"/>
                    <a:pt x="691" y="75"/>
                  </a:cubicBezTo>
                  <a:cubicBezTo>
                    <a:pt x="557" y="114"/>
                    <a:pt x="424" y="155"/>
                    <a:pt x="290" y="197"/>
                  </a:cubicBezTo>
                  <a:cubicBezTo>
                    <a:pt x="216" y="219"/>
                    <a:pt x="142" y="248"/>
                    <a:pt x="66" y="277"/>
                  </a:cubicBezTo>
                  <a:cubicBezTo>
                    <a:pt x="29" y="289"/>
                    <a:pt x="1" y="328"/>
                    <a:pt x="13" y="371"/>
                  </a:cubicBezTo>
                  <a:cubicBezTo>
                    <a:pt x="25" y="407"/>
                    <a:pt x="55" y="426"/>
                    <a:pt x="91" y="426"/>
                  </a:cubicBezTo>
                  <a:cubicBezTo>
                    <a:pt x="97" y="426"/>
                    <a:pt x="102" y="425"/>
                    <a:pt x="107" y="425"/>
                  </a:cubicBezTo>
                  <a:cubicBezTo>
                    <a:pt x="177" y="412"/>
                    <a:pt x="247" y="404"/>
                    <a:pt x="315" y="388"/>
                  </a:cubicBezTo>
                  <a:cubicBezTo>
                    <a:pt x="383" y="373"/>
                    <a:pt x="451" y="357"/>
                    <a:pt x="518" y="342"/>
                  </a:cubicBezTo>
                  <a:cubicBezTo>
                    <a:pt x="586" y="326"/>
                    <a:pt x="654" y="312"/>
                    <a:pt x="722" y="295"/>
                  </a:cubicBezTo>
                  <a:cubicBezTo>
                    <a:pt x="789" y="279"/>
                    <a:pt x="855" y="258"/>
                    <a:pt x="923" y="240"/>
                  </a:cubicBezTo>
                  <a:cubicBezTo>
                    <a:pt x="966" y="227"/>
                    <a:pt x="1009" y="215"/>
                    <a:pt x="1052" y="199"/>
                  </a:cubicBezTo>
                  <a:cubicBezTo>
                    <a:pt x="1061" y="194"/>
                    <a:pt x="1071" y="190"/>
                    <a:pt x="1081" y="186"/>
                  </a:cubicBezTo>
                  <a:cubicBezTo>
                    <a:pt x="1094" y="180"/>
                    <a:pt x="1106" y="170"/>
                    <a:pt x="1116" y="157"/>
                  </a:cubicBezTo>
                  <a:cubicBezTo>
                    <a:pt x="1122" y="153"/>
                    <a:pt x="1128" y="147"/>
                    <a:pt x="1133" y="141"/>
                  </a:cubicBezTo>
                  <a:cubicBezTo>
                    <a:pt x="1145" y="127"/>
                    <a:pt x="1151" y="112"/>
                    <a:pt x="1157" y="98"/>
                  </a:cubicBezTo>
                  <a:cubicBezTo>
                    <a:pt x="1163" y="79"/>
                    <a:pt x="1155" y="51"/>
                    <a:pt x="1141" y="40"/>
                  </a:cubicBezTo>
                  <a:cubicBezTo>
                    <a:pt x="1133" y="34"/>
                    <a:pt x="1126" y="26"/>
                    <a:pt x="1118" y="22"/>
                  </a:cubicBezTo>
                  <a:cubicBezTo>
                    <a:pt x="1108" y="16"/>
                    <a:pt x="1096" y="12"/>
                    <a:pt x="1083" y="10"/>
                  </a:cubicBezTo>
                  <a:cubicBezTo>
                    <a:pt x="1066" y="3"/>
                    <a:pt x="1049" y="1"/>
                    <a:pt x="1031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33"/>
            <p:cNvSpPr/>
            <p:nvPr/>
          </p:nvSpPr>
          <p:spPr>
            <a:xfrm>
              <a:off x="4131125" y="3482850"/>
              <a:ext cx="36800" cy="12925"/>
            </a:xfrm>
            <a:custGeom>
              <a:avLst/>
              <a:gdLst/>
              <a:ahLst/>
              <a:cxnLst/>
              <a:rect l="l" t="t" r="r" b="b"/>
              <a:pathLst>
                <a:path w="1472" h="517" extrusionOk="0">
                  <a:moveTo>
                    <a:pt x="1041" y="1"/>
                  </a:moveTo>
                  <a:cubicBezTo>
                    <a:pt x="978" y="1"/>
                    <a:pt x="915" y="7"/>
                    <a:pt x="853" y="16"/>
                  </a:cubicBezTo>
                  <a:cubicBezTo>
                    <a:pt x="662" y="41"/>
                    <a:pt x="477" y="98"/>
                    <a:pt x="304" y="183"/>
                  </a:cubicBezTo>
                  <a:cubicBezTo>
                    <a:pt x="214" y="228"/>
                    <a:pt x="130" y="279"/>
                    <a:pt x="50" y="339"/>
                  </a:cubicBezTo>
                  <a:cubicBezTo>
                    <a:pt x="29" y="355"/>
                    <a:pt x="13" y="370"/>
                    <a:pt x="7" y="396"/>
                  </a:cubicBezTo>
                  <a:cubicBezTo>
                    <a:pt x="0" y="419"/>
                    <a:pt x="2" y="450"/>
                    <a:pt x="15" y="470"/>
                  </a:cubicBezTo>
                  <a:cubicBezTo>
                    <a:pt x="34" y="499"/>
                    <a:pt x="65" y="517"/>
                    <a:pt x="98" y="517"/>
                  </a:cubicBezTo>
                  <a:cubicBezTo>
                    <a:pt x="114" y="517"/>
                    <a:pt x="131" y="513"/>
                    <a:pt x="146" y="503"/>
                  </a:cubicBezTo>
                  <a:cubicBezTo>
                    <a:pt x="206" y="466"/>
                    <a:pt x="272" y="433"/>
                    <a:pt x="338" y="405"/>
                  </a:cubicBezTo>
                  <a:lnTo>
                    <a:pt x="338" y="405"/>
                  </a:lnTo>
                  <a:lnTo>
                    <a:pt x="325" y="411"/>
                  </a:lnTo>
                  <a:cubicBezTo>
                    <a:pt x="331" y="408"/>
                    <a:pt x="336" y="406"/>
                    <a:pt x="342" y="403"/>
                  </a:cubicBezTo>
                  <a:lnTo>
                    <a:pt x="342" y="403"/>
                  </a:lnTo>
                  <a:cubicBezTo>
                    <a:pt x="341" y="404"/>
                    <a:pt x="339" y="405"/>
                    <a:pt x="338" y="405"/>
                  </a:cubicBezTo>
                  <a:lnTo>
                    <a:pt x="338" y="405"/>
                  </a:lnTo>
                  <a:lnTo>
                    <a:pt x="344" y="403"/>
                  </a:lnTo>
                  <a:lnTo>
                    <a:pt x="344" y="403"/>
                  </a:lnTo>
                  <a:cubicBezTo>
                    <a:pt x="343" y="403"/>
                    <a:pt x="343" y="403"/>
                    <a:pt x="342" y="403"/>
                  </a:cubicBezTo>
                  <a:lnTo>
                    <a:pt x="342" y="403"/>
                  </a:lnTo>
                  <a:cubicBezTo>
                    <a:pt x="345" y="402"/>
                    <a:pt x="347" y="401"/>
                    <a:pt x="350" y="400"/>
                  </a:cubicBezTo>
                  <a:lnTo>
                    <a:pt x="350" y="400"/>
                  </a:lnTo>
                  <a:lnTo>
                    <a:pt x="344" y="403"/>
                  </a:lnTo>
                  <a:lnTo>
                    <a:pt x="344" y="403"/>
                  </a:lnTo>
                  <a:cubicBezTo>
                    <a:pt x="474" y="349"/>
                    <a:pt x="611" y="313"/>
                    <a:pt x="750" y="296"/>
                  </a:cubicBezTo>
                  <a:lnTo>
                    <a:pt x="750" y="296"/>
                  </a:lnTo>
                  <a:lnTo>
                    <a:pt x="715" y="300"/>
                  </a:lnTo>
                  <a:cubicBezTo>
                    <a:pt x="802" y="288"/>
                    <a:pt x="889" y="282"/>
                    <a:pt x="975" y="282"/>
                  </a:cubicBezTo>
                  <a:cubicBezTo>
                    <a:pt x="998" y="282"/>
                    <a:pt x="1020" y="282"/>
                    <a:pt x="1042" y="283"/>
                  </a:cubicBezTo>
                  <a:cubicBezTo>
                    <a:pt x="1097" y="287"/>
                    <a:pt x="1151" y="287"/>
                    <a:pt x="1204" y="291"/>
                  </a:cubicBezTo>
                  <a:cubicBezTo>
                    <a:pt x="1223" y="293"/>
                    <a:pt x="1242" y="294"/>
                    <a:pt x="1261" y="294"/>
                  </a:cubicBezTo>
                  <a:cubicBezTo>
                    <a:pt x="1269" y="294"/>
                    <a:pt x="1277" y="294"/>
                    <a:pt x="1284" y="294"/>
                  </a:cubicBezTo>
                  <a:cubicBezTo>
                    <a:pt x="1307" y="294"/>
                    <a:pt x="1330" y="294"/>
                    <a:pt x="1354" y="287"/>
                  </a:cubicBezTo>
                  <a:cubicBezTo>
                    <a:pt x="1365" y="285"/>
                    <a:pt x="1377" y="281"/>
                    <a:pt x="1389" y="277"/>
                  </a:cubicBezTo>
                  <a:cubicBezTo>
                    <a:pt x="1424" y="269"/>
                    <a:pt x="1453" y="240"/>
                    <a:pt x="1461" y="205"/>
                  </a:cubicBezTo>
                  <a:cubicBezTo>
                    <a:pt x="1471" y="172"/>
                    <a:pt x="1463" y="129"/>
                    <a:pt x="1436" y="107"/>
                  </a:cubicBezTo>
                  <a:cubicBezTo>
                    <a:pt x="1414" y="88"/>
                    <a:pt x="1393" y="70"/>
                    <a:pt x="1369" y="59"/>
                  </a:cubicBezTo>
                  <a:cubicBezTo>
                    <a:pt x="1340" y="47"/>
                    <a:pt x="1309" y="31"/>
                    <a:pt x="1278" y="24"/>
                  </a:cubicBezTo>
                  <a:cubicBezTo>
                    <a:pt x="1225" y="16"/>
                    <a:pt x="1169" y="8"/>
                    <a:pt x="1114" y="4"/>
                  </a:cubicBezTo>
                  <a:cubicBezTo>
                    <a:pt x="1090" y="2"/>
                    <a:pt x="1066" y="1"/>
                    <a:pt x="1041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33"/>
            <p:cNvSpPr/>
            <p:nvPr/>
          </p:nvSpPr>
          <p:spPr>
            <a:xfrm>
              <a:off x="5030150" y="3966175"/>
              <a:ext cx="27400" cy="37525"/>
            </a:xfrm>
            <a:custGeom>
              <a:avLst/>
              <a:gdLst/>
              <a:ahLst/>
              <a:cxnLst/>
              <a:rect l="l" t="t" r="r" b="b"/>
              <a:pathLst>
                <a:path w="1096" h="1501" extrusionOk="0">
                  <a:moveTo>
                    <a:pt x="81" y="0"/>
                  </a:moveTo>
                  <a:cubicBezTo>
                    <a:pt x="78" y="0"/>
                    <a:pt x="75" y="1"/>
                    <a:pt x="72" y="1"/>
                  </a:cubicBezTo>
                  <a:cubicBezTo>
                    <a:pt x="39" y="5"/>
                    <a:pt x="0" y="38"/>
                    <a:pt x="6" y="77"/>
                  </a:cubicBezTo>
                  <a:cubicBezTo>
                    <a:pt x="11" y="120"/>
                    <a:pt x="17" y="163"/>
                    <a:pt x="25" y="208"/>
                  </a:cubicBezTo>
                  <a:cubicBezTo>
                    <a:pt x="28" y="223"/>
                    <a:pt x="30" y="237"/>
                    <a:pt x="34" y="252"/>
                  </a:cubicBezTo>
                  <a:lnTo>
                    <a:pt x="34" y="252"/>
                  </a:lnTo>
                  <a:cubicBezTo>
                    <a:pt x="34" y="254"/>
                    <a:pt x="34" y="256"/>
                    <a:pt x="33" y="260"/>
                  </a:cubicBezTo>
                  <a:lnTo>
                    <a:pt x="33" y="264"/>
                  </a:lnTo>
                  <a:lnTo>
                    <a:pt x="33" y="264"/>
                  </a:lnTo>
                  <a:cubicBezTo>
                    <a:pt x="27" y="275"/>
                    <a:pt x="22" y="286"/>
                    <a:pt x="19" y="299"/>
                  </a:cubicBezTo>
                  <a:cubicBezTo>
                    <a:pt x="11" y="326"/>
                    <a:pt x="15" y="350"/>
                    <a:pt x="19" y="377"/>
                  </a:cubicBezTo>
                  <a:cubicBezTo>
                    <a:pt x="21" y="387"/>
                    <a:pt x="23" y="400"/>
                    <a:pt x="23" y="410"/>
                  </a:cubicBezTo>
                  <a:cubicBezTo>
                    <a:pt x="27" y="430"/>
                    <a:pt x="31" y="451"/>
                    <a:pt x="35" y="471"/>
                  </a:cubicBezTo>
                  <a:cubicBezTo>
                    <a:pt x="43" y="513"/>
                    <a:pt x="62" y="554"/>
                    <a:pt x="76" y="593"/>
                  </a:cubicBezTo>
                  <a:cubicBezTo>
                    <a:pt x="111" y="683"/>
                    <a:pt x="148" y="775"/>
                    <a:pt x="200" y="862"/>
                  </a:cubicBezTo>
                  <a:cubicBezTo>
                    <a:pt x="249" y="948"/>
                    <a:pt x="308" y="1028"/>
                    <a:pt x="370" y="1108"/>
                  </a:cubicBezTo>
                  <a:cubicBezTo>
                    <a:pt x="424" y="1176"/>
                    <a:pt x="481" y="1238"/>
                    <a:pt x="545" y="1295"/>
                  </a:cubicBezTo>
                  <a:cubicBezTo>
                    <a:pt x="592" y="1338"/>
                    <a:pt x="643" y="1379"/>
                    <a:pt x="695" y="1416"/>
                  </a:cubicBezTo>
                  <a:cubicBezTo>
                    <a:pt x="715" y="1429"/>
                    <a:pt x="736" y="1443"/>
                    <a:pt x="754" y="1455"/>
                  </a:cubicBezTo>
                  <a:cubicBezTo>
                    <a:pt x="777" y="1470"/>
                    <a:pt x="802" y="1484"/>
                    <a:pt x="828" y="1490"/>
                  </a:cubicBezTo>
                  <a:cubicBezTo>
                    <a:pt x="834" y="1492"/>
                    <a:pt x="841" y="1492"/>
                    <a:pt x="847" y="1495"/>
                  </a:cubicBezTo>
                  <a:cubicBezTo>
                    <a:pt x="857" y="1497"/>
                    <a:pt x="865" y="1497"/>
                    <a:pt x="878" y="1499"/>
                  </a:cubicBezTo>
                  <a:cubicBezTo>
                    <a:pt x="889" y="1500"/>
                    <a:pt x="900" y="1500"/>
                    <a:pt x="912" y="1500"/>
                  </a:cubicBezTo>
                  <a:cubicBezTo>
                    <a:pt x="927" y="1500"/>
                    <a:pt x="942" y="1499"/>
                    <a:pt x="956" y="1495"/>
                  </a:cubicBezTo>
                  <a:cubicBezTo>
                    <a:pt x="995" y="1480"/>
                    <a:pt x="1028" y="1460"/>
                    <a:pt x="1052" y="1427"/>
                  </a:cubicBezTo>
                  <a:cubicBezTo>
                    <a:pt x="1077" y="1396"/>
                    <a:pt x="1095" y="1353"/>
                    <a:pt x="1093" y="1314"/>
                  </a:cubicBezTo>
                  <a:cubicBezTo>
                    <a:pt x="1089" y="1275"/>
                    <a:pt x="1083" y="1240"/>
                    <a:pt x="1062" y="1207"/>
                  </a:cubicBezTo>
                  <a:cubicBezTo>
                    <a:pt x="1058" y="1205"/>
                    <a:pt x="1056" y="1201"/>
                    <a:pt x="1054" y="1197"/>
                  </a:cubicBezTo>
                  <a:cubicBezTo>
                    <a:pt x="1038" y="1172"/>
                    <a:pt x="1021" y="1153"/>
                    <a:pt x="999" y="1137"/>
                  </a:cubicBezTo>
                  <a:cubicBezTo>
                    <a:pt x="984" y="1124"/>
                    <a:pt x="967" y="1111"/>
                    <a:pt x="950" y="1099"/>
                  </a:cubicBezTo>
                  <a:lnTo>
                    <a:pt x="950" y="1099"/>
                  </a:lnTo>
                  <a:cubicBezTo>
                    <a:pt x="895" y="1056"/>
                    <a:pt x="841" y="1009"/>
                    <a:pt x="789" y="962"/>
                  </a:cubicBezTo>
                  <a:cubicBezTo>
                    <a:pt x="730" y="907"/>
                    <a:pt x="670" y="849"/>
                    <a:pt x="615" y="788"/>
                  </a:cubicBezTo>
                  <a:cubicBezTo>
                    <a:pt x="582" y="753"/>
                    <a:pt x="553" y="716"/>
                    <a:pt x="524" y="679"/>
                  </a:cubicBezTo>
                  <a:lnTo>
                    <a:pt x="524" y="679"/>
                  </a:lnTo>
                  <a:lnTo>
                    <a:pt x="553" y="718"/>
                  </a:lnTo>
                  <a:cubicBezTo>
                    <a:pt x="495" y="642"/>
                    <a:pt x="440" y="566"/>
                    <a:pt x="391" y="486"/>
                  </a:cubicBezTo>
                  <a:cubicBezTo>
                    <a:pt x="368" y="447"/>
                    <a:pt x="345" y="408"/>
                    <a:pt x="325" y="367"/>
                  </a:cubicBezTo>
                  <a:cubicBezTo>
                    <a:pt x="315" y="346"/>
                    <a:pt x="300" y="328"/>
                    <a:pt x="290" y="309"/>
                  </a:cubicBezTo>
                  <a:cubicBezTo>
                    <a:pt x="284" y="299"/>
                    <a:pt x="278" y="289"/>
                    <a:pt x="274" y="278"/>
                  </a:cubicBezTo>
                  <a:cubicBezTo>
                    <a:pt x="265" y="264"/>
                    <a:pt x="257" y="252"/>
                    <a:pt x="245" y="239"/>
                  </a:cubicBezTo>
                  <a:cubicBezTo>
                    <a:pt x="233" y="227"/>
                    <a:pt x="218" y="217"/>
                    <a:pt x="203" y="210"/>
                  </a:cubicBezTo>
                  <a:lnTo>
                    <a:pt x="203" y="210"/>
                  </a:lnTo>
                  <a:lnTo>
                    <a:pt x="202" y="208"/>
                  </a:lnTo>
                  <a:cubicBezTo>
                    <a:pt x="200" y="207"/>
                    <a:pt x="199" y="206"/>
                    <a:pt x="198" y="206"/>
                  </a:cubicBezTo>
                  <a:lnTo>
                    <a:pt x="198" y="206"/>
                  </a:lnTo>
                  <a:cubicBezTo>
                    <a:pt x="198" y="206"/>
                    <a:pt x="198" y="206"/>
                    <a:pt x="199" y="208"/>
                  </a:cubicBezTo>
                  <a:lnTo>
                    <a:pt x="199" y="208"/>
                  </a:lnTo>
                  <a:lnTo>
                    <a:pt x="198" y="206"/>
                  </a:lnTo>
                  <a:cubicBezTo>
                    <a:pt x="198" y="202"/>
                    <a:pt x="195" y="198"/>
                    <a:pt x="195" y="194"/>
                  </a:cubicBezTo>
                  <a:cubicBezTo>
                    <a:pt x="191" y="184"/>
                    <a:pt x="189" y="176"/>
                    <a:pt x="185" y="165"/>
                  </a:cubicBezTo>
                  <a:cubicBezTo>
                    <a:pt x="175" y="130"/>
                    <a:pt x="165" y="93"/>
                    <a:pt x="156" y="56"/>
                  </a:cubicBezTo>
                  <a:cubicBezTo>
                    <a:pt x="149" y="22"/>
                    <a:pt x="115" y="0"/>
                    <a:pt x="81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33"/>
            <p:cNvSpPr/>
            <p:nvPr/>
          </p:nvSpPr>
          <p:spPr>
            <a:xfrm>
              <a:off x="5004725" y="3951875"/>
              <a:ext cx="70025" cy="63325"/>
            </a:xfrm>
            <a:custGeom>
              <a:avLst/>
              <a:gdLst/>
              <a:ahLst/>
              <a:cxnLst/>
              <a:rect l="l" t="t" r="r" b="b"/>
              <a:pathLst>
                <a:path w="2801" h="2533" extrusionOk="0">
                  <a:moveTo>
                    <a:pt x="2691" y="0"/>
                  </a:moveTo>
                  <a:cubicBezTo>
                    <a:pt x="2665" y="0"/>
                    <a:pt x="2640" y="10"/>
                    <a:pt x="2618" y="29"/>
                  </a:cubicBezTo>
                  <a:lnTo>
                    <a:pt x="2616" y="29"/>
                  </a:lnTo>
                  <a:cubicBezTo>
                    <a:pt x="2447" y="176"/>
                    <a:pt x="2277" y="322"/>
                    <a:pt x="2106" y="470"/>
                  </a:cubicBezTo>
                  <a:cubicBezTo>
                    <a:pt x="1936" y="616"/>
                    <a:pt x="1767" y="764"/>
                    <a:pt x="1597" y="910"/>
                  </a:cubicBezTo>
                  <a:cubicBezTo>
                    <a:pt x="1424" y="1054"/>
                    <a:pt x="1254" y="1200"/>
                    <a:pt x="1081" y="1345"/>
                  </a:cubicBezTo>
                  <a:cubicBezTo>
                    <a:pt x="910" y="1491"/>
                    <a:pt x="740" y="1635"/>
                    <a:pt x="567" y="1781"/>
                  </a:cubicBezTo>
                  <a:cubicBezTo>
                    <a:pt x="481" y="1853"/>
                    <a:pt x="397" y="1927"/>
                    <a:pt x="311" y="1999"/>
                  </a:cubicBezTo>
                  <a:cubicBezTo>
                    <a:pt x="267" y="2036"/>
                    <a:pt x="224" y="2073"/>
                    <a:pt x="181" y="2110"/>
                  </a:cubicBezTo>
                  <a:cubicBezTo>
                    <a:pt x="159" y="2126"/>
                    <a:pt x="138" y="2145"/>
                    <a:pt x="117" y="2163"/>
                  </a:cubicBezTo>
                  <a:cubicBezTo>
                    <a:pt x="97" y="2182"/>
                    <a:pt x="78" y="2202"/>
                    <a:pt x="62" y="2225"/>
                  </a:cubicBezTo>
                  <a:cubicBezTo>
                    <a:pt x="56" y="2233"/>
                    <a:pt x="50" y="2239"/>
                    <a:pt x="44" y="2247"/>
                  </a:cubicBezTo>
                  <a:cubicBezTo>
                    <a:pt x="29" y="2268"/>
                    <a:pt x="27" y="2270"/>
                    <a:pt x="19" y="2293"/>
                  </a:cubicBezTo>
                  <a:cubicBezTo>
                    <a:pt x="0" y="2336"/>
                    <a:pt x="0" y="2383"/>
                    <a:pt x="19" y="2426"/>
                  </a:cubicBezTo>
                  <a:cubicBezTo>
                    <a:pt x="29" y="2455"/>
                    <a:pt x="41" y="2473"/>
                    <a:pt x="68" y="2492"/>
                  </a:cubicBezTo>
                  <a:cubicBezTo>
                    <a:pt x="85" y="2506"/>
                    <a:pt x="89" y="2510"/>
                    <a:pt x="111" y="2518"/>
                  </a:cubicBezTo>
                  <a:cubicBezTo>
                    <a:pt x="133" y="2528"/>
                    <a:pt x="156" y="2532"/>
                    <a:pt x="178" y="2532"/>
                  </a:cubicBezTo>
                  <a:cubicBezTo>
                    <a:pt x="216" y="2532"/>
                    <a:pt x="253" y="2520"/>
                    <a:pt x="286" y="2500"/>
                  </a:cubicBezTo>
                  <a:cubicBezTo>
                    <a:pt x="321" y="2477"/>
                    <a:pt x="354" y="2453"/>
                    <a:pt x="385" y="2424"/>
                  </a:cubicBezTo>
                  <a:cubicBezTo>
                    <a:pt x="403" y="2406"/>
                    <a:pt x="424" y="2387"/>
                    <a:pt x="444" y="2366"/>
                  </a:cubicBezTo>
                  <a:cubicBezTo>
                    <a:pt x="524" y="2290"/>
                    <a:pt x="606" y="2212"/>
                    <a:pt x="687" y="2136"/>
                  </a:cubicBezTo>
                  <a:cubicBezTo>
                    <a:pt x="849" y="1980"/>
                    <a:pt x="1011" y="1826"/>
                    <a:pt x="1173" y="1672"/>
                  </a:cubicBezTo>
                  <a:cubicBezTo>
                    <a:pt x="1336" y="1516"/>
                    <a:pt x="1498" y="1362"/>
                    <a:pt x="1660" y="1208"/>
                  </a:cubicBezTo>
                  <a:cubicBezTo>
                    <a:pt x="1823" y="1054"/>
                    <a:pt x="1987" y="898"/>
                    <a:pt x="2151" y="743"/>
                  </a:cubicBezTo>
                  <a:cubicBezTo>
                    <a:pt x="2316" y="589"/>
                    <a:pt x="2478" y="437"/>
                    <a:pt x="2642" y="283"/>
                  </a:cubicBezTo>
                  <a:cubicBezTo>
                    <a:pt x="2681" y="246"/>
                    <a:pt x="2720" y="209"/>
                    <a:pt x="2762" y="172"/>
                  </a:cubicBezTo>
                  <a:cubicBezTo>
                    <a:pt x="2801" y="135"/>
                    <a:pt x="2801" y="66"/>
                    <a:pt x="2762" y="29"/>
                  </a:cubicBezTo>
                  <a:cubicBezTo>
                    <a:pt x="2740" y="9"/>
                    <a:pt x="2715" y="0"/>
                    <a:pt x="2691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33"/>
            <p:cNvSpPr/>
            <p:nvPr/>
          </p:nvSpPr>
          <p:spPr>
            <a:xfrm>
              <a:off x="4379250" y="3458575"/>
              <a:ext cx="55950" cy="60900"/>
            </a:xfrm>
            <a:custGeom>
              <a:avLst/>
              <a:gdLst/>
              <a:ahLst/>
              <a:cxnLst/>
              <a:rect l="l" t="t" r="r" b="b"/>
              <a:pathLst>
                <a:path w="2238" h="2436" extrusionOk="0">
                  <a:moveTo>
                    <a:pt x="1927" y="2033"/>
                  </a:moveTo>
                  <a:lnTo>
                    <a:pt x="1927" y="2033"/>
                  </a:lnTo>
                  <a:cubicBezTo>
                    <a:pt x="1920" y="2034"/>
                    <a:pt x="1913" y="2035"/>
                    <a:pt x="1906" y="2036"/>
                  </a:cubicBezTo>
                  <a:lnTo>
                    <a:pt x="1906" y="2036"/>
                  </a:lnTo>
                  <a:cubicBezTo>
                    <a:pt x="1906" y="2036"/>
                    <a:pt x="1906" y="2036"/>
                    <a:pt x="1906" y="2036"/>
                  </a:cubicBezTo>
                  <a:lnTo>
                    <a:pt x="1906" y="2036"/>
                  </a:lnTo>
                  <a:lnTo>
                    <a:pt x="1927" y="2033"/>
                  </a:lnTo>
                  <a:close/>
                  <a:moveTo>
                    <a:pt x="1894" y="2101"/>
                  </a:moveTo>
                  <a:lnTo>
                    <a:pt x="1894" y="2101"/>
                  </a:lnTo>
                  <a:lnTo>
                    <a:pt x="1899" y="2107"/>
                  </a:lnTo>
                  <a:cubicBezTo>
                    <a:pt x="1897" y="2105"/>
                    <a:pt x="1895" y="2103"/>
                    <a:pt x="1894" y="2101"/>
                  </a:cubicBezTo>
                  <a:close/>
                  <a:moveTo>
                    <a:pt x="163" y="0"/>
                  </a:moveTo>
                  <a:cubicBezTo>
                    <a:pt x="144" y="0"/>
                    <a:pt x="125" y="4"/>
                    <a:pt x="107" y="11"/>
                  </a:cubicBezTo>
                  <a:cubicBezTo>
                    <a:pt x="41" y="38"/>
                    <a:pt x="0" y="112"/>
                    <a:pt x="23" y="180"/>
                  </a:cubicBezTo>
                  <a:lnTo>
                    <a:pt x="25" y="180"/>
                  </a:lnTo>
                  <a:cubicBezTo>
                    <a:pt x="91" y="369"/>
                    <a:pt x="169" y="552"/>
                    <a:pt x="263" y="728"/>
                  </a:cubicBezTo>
                  <a:cubicBezTo>
                    <a:pt x="354" y="893"/>
                    <a:pt x="450" y="1053"/>
                    <a:pt x="555" y="1207"/>
                  </a:cubicBezTo>
                  <a:cubicBezTo>
                    <a:pt x="668" y="1375"/>
                    <a:pt x="789" y="1540"/>
                    <a:pt x="919" y="1696"/>
                  </a:cubicBezTo>
                  <a:cubicBezTo>
                    <a:pt x="978" y="1768"/>
                    <a:pt x="1040" y="1842"/>
                    <a:pt x="1104" y="1910"/>
                  </a:cubicBezTo>
                  <a:cubicBezTo>
                    <a:pt x="1169" y="1977"/>
                    <a:pt x="1233" y="2043"/>
                    <a:pt x="1301" y="2109"/>
                  </a:cubicBezTo>
                  <a:cubicBezTo>
                    <a:pt x="1369" y="2173"/>
                    <a:pt x="1439" y="2236"/>
                    <a:pt x="1510" y="2298"/>
                  </a:cubicBezTo>
                  <a:cubicBezTo>
                    <a:pt x="1558" y="2339"/>
                    <a:pt x="1605" y="2378"/>
                    <a:pt x="1660" y="2409"/>
                  </a:cubicBezTo>
                  <a:cubicBezTo>
                    <a:pt x="1691" y="2427"/>
                    <a:pt x="1726" y="2436"/>
                    <a:pt x="1762" y="2436"/>
                  </a:cubicBezTo>
                  <a:cubicBezTo>
                    <a:pt x="1784" y="2436"/>
                    <a:pt x="1806" y="2432"/>
                    <a:pt x="1827" y="2425"/>
                  </a:cubicBezTo>
                  <a:cubicBezTo>
                    <a:pt x="1835" y="2421"/>
                    <a:pt x="1845" y="2419"/>
                    <a:pt x="1856" y="2415"/>
                  </a:cubicBezTo>
                  <a:cubicBezTo>
                    <a:pt x="1886" y="2403"/>
                    <a:pt x="1919" y="2388"/>
                    <a:pt x="1948" y="2372"/>
                  </a:cubicBezTo>
                  <a:cubicBezTo>
                    <a:pt x="1969" y="2362"/>
                    <a:pt x="1987" y="2349"/>
                    <a:pt x="2001" y="2333"/>
                  </a:cubicBezTo>
                  <a:cubicBezTo>
                    <a:pt x="2009" y="2324"/>
                    <a:pt x="2018" y="2314"/>
                    <a:pt x="2026" y="2304"/>
                  </a:cubicBezTo>
                  <a:lnTo>
                    <a:pt x="2026" y="2304"/>
                  </a:lnTo>
                  <a:cubicBezTo>
                    <a:pt x="2049" y="2279"/>
                    <a:pt x="2067" y="2250"/>
                    <a:pt x="2086" y="2222"/>
                  </a:cubicBezTo>
                  <a:lnTo>
                    <a:pt x="2086" y="2222"/>
                  </a:lnTo>
                  <a:cubicBezTo>
                    <a:pt x="2139" y="2171"/>
                    <a:pt x="2184" y="2107"/>
                    <a:pt x="2209" y="2039"/>
                  </a:cubicBezTo>
                  <a:cubicBezTo>
                    <a:pt x="2219" y="2010"/>
                    <a:pt x="2227" y="1979"/>
                    <a:pt x="2232" y="1949"/>
                  </a:cubicBezTo>
                  <a:cubicBezTo>
                    <a:pt x="2234" y="1940"/>
                    <a:pt x="2234" y="1930"/>
                    <a:pt x="2236" y="1920"/>
                  </a:cubicBezTo>
                  <a:cubicBezTo>
                    <a:pt x="2236" y="1916"/>
                    <a:pt x="2236" y="1914"/>
                    <a:pt x="2236" y="1914"/>
                  </a:cubicBezTo>
                  <a:lnTo>
                    <a:pt x="2236" y="1914"/>
                  </a:lnTo>
                  <a:cubicBezTo>
                    <a:pt x="2236" y="1914"/>
                    <a:pt x="2235" y="1923"/>
                    <a:pt x="2234" y="1926"/>
                  </a:cubicBezTo>
                  <a:cubicBezTo>
                    <a:pt x="2238" y="1905"/>
                    <a:pt x="2236" y="1891"/>
                    <a:pt x="2234" y="1871"/>
                  </a:cubicBezTo>
                  <a:cubicBezTo>
                    <a:pt x="2232" y="1854"/>
                    <a:pt x="2227" y="1840"/>
                    <a:pt x="2225" y="1825"/>
                  </a:cubicBezTo>
                  <a:cubicBezTo>
                    <a:pt x="2217" y="1797"/>
                    <a:pt x="2191" y="1781"/>
                    <a:pt x="2165" y="1781"/>
                  </a:cubicBezTo>
                  <a:cubicBezTo>
                    <a:pt x="2145" y="1781"/>
                    <a:pt x="2124" y="1791"/>
                    <a:pt x="2112" y="1811"/>
                  </a:cubicBezTo>
                  <a:cubicBezTo>
                    <a:pt x="2106" y="1821"/>
                    <a:pt x="2100" y="1832"/>
                    <a:pt x="2094" y="1840"/>
                  </a:cubicBezTo>
                  <a:cubicBezTo>
                    <a:pt x="2093" y="1841"/>
                    <a:pt x="2089" y="1846"/>
                    <a:pt x="2086" y="1850"/>
                  </a:cubicBezTo>
                  <a:lnTo>
                    <a:pt x="2086" y="1850"/>
                  </a:lnTo>
                  <a:lnTo>
                    <a:pt x="2077" y="1860"/>
                  </a:lnTo>
                  <a:cubicBezTo>
                    <a:pt x="2075" y="1864"/>
                    <a:pt x="2075" y="1866"/>
                    <a:pt x="2073" y="1871"/>
                  </a:cubicBezTo>
                  <a:cubicBezTo>
                    <a:pt x="2062" y="1889"/>
                    <a:pt x="2049" y="1908"/>
                    <a:pt x="2036" y="1927"/>
                  </a:cubicBezTo>
                  <a:lnTo>
                    <a:pt x="2036" y="1927"/>
                  </a:lnTo>
                  <a:cubicBezTo>
                    <a:pt x="2025" y="1939"/>
                    <a:pt x="2014" y="1952"/>
                    <a:pt x="2004" y="1965"/>
                  </a:cubicBezTo>
                  <a:lnTo>
                    <a:pt x="2004" y="1965"/>
                  </a:lnTo>
                  <a:lnTo>
                    <a:pt x="2016" y="1949"/>
                  </a:lnTo>
                  <a:lnTo>
                    <a:pt x="2016" y="1949"/>
                  </a:lnTo>
                  <a:cubicBezTo>
                    <a:pt x="1991" y="1977"/>
                    <a:pt x="1966" y="2004"/>
                    <a:pt x="1936" y="2029"/>
                  </a:cubicBezTo>
                  <a:lnTo>
                    <a:pt x="1936" y="2029"/>
                  </a:lnTo>
                  <a:cubicBezTo>
                    <a:pt x="1926" y="2032"/>
                    <a:pt x="1915" y="2034"/>
                    <a:pt x="1903" y="2036"/>
                  </a:cubicBezTo>
                  <a:lnTo>
                    <a:pt x="1903" y="2036"/>
                  </a:lnTo>
                  <a:cubicBezTo>
                    <a:pt x="1895" y="2035"/>
                    <a:pt x="1887" y="2035"/>
                    <a:pt x="1879" y="2035"/>
                  </a:cubicBezTo>
                  <a:cubicBezTo>
                    <a:pt x="1867" y="2035"/>
                    <a:pt x="1854" y="2036"/>
                    <a:pt x="1840" y="2038"/>
                  </a:cubicBezTo>
                  <a:lnTo>
                    <a:pt x="1840" y="2038"/>
                  </a:lnTo>
                  <a:cubicBezTo>
                    <a:pt x="1834" y="2033"/>
                    <a:pt x="1829" y="2028"/>
                    <a:pt x="1823" y="2023"/>
                  </a:cubicBezTo>
                  <a:cubicBezTo>
                    <a:pt x="1806" y="2008"/>
                    <a:pt x="1790" y="1994"/>
                    <a:pt x="1773" y="1979"/>
                  </a:cubicBezTo>
                  <a:cubicBezTo>
                    <a:pt x="1738" y="1949"/>
                    <a:pt x="1706" y="1918"/>
                    <a:pt x="1671" y="1887"/>
                  </a:cubicBezTo>
                  <a:cubicBezTo>
                    <a:pt x="1605" y="1825"/>
                    <a:pt x="1541" y="1762"/>
                    <a:pt x="1480" y="1698"/>
                  </a:cubicBezTo>
                  <a:cubicBezTo>
                    <a:pt x="1352" y="1569"/>
                    <a:pt x="1229" y="1439"/>
                    <a:pt x="1112" y="1301"/>
                  </a:cubicBezTo>
                  <a:cubicBezTo>
                    <a:pt x="1046" y="1225"/>
                    <a:pt x="980" y="1145"/>
                    <a:pt x="919" y="1065"/>
                  </a:cubicBezTo>
                  <a:lnTo>
                    <a:pt x="919" y="1065"/>
                  </a:lnTo>
                  <a:lnTo>
                    <a:pt x="950" y="1104"/>
                  </a:lnTo>
                  <a:cubicBezTo>
                    <a:pt x="851" y="977"/>
                    <a:pt x="758" y="845"/>
                    <a:pt x="670" y="712"/>
                  </a:cubicBezTo>
                  <a:cubicBezTo>
                    <a:pt x="627" y="644"/>
                    <a:pt x="584" y="576"/>
                    <a:pt x="543" y="508"/>
                  </a:cubicBezTo>
                  <a:cubicBezTo>
                    <a:pt x="504" y="439"/>
                    <a:pt x="461" y="371"/>
                    <a:pt x="419" y="301"/>
                  </a:cubicBezTo>
                  <a:cubicBezTo>
                    <a:pt x="374" y="223"/>
                    <a:pt x="329" y="147"/>
                    <a:pt x="284" y="69"/>
                  </a:cubicBezTo>
                  <a:cubicBezTo>
                    <a:pt x="259" y="24"/>
                    <a:pt x="211" y="0"/>
                    <a:pt x="163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33"/>
            <p:cNvSpPr/>
            <p:nvPr/>
          </p:nvSpPr>
          <p:spPr>
            <a:xfrm>
              <a:off x="4394650" y="3466075"/>
              <a:ext cx="40500" cy="55425"/>
            </a:xfrm>
            <a:custGeom>
              <a:avLst/>
              <a:gdLst/>
              <a:ahLst/>
              <a:cxnLst/>
              <a:rect l="l" t="t" r="r" b="b"/>
              <a:pathLst>
                <a:path w="1620" h="2217" extrusionOk="0">
                  <a:moveTo>
                    <a:pt x="240" y="2056"/>
                  </a:moveTo>
                  <a:lnTo>
                    <a:pt x="237" y="2060"/>
                  </a:lnTo>
                  <a:cubicBezTo>
                    <a:pt x="238" y="2058"/>
                    <a:pt x="239" y="2057"/>
                    <a:pt x="240" y="2056"/>
                  </a:cubicBezTo>
                  <a:close/>
                  <a:moveTo>
                    <a:pt x="1547" y="1"/>
                  </a:moveTo>
                  <a:cubicBezTo>
                    <a:pt x="1535" y="1"/>
                    <a:pt x="1523" y="4"/>
                    <a:pt x="1513" y="11"/>
                  </a:cubicBezTo>
                  <a:lnTo>
                    <a:pt x="1511" y="11"/>
                  </a:lnTo>
                  <a:cubicBezTo>
                    <a:pt x="1350" y="116"/>
                    <a:pt x="1196" y="235"/>
                    <a:pt x="1053" y="363"/>
                  </a:cubicBezTo>
                  <a:cubicBezTo>
                    <a:pt x="909" y="490"/>
                    <a:pt x="783" y="623"/>
                    <a:pt x="664" y="767"/>
                  </a:cubicBezTo>
                  <a:cubicBezTo>
                    <a:pt x="545" y="913"/>
                    <a:pt x="426" y="1077"/>
                    <a:pt x="325" y="1244"/>
                  </a:cubicBezTo>
                  <a:cubicBezTo>
                    <a:pt x="223" y="1410"/>
                    <a:pt x="134" y="1591"/>
                    <a:pt x="56" y="1772"/>
                  </a:cubicBezTo>
                  <a:cubicBezTo>
                    <a:pt x="48" y="1794"/>
                    <a:pt x="38" y="1817"/>
                    <a:pt x="29" y="1838"/>
                  </a:cubicBezTo>
                  <a:cubicBezTo>
                    <a:pt x="17" y="1871"/>
                    <a:pt x="1" y="1903"/>
                    <a:pt x="1" y="1938"/>
                  </a:cubicBezTo>
                  <a:cubicBezTo>
                    <a:pt x="3" y="1961"/>
                    <a:pt x="3" y="1983"/>
                    <a:pt x="5" y="2006"/>
                  </a:cubicBezTo>
                  <a:cubicBezTo>
                    <a:pt x="5" y="2029"/>
                    <a:pt x="5" y="2049"/>
                    <a:pt x="5" y="2072"/>
                  </a:cubicBezTo>
                  <a:cubicBezTo>
                    <a:pt x="7" y="2099"/>
                    <a:pt x="5" y="2129"/>
                    <a:pt x="11" y="2156"/>
                  </a:cubicBezTo>
                  <a:cubicBezTo>
                    <a:pt x="15" y="2173"/>
                    <a:pt x="25" y="2187"/>
                    <a:pt x="40" y="2199"/>
                  </a:cubicBezTo>
                  <a:cubicBezTo>
                    <a:pt x="53" y="2211"/>
                    <a:pt x="66" y="2216"/>
                    <a:pt x="81" y="2216"/>
                  </a:cubicBezTo>
                  <a:cubicBezTo>
                    <a:pt x="88" y="2216"/>
                    <a:pt x="94" y="2215"/>
                    <a:pt x="101" y="2214"/>
                  </a:cubicBezTo>
                  <a:cubicBezTo>
                    <a:pt x="138" y="2205"/>
                    <a:pt x="159" y="2173"/>
                    <a:pt x="179" y="2144"/>
                  </a:cubicBezTo>
                  <a:cubicBezTo>
                    <a:pt x="192" y="2125"/>
                    <a:pt x="204" y="2107"/>
                    <a:pt x="216" y="2088"/>
                  </a:cubicBezTo>
                  <a:cubicBezTo>
                    <a:pt x="226" y="2075"/>
                    <a:pt x="236" y="2063"/>
                    <a:pt x="246" y="2050"/>
                  </a:cubicBezTo>
                  <a:lnTo>
                    <a:pt x="246" y="2050"/>
                  </a:lnTo>
                  <a:cubicBezTo>
                    <a:pt x="248" y="2048"/>
                    <a:pt x="250" y="2046"/>
                    <a:pt x="251" y="2043"/>
                  </a:cubicBezTo>
                  <a:cubicBezTo>
                    <a:pt x="274" y="2018"/>
                    <a:pt x="286" y="1994"/>
                    <a:pt x="297" y="1961"/>
                  </a:cubicBezTo>
                  <a:cubicBezTo>
                    <a:pt x="301" y="1944"/>
                    <a:pt x="307" y="1928"/>
                    <a:pt x="311" y="1912"/>
                  </a:cubicBezTo>
                  <a:cubicBezTo>
                    <a:pt x="323" y="1879"/>
                    <a:pt x="334" y="1846"/>
                    <a:pt x="346" y="1813"/>
                  </a:cubicBezTo>
                  <a:cubicBezTo>
                    <a:pt x="368" y="1747"/>
                    <a:pt x="393" y="1681"/>
                    <a:pt x="422" y="1618"/>
                  </a:cubicBezTo>
                  <a:lnTo>
                    <a:pt x="422" y="1618"/>
                  </a:lnTo>
                  <a:lnTo>
                    <a:pt x="408" y="1649"/>
                  </a:lnTo>
                  <a:cubicBezTo>
                    <a:pt x="506" y="1419"/>
                    <a:pt x="625" y="1195"/>
                    <a:pt x="769" y="987"/>
                  </a:cubicBezTo>
                  <a:cubicBezTo>
                    <a:pt x="808" y="930"/>
                    <a:pt x="851" y="872"/>
                    <a:pt x="894" y="817"/>
                  </a:cubicBezTo>
                  <a:lnTo>
                    <a:pt x="894" y="817"/>
                  </a:lnTo>
                  <a:lnTo>
                    <a:pt x="878" y="837"/>
                  </a:lnTo>
                  <a:cubicBezTo>
                    <a:pt x="1038" y="630"/>
                    <a:pt x="1221" y="437"/>
                    <a:pt x="1420" y="264"/>
                  </a:cubicBezTo>
                  <a:cubicBezTo>
                    <a:pt x="1449" y="239"/>
                    <a:pt x="1478" y="217"/>
                    <a:pt x="1507" y="192"/>
                  </a:cubicBezTo>
                  <a:cubicBezTo>
                    <a:pt x="1519" y="182"/>
                    <a:pt x="1533" y="171"/>
                    <a:pt x="1548" y="159"/>
                  </a:cubicBezTo>
                  <a:cubicBezTo>
                    <a:pt x="1548" y="158"/>
                    <a:pt x="1550" y="158"/>
                    <a:pt x="1551" y="157"/>
                  </a:cubicBezTo>
                  <a:lnTo>
                    <a:pt x="1551" y="157"/>
                  </a:lnTo>
                  <a:cubicBezTo>
                    <a:pt x="1550" y="157"/>
                    <a:pt x="1550" y="157"/>
                    <a:pt x="1550" y="157"/>
                  </a:cubicBezTo>
                  <a:cubicBezTo>
                    <a:pt x="1551" y="157"/>
                    <a:pt x="1553" y="156"/>
                    <a:pt x="1558" y="153"/>
                  </a:cubicBezTo>
                  <a:lnTo>
                    <a:pt x="1558" y="153"/>
                  </a:lnTo>
                  <a:cubicBezTo>
                    <a:pt x="1555" y="154"/>
                    <a:pt x="1553" y="156"/>
                    <a:pt x="1551" y="157"/>
                  </a:cubicBezTo>
                  <a:lnTo>
                    <a:pt x="1551" y="157"/>
                  </a:lnTo>
                  <a:cubicBezTo>
                    <a:pt x="1552" y="156"/>
                    <a:pt x="1557" y="152"/>
                    <a:pt x="1558" y="151"/>
                  </a:cubicBezTo>
                  <a:cubicBezTo>
                    <a:pt x="1566" y="145"/>
                    <a:pt x="1574" y="139"/>
                    <a:pt x="1583" y="132"/>
                  </a:cubicBezTo>
                  <a:cubicBezTo>
                    <a:pt x="1599" y="122"/>
                    <a:pt x="1611" y="110"/>
                    <a:pt x="1616" y="91"/>
                  </a:cubicBezTo>
                  <a:cubicBezTo>
                    <a:pt x="1620" y="73"/>
                    <a:pt x="1618" y="50"/>
                    <a:pt x="1609" y="36"/>
                  </a:cubicBezTo>
                  <a:cubicBezTo>
                    <a:pt x="1595" y="15"/>
                    <a:pt x="1571" y="1"/>
                    <a:pt x="1547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33"/>
            <p:cNvSpPr/>
            <p:nvPr/>
          </p:nvSpPr>
          <p:spPr>
            <a:xfrm>
              <a:off x="4477975" y="3506575"/>
              <a:ext cx="10850" cy="6475"/>
            </a:xfrm>
            <a:custGeom>
              <a:avLst/>
              <a:gdLst/>
              <a:ahLst/>
              <a:cxnLst/>
              <a:rect l="l" t="t" r="r" b="b"/>
              <a:pathLst>
                <a:path w="434" h="259" extrusionOk="0">
                  <a:moveTo>
                    <a:pt x="295" y="1"/>
                  </a:moveTo>
                  <a:cubicBezTo>
                    <a:pt x="284" y="1"/>
                    <a:pt x="273" y="2"/>
                    <a:pt x="261" y="6"/>
                  </a:cubicBezTo>
                  <a:cubicBezTo>
                    <a:pt x="257" y="6"/>
                    <a:pt x="255" y="8"/>
                    <a:pt x="253" y="8"/>
                  </a:cubicBezTo>
                  <a:cubicBezTo>
                    <a:pt x="247" y="10"/>
                    <a:pt x="242" y="12"/>
                    <a:pt x="237" y="13"/>
                  </a:cubicBezTo>
                  <a:lnTo>
                    <a:pt x="237" y="13"/>
                  </a:lnTo>
                  <a:lnTo>
                    <a:pt x="103" y="29"/>
                  </a:lnTo>
                  <a:cubicBezTo>
                    <a:pt x="100" y="28"/>
                    <a:pt x="98" y="28"/>
                    <a:pt x="95" y="28"/>
                  </a:cubicBezTo>
                  <a:cubicBezTo>
                    <a:pt x="83" y="28"/>
                    <a:pt x="72" y="32"/>
                    <a:pt x="64" y="37"/>
                  </a:cubicBezTo>
                  <a:cubicBezTo>
                    <a:pt x="49" y="41"/>
                    <a:pt x="39" y="47"/>
                    <a:pt x="31" y="57"/>
                  </a:cubicBezTo>
                  <a:cubicBezTo>
                    <a:pt x="12" y="76"/>
                    <a:pt x="0" y="105"/>
                    <a:pt x="0" y="129"/>
                  </a:cubicBezTo>
                  <a:cubicBezTo>
                    <a:pt x="2" y="154"/>
                    <a:pt x="10" y="183"/>
                    <a:pt x="31" y="201"/>
                  </a:cubicBezTo>
                  <a:lnTo>
                    <a:pt x="51" y="218"/>
                  </a:lnTo>
                  <a:cubicBezTo>
                    <a:pt x="66" y="226"/>
                    <a:pt x="84" y="230"/>
                    <a:pt x="101" y="230"/>
                  </a:cubicBezTo>
                  <a:lnTo>
                    <a:pt x="103" y="232"/>
                  </a:lnTo>
                  <a:lnTo>
                    <a:pt x="240" y="246"/>
                  </a:lnTo>
                  <a:lnTo>
                    <a:pt x="240" y="246"/>
                  </a:lnTo>
                  <a:cubicBezTo>
                    <a:pt x="260" y="252"/>
                    <a:pt x="277" y="259"/>
                    <a:pt x="298" y="259"/>
                  </a:cubicBezTo>
                  <a:cubicBezTo>
                    <a:pt x="310" y="259"/>
                    <a:pt x="327" y="257"/>
                    <a:pt x="337" y="255"/>
                  </a:cubicBezTo>
                  <a:lnTo>
                    <a:pt x="368" y="240"/>
                  </a:lnTo>
                  <a:cubicBezTo>
                    <a:pt x="382" y="232"/>
                    <a:pt x="394" y="222"/>
                    <a:pt x="405" y="207"/>
                  </a:cubicBezTo>
                  <a:cubicBezTo>
                    <a:pt x="421" y="185"/>
                    <a:pt x="434" y="158"/>
                    <a:pt x="431" y="129"/>
                  </a:cubicBezTo>
                  <a:cubicBezTo>
                    <a:pt x="431" y="107"/>
                    <a:pt x="425" y="84"/>
                    <a:pt x="413" y="66"/>
                  </a:cubicBezTo>
                  <a:cubicBezTo>
                    <a:pt x="401" y="41"/>
                    <a:pt x="378" y="22"/>
                    <a:pt x="351" y="12"/>
                  </a:cubicBezTo>
                  <a:cubicBezTo>
                    <a:pt x="335" y="4"/>
                    <a:pt x="335" y="4"/>
                    <a:pt x="316" y="2"/>
                  </a:cubicBezTo>
                  <a:cubicBezTo>
                    <a:pt x="309" y="1"/>
                    <a:pt x="302" y="1"/>
                    <a:pt x="295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33"/>
            <p:cNvSpPr/>
            <p:nvPr/>
          </p:nvSpPr>
          <p:spPr>
            <a:xfrm>
              <a:off x="4472100" y="3495550"/>
              <a:ext cx="20125" cy="16000"/>
            </a:xfrm>
            <a:custGeom>
              <a:avLst/>
              <a:gdLst/>
              <a:ahLst/>
              <a:cxnLst/>
              <a:rect l="l" t="t" r="r" b="b"/>
              <a:pathLst>
                <a:path w="805" h="640" extrusionOk="0">
                  <a:moveTo>
                    <a:pt x="362" y="231"/>
                  </a:moveTo>
                  <a:lnTo>
                    <a:pt x="355" y="232"/>
                  </a:lnTo>
                  <a:lnTo>
                    <a:pt x="355" y="232"/>
                  </a:lnTo>
                  <a:cubicBezTo>
                    <a:pt x="358" y="232"/>
                    <a:pt x="360" y="232"/>
                    <a:pt x="362" y="231"/>
                  </a:cubicBezTo>
                  <a:close/>
                  <a:moveTo>
                    <a:pt x="354" y="233"/>
                  </a:moveTo>
                  <a:lnTo>
                    <a:pt x="334" y="235"/>
                  </a:lnTo>
                  <a:cubicBezTo>
                    <a:pt x="340" y="234"/>
                    <a:pt x="347" y="233"/>
                    <a:pt x="354" y="233"/>
                  </a:cubicBezTo>
                  <a:close/>
                  <a:moveTo>
                    <a:pt x="217" y="295"/>
                  </a:moveTo>
                  <a:lnTo>
                    <a:pt x="213" y="305"/>
                  </a:lnTo>
                  <a:lnTo>
                    <a:pt x="213" y="305"/>
                  </a:lnTo>
                  <a:cubicBezTo>
                    <a:pt x="214" y="301"/>
                    <a:pt x="215" y="298"/>
                    <a:pt x="217" y="295"/>
                  </a:cubicBezTo>
                  <a:lnTo>
                    <a:pt x="217" y="295"/>
                  </a:lnTo>
                  <a:cubicBezTo>
                    <a:pt x="217" y="295"/>
                    <a:pt x="217" y="295"/>
                    <a:pt x="217" y="295"/>
                  </a:cubicBezTo>
                  <a:close/>
                  <a:moveTo>
                    <a:pt x="182" y="433"/>
                  </a:moveTo>
                  <a:cubicBezTo>
                    <a:pt x="183" y="436"/>
                    <a:pt x="183" y="437"/>
                    <a:pt x="183" y="437"/>
                  </a:cubicBezTo>
                  <a:cubicBezTo>
                    <a:pt x="183" y="437"/>
                    <a:pt x="183" y="435"/>
                    <a:pt x="182" y="433"/>
                  </a:cubicBezTo>
                  <a:close/>
                  <a:moveTo>
                    <a:pt x="260" y="522"/>
                  </a:moveTo>
                  <a:lnTo>
                    <a:pt x="260" y="522"/>
                  </a:lnTo>
                  <a:cubicBezTo>
                    <a:pt x="261" y="523"/>
                    <a:pt x="263" y="523"/>
                    <a:pt x="265" y="523"/>
                  </a:cubicBezTo>
                  <a:lnTo>
                    <a:pt x="265" y="523"/>
                  </a:lnTo>
                  <a:cubicBezTo>
                    <a:pt x="265" y="523"/>
                    <a:pt x="266" y="523"/>
                    <a:pt x="267" y="523"/>
                  </a:cubicBezTo>
                  <a:lnTo>
                    <a:pt x="267" y="523"/>
                  </a:lnTo>
                  <a:cubicBezTo>
                    <a:pt x="267" y="523"/>
                    <a:pt x="268" y="523"/>
                    <a:pt x="268" y="523"/>
                  </a:cubicBezTo>
                  <a:cubicBezTo>
                    <a:pt x="267" y="523"/>
                    <a:pt x="266" y="523"/>
                    <a:pt x="265" y="523"/>
                  </a:cubicBezTo>
                  <a:lnTo>
                    <a:pt x="265" y="523"/>
                  </a:lnTo>
                  <a:cubicBezTo>
                    <a:pt x="264" y="523"/>
                    <a:pt x="264" y="523"/>
                    <a:pt x="264" y="523"/>
                  </a:cubicBezTo>
                  <a:cubicBezTo>
                    <a:pt x="257" y="523"/>
                    <a:pt x="257" y="522"/>
                    <a:pt x="260" y="522"/>
                  </a:cubicBezTo>
                  <a:close/>
                  <a:moveTo>
                    <a:pt x="278" y="522"/>
                  </a:moveTo>
                  <a:lnTo>
                    <a:pt x="278" y="522"/>
                  </a:lnTo>
                  <a:cubicBezTo>
                    <a:pt x="277" y="522"/>
                    <a:pt x="275" y="523"/>
                    <a:pt x="274" y="523"/>
                  </a:cubicBezTo>
                  <a:cubicBezTo>
                    <a:pt x="272" y="523"/>
                    <a:pt x="272" y="524"/>
                    <a:pt x="272" y="524"/>
                  </a:cubicBezTo>
                  <a:cubicBezTo>
                    <a:pt x="271" y="524"/>
                    <a:pt x="275" y="522"/>
                    <a:pt x="278" y="522"/>
                  </a:cubicBezTo>
                  <a:close/>
                  <a:moveTo>
                    <a:pt x="393" y="1"/>
                  </a:moveTo>
                  <a:cubicBezTo>
                    <a:pt x="366" y="1"/>
                    <a:pt x="338" y="6"/>
                    <a:pt x="311" y="9"/>
                  </a:cubicBezTo>
                  <a:cubicBezTo>
                    <a:pt x="208" y="28"/>
                    <a:pt x="106" y="83"/>
                    <a:pt x="46" y="170"/>
                  </a:cubicBezTo>
                  <a:cubicBezTo>
                    <a:pt x="32" y="188"/>
                    <a:pt x="23" y="209"/>
                    <a:pt x="15" y="231"/>
                  </a:cubicBezTo>
                  <a:cubicBezTo>
                    <a:pt x="7" y="252"/>
                    <a:pt x="1" y="277"/>
                    <a:pt x="1" y="299"/>
                  </a:cubicBezTo>
                  <a:cubicBezTo>
                    <a:pt x="1" y="326"/>
                    <a:pt x="10" y="349"/>
                    <a:pt x="19" y="372"/>
                  </a:cubicBezTo>
                  <a:lnTo>
                    <a:pt x="19" y="372"/>
                  </a:lnTo>
                  <a:cubicBezTo>
                    <a:pt x="19" y="373"/>
                    <a:pt x="19" y="374"/>
                    <a:pt x="19" y="375"/>
                  </a:cubicBezTo>
                  <a:cubicBezTo>
                    <a:pt x="19" y="379"/>
                    <a:pt x="21" y="383"/>
                    <a:pt x="21" y="387"/>
                  </a:cubicBezTo>
                  <a:cubicBezTo>
                    <a:pt x="23" y="394"/>
                    <a:pt x="25" y="402"/>
                    <a:pt x="28" y="408"/>
                  </a:cubicBezTo>
                  <a:cubicBezTo>
                    <a:pt x="34" y="429"/>
                    <a:pt x="42" y="447"/>
                    <a:pt x="52" y="466"/>
                  </a:cubicBezTo>
                  <a:cubicBezTo>
                    <a:pt x="52" y="470"/>
                    <a:pt x="54" y="474"/>
                    <a:pt x="56" y="476"/>
                  </a:cubicBezTo>
                  <a:cubicBezTo>
                    <a:pt x="57" y="478"/>
                    <a:pt x="58" y="478"/>
                    <a:pt x="58" y="478"/>
                  </a:cubicBezTo>
                  <a:cubicBezTo>
                    <a:pt x="59" y="478"/>
                    <a:pt x="54" y="469"/>
                    <a:pt x="55" y="469"/>
                  </a:cubicBezTo>
                  <a:lnTo>
                    <a:pt x="55" y="469"/>
                  </a:lnTo>
                  <a:cubicBezTo>
                    <a:pt x="55" y="469"/>
                    <a:pt x="55" y="470"/>
                    <a:pt x="56" y="472"/>
                  </a:cubicBezTo>
                  <a:cubicBezTo>
                    <a:pt x="62" y="482"/>
                    <a:pt x="65" y="496"/>
                    <a:pt x="71" y="507"/>
                  </a:cubicBezTo>
                  <a:cubicBezTo>
                    <a:pt x="85" y="535"/>
                    <a:pt x="106" y="564"/>
                    <a:pt x="130" y="587"/>
                  </a:cubicBezTo>
                  <a:cubicBezTo>
                    <a:pt x="168" y="621"/>
                    <a:pt x="214" y="639"/>
                    <a:pt x="261" y="639"/>
                  </a:cubicBezTo>
                  <a:cubicBezTo>
                    <a:pt x="292" y="639"/>
                    <a:pt x="324" y="631"/>
                    <a:pt x="354" y="613"/>
                  </a:cubicBezTo>
                  <a:cubicBezTo>
                    <a:pt x="381" y="597"/>
                    <a:pt x="393" y="560"/>
                    <a:pt x="375" y="535"/>
                  </a:cubicBezTo>
                  <a:cubicBezTo>
                    <a:pt x="364" y="517"/>
                    <a:pt x="345" y="508"/>
                    <a:pt x="326" y="508"/>
                  </a:cubicBezTo>
                  <a:cubicBezTo>
                    <a:pt x="316" y="508"/>
                    <a:pt x="306" y="510"/>
                    <a:pt x="297" y="515"/>
                  </a:cubicBezTo>
                  <a:lnTo>
                    <a:pt x="299" y="515"/>
                  </a:lnTo>
                  <a:cubicBezTo>
                    <a:pt x="297" y="516"/>
                    <a:pt x="294" y="517"/>
                    <a:pt x="292" y="518"/>
                  </a:cubicBezTo>
                  <a:lnTo>
                    <a:pt x="292" y="518"/>
                  </a:lnTo>
                  <a:cubicBezTo>
                    <a:pt x="295" y="517"/>
                    <a:pt x="297" y="515"/>
                    <a:pt x="297" y="515"/>
                  </a:cubicBezTo>
                  <a:lnTo>
                    <a:pt x="297" y="515"/>
                  </a:lnTo>
                  <a:cubicBezTo>
                    <a:pt x="296" y="515"/>
                    <a:pt x="295" y="516"/>
                    <a:pt x="293" y="517"/>
                  </a:cubicBezTo>
                  <a:cubicBezTo>
                    <a:pt x="290" y="518"/>
                    <a:pt x="289" y="519"/>
                    <a:pt x="290" y="519"/>
                  </a:cubicBezTo>
                  <a:cubicBezTo>
                    <a:pt x="290" y="519"/>
                    <a:pt x="291" y="518"/>
                    <a:pt x="292" y="518"/>
                  </a:cubicBezTo>
                  <a:lnTo>
                    <a:pt x="292" y="518"/>
                  </a:lnTo>
                  <a:cubicBezTo>
                    <a:pt x="291" y="518"/>
                    <a:pt x="289" y="519"/>
                    <a:pt x="288" y="519"/>
                  </a:cubicBezTo>
                  <a:cubicBezTo>
                    <a:pt x="284" y="521"/>
                    <a:pt x="282" y="521"/>
                    <a:pt x="280" y="521"/>
                  </a:cubicBezTo>
                  <a:cubicBezTo>
                    <a:pt x="280" y="521"/>
                    <a:pt x="280" y="521"/>
                    <a:pt x="280" y="521"/>
                  </a:cubicBezTo>
                  <a:lnTo>
                    <a:pt x="280" y="521"/>
                  </a:lnTo>
                  <a:cubicBezTo>
                    <a:pt x="277" y="521"/>
                    <a:pt x="271" y="522"/>
                    <a:pt x="267" y="523"/>
                  </a:cubicBezTo>
                  <a:lnTo>
                    <a:pt x="267" y="523"/>
                  </a:lnTo>
                  <a:cubicBezTo>
                    <a:pt x="265" y="522"/>
                    <a:pt x="263" y="522"/>
                    <a:pt x="261" y="522"/>
                  </a:cubicBezTo>
                  <a:cubicBezTo>
                    <a:pt x="261" y="522"/>
                    <a:pt x="260" y="522"/>
                    <a:pt x="260" y="522"/>
                  </a:cubicBezTo>
                  <a:lnTo>
                    <a:pt x="260" y="522"/>
                  </a:lnTo>
                  <a:cubicBezTo>
                    <a:pt x="259" y="522"/>
                    <a:pt x="258" y="522"/>
                    <a:pt x="258" y="521"/>
                  </a:cubicBezTo>
                  <a:cubicBezTo>
                    <a:pt x="254" y="521"/>
                    <a:pt x="251" y="521"/>
                    <a:pt x="249" y="519"/>
                  </a:cubicBezTo>
                  <a:cubicBezTo>
                    <a:pt x="249" y="519"/>
                    <a:pt x="248" y="519"/>
                    <a:pt x="246" y="518"/>
                  </a:cubicBezTo>
                  <a:lnTo>
                    <a:pt x="246" y="518"/>
                  </a:lnTo>
                  <a:cubicBezTo>
                    <a:pt x="245" y="518"/>
                    <a:pt x="244" y="517"/>
                    <a:pt x="243" y="517"/>
                  </a:cubicBezTo>
                  <a:lnTo>
                    <a:pt x="235" y="511"/>
                  </a:lnTo>
                  <a:cubicBezTo>
                    <a:pt x="233" y="511"/>
                    <a:pt x="231" y="509"/>
                    <a:pt x="229" y="507"/>
                  </a:cubicBezTo>
                  <a:cubicBezTo>
                    <a:pt x="229" y="507"/>
                    <a:pt x="229" y="506"/>
                    <a:pt x="229" y="506"/>
                  </a:cubicBezTo>
                  <a:lnTo>
                    <a:pt x="229" y="506"/>
                  </a:lnTo>
                  <a:cubicBezTo>
                    <a:pt x="225" y="503"/>
                    <a:pt x="220" y="499"/>
                    <a:pt x="217" y="494"/>
                  </a:cubicBezTo>
                  <a:cubicBezTo>
                    <a:pt x="214" y="492"/>
                    <a:pt x="212" y="490"/>
                    <a:pt x="210" y="488"/>
                  </a:cubicBezTo>
                  <a:cubicBezTo>
                    <a:pt x="209" y="487"/>
                    <a:pt x="209" y="486"/>
                    <a:pt x="208" y="486"/>
                  </a:cubicBezTo>
                  <a:lnTo>
                    <a:pt x="208" y="486"/>
                  </a:lnTo>
                  <a:cubicBezTo>
                    <a:pt x="206" y="481"/>
                    <a:pt x="203" y="476"/>
                    <a:pt x="200" y="472"/>
                  </a:cubicBezTo>
                  <a:cubicBezTo>
                    <a:pt x="196" y="466"/>
                    <a:pt x="192" y="459"/>
                    <a:pt x="190" y="453"/>
                  </a:cubicBezTo>
                  <a:cubicBezTo>
                    <a:pt x="188" y="449"/>
                    <a:pt x="188" y="447"/>
                    <a:pt x="186" y="443"/>
                  </a:cubicBezTo>
                  <a:cubicBezTo>
                    <a:pt x="185" y="442"/>
                    <a:pt x="185" y="442"/>
                    <a:pt x="185" y="442"/>
                  </a:cubicBezTo>
                  <a:lnTo>
                    <a:pt x="185" y="442"/>
                  </a:lnTo>
                  <a:cubicBezTo>
                    <a:pt x="184" y="439"/>
                    <a:pt x="183" y="436"/>
                    <a:pt x="182" y="432"/>
                  </a:cubicBezTo>
                  <a:lnTo>
                    <a:pt x="182" y="432"/>
                  </a:lnTo>
                  <a:cubicBezTo>
                    <a:pt x="182" y="431"/>
                    <a:pt x="182" y="430"/>
                    <a:pt x="182" y="429"/>
                  </a:cubicBezTo>
                  <a:cubicBezTo>
                    <a:pt x="180" y="424"/>
                    <a:pt x="180" y="420"/>
                    <a:pt x="180" y="416"/>
                  </a:cubicBezTo>
                  <a:cubicBezTo>
                    <a:pt x="180" y="402"/>
                    <a:pt x="180" y="388"/>
                    <a:pt x="181" y="374"/>
                  </a:cubicBezTo>
                  <a:lnTo>
                    <a:pt x="181" y="374"/>
                  </a:lnTo>
                  <a:cubicBezTo>
                    <a:pt x="183" y="370"/>
                    <a:pt x="186" y="366"/>
                    <a:pt x="188" y="363"/>
                  </a:cubicBezTo>
                  <a:cubicBezTo>
                    <a:pt x="199" y="347"/>
                    <a:pt x="204" y="329"/>
                    <a:pt x="210" y="311"/>
                  </a:cubicBezTo>
                  <a:lnTo>
                    <a:pt x="210" y="311"/>
                  </a:lnTo>
                  <a:cubicBezTo>
                    <a:pt x="214" y="303"/>
                    <a:pt x="219" y="295"/>
                    <a:pt x="224" y="288"/>
                  </a:cubicBezTo>
                  <a:lnTo>
                    <a:pt x="224" y="288"/>
                  </a:lnTo>
                  <a:cubicBezTo>
                    <a:pt x="228" y="283"/>
                    <a:pt x="233" y="279"/>
                    <a:pt x="237" y="275"/>
                  </a:cubicBezTo>
                  <a:lnTo>
                    <a:pt x="237" y="275"/>
                  </a:lnTo>
                  <a:cubicBezTo>
                    <a:pt x="250" y="267"/>
                    <a:pt x="262" y="260"/>
                    <a:pt x="275" y="253"/>
                  </a:cubicBezTo>
                  <a:lnTo>
                    <a:pt x="275" y="253"/>
                  </a:lnTo>
                  <a:cubicBezTo>
                    <a:pt x="301" y="243"/>
                    <a:pt x="328" y="237"/>
                    <a:pt x="354" y="233"/>
                  </a:cubicBezTo>
                  <a:lnTo>
                    <a:pt x="354" y="233"/>
                  </a:lnTo>
                  <a:cubicBezTo>
                    <a:pt x="369" y="231"/>
                    <a:pt x="384" y="231"/>
                    <a:pt x="399" y="229"/>
                  </a:cubicBezTo>
                  <a:cubicBezTo>
                    <a:pt x="422" y="227"/>
                    <a:pt x="447" y="225"/>
                    <a:pt x="471" y="225"/>
                  </a:cubicBezTo>
                  <a:cubicBezTo>
                    <a:pt x="494" y="225"/>
                    <a:pt x="516" y="227"/>
                    <a:pt x="539" y="229"/>
                  </a:cubicBezTo>
                  <a:cubicBezTo>
                    <a:pt x="551" y="229"/>
                    <a:pt x="564" y="229"/>
                    <a:pt x="574" y="227"/>
                  </a:cubicBezTo>
                  <a:cubicBezTo>
                    <a:pt x="586" y="225"/>
                    <a:pt x="599" y="225"/>
                    <a:pt x="611" y="223"/>
                  </a:cubicBezTo>
                  <a:cubicBezTo>
                    <a:pt x="613" y="222"/>
                    <a:pt x="616" y="222"/>
                    <a:pt x="618" y="221"/>
                  </a:cubicBezTo>
                  <a:lnTo>
                    <a:pt x="618" y="221"/>
                  </a:lnTo>
                  <a:cubicBezTo>
                    <a:pt x="627" y="222"/>
                    <a:pt x="638" y="223"/>
                    <a:pt x="638" y="223"/>
                  </a:cubicBezTo>
                  <a:cubicBezTo>
                    <a:pt x="625" y="221"/>
                    <a:pt x="623" y="221"/>
                    <a:pt x="632" y="221"/>
                  </a:cubicBezTo>
                  <a:lnTo>
                    <a:pt x="642" y="223"/>
                  </a:lnTo>
                  <a:cubicBezTo>
                    <a:pt x="648" y="223"/>
                    <a:pt x="654" y="225"/>
                    <a:pt x="660" y="225"/>
                  </a:cubicBezTo>
                  <a:cubicBezTo>
                    <a:pt x="687" y="229"/>
                    <a:pt x="716" y="231"/>
                    <a:pt x="742" y="235"/>
                  </a:cubicBezTo>
                  <a:cubicBezTo>
                    <a:pt x="744" y="236"/>
                    <a:pt x="745" y="236"/>
                    <a:pt x="746" y="236"/>
                  </a:cubicBezTo>
                  <a:cubicBezTo>
                    <a:pt x="769" y="236"/>
                    <a:pt x="794" y="214"/>
                    <a:pt x="800" y="192"/>
                  </a:cubicBezTo>
                  <a:cubicBezTo>
                    <a:pt x="804" y="168"/>
                    <a:pt x="796" y="139"/>
                    <a:pt x="771" y="127"/>
                  </a:cubicBezTo>
                  <a:cubicBezTo>
                    <a:pt x="732" y="106"/>
                    <a:pt x="692" y="87"/>
                    <a:pt x="651" y="72"/>
                  </a:cubicBezTo>
                  <a:lnTo>
                    <a:pt x="651" y="72"/>
                  </a:lnTo>
                  <a:cubicBezTo>
                    <a:pt x="628" y="50"/>
                    <a:pt x="595" y="35"/>
                    <a:pt x="570" y="28"/>
                  </a:cubicBezTo>
                  <a:cubicBezTo>
                    <a:pt x="545" y="22"/>
                    <a:pt x="523" y="18"/>
                    <a:pt x="498" y="14"/>
                  </a:cubicBezTo>
                  <a:cubicBezTo>
                    <a:pt x="469" y="7"/>
                    <a:pt x="436" y="3"/>
                    <a:pt x="406" y="1"/>
                  </a:cubicBezTo>
                  <a:cubicBezTo>
                    <a:pt x="401" y="1"/>
                    <a:pt x="397" y="1"/>
                    <a:pt x="393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33"/>
            <p:cNvSpPr/>
            <p:nvPr/>
          </p:nvSpPr>
          <p:spPr>
            <a:xfrm>
              <a:off x="4526750" y="3422350"/>
              <a:ext cx="32475" cy="194975"/>
            </a:xfrm>
            <a:custGeom>
              <a:avLst/>
              <a:gdLst/>
              <a:ahLst/>
              <a:cxnLst/>
              <a:rect l="l" t="t" r="r" b="b"/>
              <a:pathLst>
                <a:path w="1299" h="7799" extrusionOk="0">
                  <a:moveTo>
                    <a:pt x="1226" y="0"/>
                  </a:moveTo>
                  <a:cubicBezTo>
                    <a:pt x="1217" y="0"/>
                    <a:pt x="1207" y="3"/>
                    <a:pt x="1196" y="10"/>
                  </a:cubicBezTo>
                  <a:cubicBezTo>
                    <a:pt x="843" y="236"/>
                    <a:pt x="601" y="579"/>
                    <a:pt x="465" y="971"/>
                  </a:cubicBezTo>
                  <a:cubicBezTo>
                    <a:pt x="395" y="1177"/>
                    <a:pt x="340" y="1384"/>
                    <a:pt x="311" y="1598"/>
                  </a:cubicBezTo>
                  <a:cubicBezTo>
                    <a:pt x="282" y="1818"/>
                    <a:pt x="272" y="2040"/>
                    <a:pt x="268" y="2259"/>
                  </a:cubicBezTo>
                  <a:cubicBezTo>
                    <a:pt x="264" y="2722"/>
                    <a:pt x="317" y="3180"/>
                    <a:pt x="342" y="3638"/>
                  </a:cubicBezTo>
                  <a:cubicBezTo>
                    <a:pt x="375" y="4236"/>
                    <a:pt x="364" y="4838"/>
                    <a:pt x="317" y="5436"/>
                  </a:cubicBezTo>
                  <a:cubicBezTo>
                    <a:pt x="305" y="5584"/>
                    <a:pt x="290" y="5731"/>
                    <a:pt x="274" y="5879"/>
                  </a:cubicBezTo>
                  <a:cubicBezTo>
                    <a:pt x="266" y="5955"/>
                    <a:pt x="255" y="6031"/>
                    <a:pt x="247" y="6105"/>
                  </a:cubicBezTo>
                  <a:cubicBezTo>
                    <a:pt x="246" y="6111"/>
                    <a:pt x="246" y="6113"/>
                    <a:pt x="245" y="6113"/>
                  </a:cubicBezTo>
                  <a:cubicBezTo>
                    <a:pt x="245" y="6113"/>
                    <a:pt x="247" y="6103"/>
                    <a:pt x="247" y="6101"/>
                  </a:cubicBezTo>
                  <a:lnTo>
                    <a:pt x="247" y="6101"/>
                  </a:lnTo>
                  <a:cubicBezTo>
                    <a:pt x="245" y="6109"/>
                    <a:pt x="245" y="6120"/>
                    <a:pt x="243" y="6130"/>
                  </a:cubicBezTo>
                  <a:cubicBezTo>
                    <a:pt x="241" y="6149"/>
                    <a:pt x="237" y="6169"/>
                    <a:pt x="235" y="6188"/>
                  </a:cubicBezTo>
                  <a:cubicBezTo>
                    <a:pt x="231" y="6225"/>
                    <a:pt x="225" y="6259"/>
                    <a:pt x="219" y="6296"/>
                  </a:cubicBezTo>
                  <a:cubicBezTo>
                    <a:pt x="196" y="6444"/>
                    <a:pt x="169" y="6590"/>
                    <a:pt x="147" y="6738"/>
                  </a:cubicBezTo>
                  <a:cubicBezTo>
                    <a:pt x="124" y="6888"/>
                    <a:pt x="97" y="7038"/>
                    <a:pt x="69" y="7188"/>
                  </a:cubicBezTo>
                  <a:cubicBezTo>
                    <a:pt x="60" y="7221"/>
                    <a:pt x="54" y="7254"/>
                    <a:pt x="48" y="7289"/>
                  </a:cubicBezTo>
                  <a:cubicBezTo>
                    <a:pt x="40" y="7330"/>
                    <a:pt x="41" y="7369"/>
                    <a:pt x="46" y="7411"/>
                  </a:cubicBezTo>
                  <a:lnTo>
                    <a:pt x="46" y="7411"/>
                  </a:lnTo>
                  <a:cubicBezTo>
                    <a:pt x="32" y="7508"/>
                    <a:pt x="22" y="7607"/>
                    <a:pt x="9" y="7704"/>
                  </a:cubicBezTo>
                  <a:cubicBezTo>
                    <a:pt x="0" y="7763"/>
                    <a:pt x="41" y="7799"/>
                    <a:pt x="84" y="7799"/>
                  </a:cubicBezTo>
                  <a:cubicBezTo>
                    <a:pt x="113" y="7799"/>
                    <a:pt x="142" y="7782"/>
                    <a:pt x="157" y="7745"/>
                  </a:cubicBezTo>
                  <a:cubicBezTo>
                    <a:pt x="186" y="7671"/>
                    <a:pt x="216" y="7599"/>
                    <a:pt x="243" y="7525"/>
                  </a:cubicBezTo>
                  <a:cubicBezTo>
                    <a:pt x="255" y="7496"/>
                    <a:pt x="264" y="7467"/>
                    <a:pt x="278" y="7447"/>
                  </a:cubicBezTo>
                  <a:cubicBezTo>
                    <a:pt x="305" y="7406"/>
                    <a:pt x="317" y="7361"/>
                    <a:pt x="329" y="7313"/>
                  </a:cubicBezTo>
                  <a:cubicBezTo>
                    <a:pt x="366" y="7165"/>
                    <a:pt x="401" y="7020"/>
                    <a:pt x="434" y="6872"/>
                  </a:cubicBezTo>
                  <a:cubicBezTo>
                    <a:pt x="502" y="6564"/>
                    <a:pt x="545" y="6251"/>
                    <a:pt x="582" y="5939"/>
                  </a:cubicBezTo>
                  <a:cubicBezTo>
                    <a:pt x="654" y="5331"/>
                    <a:pt x="681" y="4719"/>
                    <a:pt x="662" y="4108"/>
                  </a:cubicBezTo>
                  <a:cubicBezTo>
                    <a:pt x="648" y="3595"/>
                    <a:pt x="586" y="3085"/>
                    <a:pt x="557" y="2572"/>
                  </a:cubicBezTo>
                  <a:cubicBezTo>
                    <a:pt x="545" y="2346"/>
                    <a:pt x="535" y="2118"/>
                    <a:pt x="539" y="1892"/>
                  </a:cubicBezTo>
                  <a:cubicBezTo>
                    <a:pt x="541" y="1781"/>
                    <a:pt x="547" y="1672"/>
                    <a:pt x="557" y="1563"/>
                  </a:cubicBezTo>
                  <a:cubicBezTo>
                    <a:pt x="564" y="1508"/>
                    <a:pt x="568" y="1452"/>
                    <a:pt x="574" y="1397"/>
                  </a:cubicBezTo>
                  <a:cubicBezTo>
                    <a:pt x="576" y="1374"/>
                    <a:pt x="578" y="1349"/>
                    <a:pt x="580" y="1327"/>
                  </a:cubicBezTo>
                  <a:cubicBezTo>
                    <a:pt x="582" y="1314"/>
                    <a:pt x="584" y="1300"/>
                    <a:pt x="586" y="1289"/>
                  </a:cubicBezTo>
                  <a:lnTo>
                    <a:pt x="586" y="1289"/>
                  </a:lnTo>
                  <a:cubicBezTo>
                    <a:pt x="585" y="1293"/>
                    <a:pt x="585" y="1294"/>
                    <a:pt x="585" y="1294"/>
                  </a:cubicBezTo>
                  <a:cubicBezTo>
                    <a:pt x="586" y="1294"/>
                    <a:pt x="586" y="1288"/>
                    <a:pt x="586" y="1286"/>
                  </a:cubicBezTo>
                  <a:lnTo>
                    <a:pt x="586" y="1286"/>
                  </a:lnTo>
                  <a:cubicBezTo>
                    <a:pt x="586" y="1287"/>
                    <a:pt x="586" y="1288"/>
                    <a:pt x="586" y="1289"/>
                  </a:cubicBezTo>
                  <a:lnTo>
                    <a:pt x="586" y="1289"/>
                  </a:lnTo>
                  <a:cubicBezTo>
                    <a:pt x="586" y="1287"/>
                    <a:pt x="586" y="1286"/>
                    <a:pt x="586" y="1284"/>
                  </a:cubicBezTo>
                  <a:cubicBezTo>
                    <a:pt x="588" y="1275"/>
                    <a:pt x="588" y="1265"/>
                    <a:pt x="590" y="1257"/>
                  </a:cubicBezTo>
                  <a:cubicBezTo>
                    <a:pt x="621" y="1058"/>
                    <a:pt x="687" y="856"/>
                    <a:pt x="773" y="682"/>
                  </a:cubicBezTo>
                  <a:cubicBezTo>
                    <a:pt x="862" y="507"/>
                    <a:pt x="983" y="339"/>
                    <a:pt x="1133" y="203"/>
                  </a:cubicBezTo>
                  <a:cubicBezTo>
                    <a:pt x="1172" y="168"/>
                    <a:pt x="1211" y="135"/>
                    <a:pt x="1252" y="104"/>
                  </a:cubicBezTo>
                  <a:cubicBezTo>
                    <a:pt x="1298" y="70"/>
                    <a:pt x="1272" y="0"/>
                    <a:pt x="1226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33"/>
            <p:cNvSpPr/>
            <p:nvPr/>
          </p:nvSpPr>
          <p:spPr>
            <a:xfrm>
              <a:off x="4529575" y="3486675"/>
              <a:ext cx="26750" cy="20325"/>
            </a:xfrm>
            <a:custGeom>
              <a:avLst/>
              <a:gdLst/>
              <a:ahLst/>
              <a:cxnLst/>
              <a:rect l="l" t="t" r="r" b="b"/>
              <a:pathLst>
                <a:path w="1070" h="813" extrusionOk="0">
                  <a:moveTo>
                    <a:pt x="971" y="0"/>
                  </a:moveTo>
                  <a:cubicBezTo>
                    <a:pt x="968" y="0"/>
                    <a:pt x="965" y="0"/>
                    <a:pt x="962" y="1"/>
                  </a:cubicBezTo>
                  <a:cubicBezTo>
                    <a:pt x="800" y="19"/>
                    <a:pt x="644" y="67"/>
                    <a:pt x="500" y="143"/>
                  </a:cubicBezTo>
                  <a:cubicBezTo>
                    <a:pt x="364" y="217"/>
                    <a:pt x="239" y="315"/>
                    <a:pt x="138" y="432"/>
                  </a:cubicBezTo>
                  <a:cubicBezTo>
                    <a:pt x="108" y="469"/>
                    <a:pt x="77" y="510"/>
                    <a:pt x="48" y="551"/>
                  </a:cubicBezTo>
                  <a:cubicBezTo>
                    <a:pt x="23" y="584"/>
                    <a:pt x="1" y="621"/>
                    <a:pt x="1" y="664"/>
                  </a:cubicBezTo>
                  <a:cubicBezTo>
                    <a:pt x="1" y="697"/>
                    <a:pt x="11" y="734"/>
                    <a:pt x="27" y="763"/>
                  </a:cubicBezTo>
                  <a:cubicBezTo>
                    <a:pt x="43" y="789"/>
                    <a:pt x="76" y="812"/>
                    <a:pt x="110" y="812"/>
                  </a:cubicBezTo>
                  <a:cubicBezTo>
                    <a:pt x="111" y="812"/>
                    <a:pt x="112" y="812"/>
                    <a:pt x="114" y="812"/>
                  </a:cubicBezTo>
                  <a:cubicBezTo>
                    <a:pt x="159" y="808"/>
                    <a:pt x="204" y="796"/>
                    <a:pt x="237" y="763"/>
                  </a:cubicBezTo>
                  <a:cubicBezTo>
                    <a:pt x="260" y="742"/>
                    <a:pt x="272" y="712"/>
                    <a:pt x="288" y="687"/>
                  </a:cubicBezTo>
                  <a:cubicBezTo>
                    <a:pt x="311" y="650"/>
                    <a:pt x="336" y="613"/>
                    <a:pt x="362" y="580"/>
                  </a:cubicBezTo>
                  <a:lnTo>
                    <a:pt x="362" y="580"/>
                  </a:lnTo>
                  <a:lnTo>
                    <a:pt x="340" y="607"/>
                  </a:lnTo>
                  <a:cubicBezTo>
                    <a:pt x="401" y="529"/>
                    <a:pt x="471" y="461"/>
                    <a:pt x="547" y="399"/>
                  </a:cubicBezTo>
                  <a:lnTo>
                    <a:pt x="547" y="399"/>
                  </a:lnTo>
                  <a:lnTo>
                    <a:pt x="523" y="420"/>
                  </a:lnTo>
                  <a:cubicBezTo>
                    <a:pt x="597" y="362"/>
                    <a:pt x="678" y="314"/>
                    <a:pt x="765" y="274"/>
                  </a:cubicBezTo>
                  <a:lnTo>
                    <a:pt x="765" y="274"/>
                  </a:lnTo>
                  <a:cubicBezTo>
                    <a:pt x="838" y="245"/>
                    <a:pt x="913" y="222"/>
                    <a:pt x="991" y="208"/>
                  </a:cubicBezTo>
                  <a:cubicBezTo>
                    <a:pt x="1014" y="204"/>
                    <a:pt x="1042" y="180"/>
                    <a:pt x="1055" y="159"/>
                  </a:cubicBezTo>
                  <a:cubicBezTo>
                    <a:pt x="1065" y="138"/>
                    <a:pt x="1069" y="116"/>
                    <a:pt x="1067" y="91"/>
                  </a:cubicBezTo>
                  <a:cubicBezTo>
                    <a:pt x="1063" y="69"/>
                    <a:pt x="1055" y="46"/>
                    <a:pt x="1036" y="32"/>
                  </a:cubicBezTo>
                  <a:cubicBezTo>
                    <a:pt x="1020" y="15"/>
                    <a:pt x="995" y="0"/>
                    <a:pt x="971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33"/>
            <p:cNvSpPr/>
            <p:nvPr/>
          </p:nvSpPr>
          <p:spPr>
            <a:xfrm>
              <a:off x="4639125" y="3456125"/>
              <a:ext cx="48100" cy="117925"/>
            </a:xfrm>
            <a:custGeom>
              <a:avLst/>
              <a:gdLst/>
              <a:ahLst/>
              <a:cxnLst/>
              <a:rect l="l" t="t" r="r" b="b"/>
              <a:pathLst>
                <a:path w="1924" h="4717" extrusionOk="0">
                  <a:moveTo>
                    <a:pt x="322" y="1504"/>
                  </a:moveTo>
                  <a:cubicBezTo>
                    <a:pt x="323" y="1507"/>
                    <a:pt x="324" y="1510"/>
                    <a:pt x="325" y="1512"/>
                  </a:cubicBezTo>
                  <a:cubicBezTo>
                    <a:pt x="324" y="1509"/>
                    <a:pt x="322" y="1504"/>
                    <a:pt x="322" y="1504"/>
                  </a:cubicBezTo>
                  <a:close/>
                  <a:moveTo>
                    <a:pt x="153" y="1"/>
                  </a:moveTo>
                  <a:cubicBezTo>
                    <a:pt x="122" y="1"/>
                    <a:pt x="90" y="20"/>
                    <a:pt x="83" y="52"/>
                  </a:cubicBezTo>
                  <a:lnTo>
                    <a:pt x="83" y="54"/>
                  </a:lnTo>
                  <a:cubicBezTo>
                    <a:pt x="17" y="348"/>
                    <a:pt x="1" y="652"/>
                    <a:pt x="32" y="950"/>
                  </a:cubicBezTo>
                  <a:cubicBezTo>
                    <a:pt x="36" y="991"/>
                    <a:pt x="42" y="1032"/>
                    <a:pt x="48" y="1073"/>
                  </a:cubicBezTo>
                  <a:cubicBezTo>
                    <a:pt x="48" y="1077"/>
                    <a:pt x="48" y="1081"/>
                    <a:pt x="48" y="1083"/>
                  </a:cubicBezTo>
                  <a:cubicBezTo>
                    <a:pt x="48" y="1083"/>
                    <a:pt x="48" y="1084"/>
                    <a:pt x="48" y="1084"/>
                  </a:cubicBezTo>
                  <a:lnTo>
                    <a:pt x="48" y="1084"/>
                  </a:lnTo>
                  <a:cubicBezTo>
                    <a:pt x="48" y="1084"/>
                    <a:pt x="48" y="1085"/>
                    <a:pt x="48" y="1087"/>
                  </a:cubicBezTo>
                  <a:cubicBezTo>
                    <a:pt x="50" y="1095"/>
                    <a:pt x="50" y="1104"/>
                    <a:pt x="52" y="1114"/>
                  </a:cubicBezTo>
                  <a:cubicBezTo>
                    <a:pt x="54" y="1132"/>
                    <a:pt x="56" y="1153"/>
                    <a:pt x="58" y="1171"/>
                  </a:cubicBezTo>
                  <a:cubicBezTo>
                    <a:pt x="69" y="1250"/>
                    <a:pt x="81" y="1328"/>
                    <a:pt x="97" y="1404"/>
                  </a:cubicBezTo>
                  <a:cubicBezTo>
                    <a:pt x="112" y="1475"/>
                    <a:pt x="128" y="1547"/>
                    <a:pt x="149" y="1617"/>
                  </a:cubicBezTo>
                  <a:cubicBezTo>
                    <a:pt x="157" y="1654"/>
                    <a:pt x="167" y="1689"/>
                    <a:pt x="180" y="1726"/>
                  </a:cubicBezTo>
                  <a:cubicBezTo>
                    <a:pt x="184" y="1743"/>
                    <a:pt x="190" y="1759"/>
                    <a:pt x="196" y="1775"/>
                  </a:cubicBezTo>
                  <a:cubicBezTo>
                    <a:pt x="198" y="1784"/>
                    <a:pt x="202" y="1794"/>
                    <a:pt x="204" y="1804"/>
                  </a:cubicBezTo>
                  <a:lnTo>
                    <a:pt x="210" y="1817"/>
                  </a:lnTo>
                  <a:cubicBezTo>
                    <a:pt x="214" y="1826"/>
                    <a:pt x="216" y="1832"/>
                    <a:pt x="216" y="1832"/>
                  </a:cubicBezTo>
                  <a:cubicBezTo>
                    <a:pt x="216" y="1832"/>
                    <a:pt x="215" y="1830"/>
                    <a:pt x="212" y="1825"/>
                  </a:cubicBezTo>
                  <a:lnTo>
                    <a:pt x="212" y="1825"/>
                  </a:lnTo>
                  <a:lnTo>
                    <a:pt x="215" y="1831"/>
                  </a:lnTo>
                  <a:cubicBezTo>
                    <a:pt x="229" y="1870"/>
                    <a:pt x="243" y="1907"/>
                    <a:pt x="260" y="1946"/>
                  </a:cubicBezTo>
                  <a:cubicBezTo>
                    <a:pt x="262" y="1950"/>
                    <a:pt x="264" y="1954"/>
                    <a:pt x="264" y="1958"/>
                  </a:cubicBezTo>
                  <a:cubicBezTo>
                    <a:pt x="268" y="1964"/>
                    <a:pt x="270" y="1971"/>
                    <a:pt x="272" y="1977"/>
                  </a:cubicBezTo>
                  <a:cubicBezTo>
                    <a:pt x="276" y="1993"/>
                    <a:pt x="286" y="2012"/>
                    <a:pt x="295" y="2028"/>
                  </a:cubicBezTo>
                  <a:cubicBezTo>
                    <a:pt x="303" y="2047"/>
                    <a:pt x="311" y="2063"/>
                    <a:pt x="321" y="2082"/>
                  </a:cubicBezTo>
                  <a:cubicBezTo>
                    <a:pt x="358" y="2158"/>
                    <a:pt x="399" y="2234"/>
                    <a:pt x="447" y="2303"/>
                  </a:cubicBezTo>
                  <a:cubicBezTo>
                    <a:pt x="473" y="2342"/>
                    <a:pt x="506" y="2367"/>
                    <a:pt x="554" y="2373"/>
                  </a:cubicBezTo>
                  <a:cubicBezTo>
                    <a:pt x="560" y="2374"/>
                    <a:pt x="567" y="2375"/>
                    <a:pt x="575" y="2375"/>
                  </a:cubicBezTo>
                  <a:cubicBezTo>
                    <a:pt x="611" y="2375"/>
                    <a:pt x="653" y="2361"/>
                    <a:pt x="677" y="2332"/>
                  </a:cubicBezTo>
                  <a:cubicBezTo>
                    <a:pt x="777" y="2209"/>
                    <a:pt x="872" y="2082"/>
                    <a:pt x="952" y="1944"/>
                  </a:cubicBezTo>
                  <a:cubicBezTo>
                    <a:pt x="1032" y="1806"/>
                    <a:pt x="1100" y="1665"/>
                    <a:pt x="1158" y="1517"/>
                  </a:cubicBezTo>
                  <a:cubicBezTo>
                    <a:pt x="1184" y="1447"/>
                    <a:pt x="1209" y="1379"/>
                    <a:pt x="1227" y="1307"/>
                  </a:cubicBezTo>
                  <a:cubicBezTo>
                    <a:pt x="1246" y="1235"/>
                    <a:pt x="1266" y="1161"/>
                    <a:pt x="1283" y="1089"/>
                  </a:cubicBezTo>
                  <a:cubicBezTo>
                    <a:pt x="1291" y="1052"/>
                    <a:pt x="1299" y="1015"/>
                    <a:pt x="1305" y="980"/>
                  </a:cubicBezTo>
                  <a:cubicBezTo>
                    <a:pt x="1310" y="962"/>
                    <a:pt x="1314" y="945"/>
                    <a:pt x="1316" y="927"/>
                  </a:cubicBezTo>
                  <a:lnTo>
                    <a:pt x="1316" y="924"/>
                  </a:lnTo>
                  <a:lnTo>
                    <a:pt x="1316" y="924"/>
                  </a:lnTo>
                  <a:cubicBezTo>
                    <a:pt x="1319" y="955"/>
                    <a:pt x="1321" y="985"/>
                    <a:pt x="1324" y="1015"/>
                  </a:cubicBezTo>
                  <a:cubicBezTo>
                    <a:pt x="1336" y="1163"/>
                    <a:pt x="1340" y="1305"/>
                    <a:pt x="1351" y="1449"/>
                  </a:cubicBezTo>
                  <a:cubicBezTo>
                    <a:pt x="1361" y="1593"/>
                    <a:pt x="1371" y="1743"/>
                    <a:pt x="1379" y="1888"/>
                  </a:cubicBezTo>
                  <a:cubicBezTo>
                    <a:pt x="1420" y="2470"/>
                    <a:pt x="1462" y="3053"/>
                    <a:pt x="1503" y="3635"/>
                  </a:cubicBezTo>
                  <a:cubicBezTo>
                    <a:pt x="1515" y="3797"/>
                    <a:pt x="1527" y="3959"/>
                    <a:pt x="1538" y="4120"/>
                  </a:cubicBezTo>
                  <a:cubicBezTo>
                    <a:pt x="1544" y="4202"/>
                    <a:pt x="1550" y="4282"/>
                    <a:pt x="1556" y="4364"/>
                  </a:cubicBezTo>
                  <a:cubicBezTo>
                    <a:pt x="1560" y="4419"/>
                    <a:pt x="1570" y="4471"/>
                    <a:pt x="1587" y="4524"/>
                  </a:cubicBezTo>
                  <a:cubicBezTo>
                    <a:pt x="1603" y="4574"/>
                    <a:pt x="1630" y="4615"/>
                    <a:pt x="1657" y="4658"/>
                  </a:cubicBezTo>
                  <a:cubicBezTo>
                    <a:pt x="1679" y="4695"/>
                    <a:pt x="1719" y="4716"/>
                    <a:pt x="1760" y="4716"/>
                  </a:cubicBezTo>
                  <a:cubicBezTo>
                    <a:pt x="1776" y="4716"/>
                    <a:pt x="1792" y="4713"/>
                    <a:pt x="1807" y="4707"/>
                  </a:cubicBezTo>
                  <a:cubicBezTo>
                    <a:pt x="1841" y="4693"/>
                    <a:pt x="1865" y="4664"/>
                    <a:pt x="1874" y="4629"/>
                  </a:cubicBezTo>
                  <a:lnTo>
                    <a:pt x="1874" y="4629"/>
                  </a:lnTo>
                  <a:cubicBezTo>
                    <a:pt x="1874" y="4629"/>
                    <a:pt x="1874" y="4629"/>
                    <a:pt x="1875" y="4629"/>
                  </a:cubicBezTo>
                  <a:cubicBezTo>
                    <a:pt x="1892" y="4582"/>
                    <a:pt x="1914" y="4536"/>
                    <a:pt x="1915" y="4486"/>
                  </a:cubicBezTo>
                  <a:lnTo>
                    <a:pt x="1915" y="4486"/>
                  </a:lnTo>
                  <a:cubicBezTo>
                    <a:pt x="1917" y="4469"/>
                    <a:pt x="1919" y="4451"/>
                    <a:pt x="1920" y="4434"/>
                  </a:cubicBezTo>
                  <a:cubicBezTo>
                    <a:pt x="1922" y="4415"/>
                    <a:pt x="1924" y="4399"/>
                    <a:pt x="1922" y="4380"/>
                  </a:cubicBezTo>
                  <a:cubicBezTo>
                    <a:pt x="1918" y="4346"/>
                    <a:pt x="1914" y="4309"/>
                    <a:pt x="1909" y="4272"/>
                  </a:cubicBezTo>
                  <a:cubicBezTo>
                    <a:pt x="1901" y="4200"/>
                    <a:pt x="1893" y="4128"/>
                    <a:pt x="1885" y="4056"/>
                  </a:cubicBezTo>
                  <a:cubicBezTo>
                    <a:pt x="1868" y="3916"/>
                    <a:pt x="1852" y="3774"/>
                    <a:pt x="1838" y="3633"/>
                  </a:cubicBezTo>
                  <a:cubicBezTo>
                    <a:pt x="1805" y="3351"/>
                    <a:pt x="1772" y="3070"/>
                    <a:pt x="1739" y="2788"/>
                  </a:cubicBezTo>
                  <a:cubicBezTo>
                    <a:pt x="1708" y="2505"/>
                    <a:pt x="1673" y="2221"/>
                    <a:pt x="1640" y="1938"/>
                  </a:cubicBezTo>
                  <a:cubicBezTo>
                    <a:pt x="1624" y="1794"/>
                    <a:pt x="1605" y="1652"/>
                    <a:pt x="1589" y="1510"/>
                  </a:cubicBezTo>
                  <a:cubicBezTo>
                    <a:pt x="1581" y="1441"/>
                    <a:pt x="1573" y="1371"/>
                    <a:pt x="1564" y="1303"/>
                  </a:cubicBezTo>
                  <a:cubicBezTo>
                    <a:pt x="1560" y="1260"/>
                    <a:pt x="1554" y="1217"/>
                    <a:pt x="1548" y="1176"/>
                  </a:cubicBezTo>
                  <a:cubicBezTo>
                    <a:pt x="1546" y="1159"/>
                    <a:pt x="1544" y="1145"/>
                    <a:pt x="1542" y="1130"/>
                  </a:cubicBezTo>
                  <a:cubicBezTo>
                    <a:pt x="1540" y="1122"/>
                    <a:pt x="1538" y="1112"/>
                    <a:pt x="1538" y="1104"/>
                  </a:cubicBezTo>
                  <a:cubicBezTo>
                    <a:pt x="1537" y="1100"/>
                    <a:pt x="1536" y="1097"/>
                    <a:pt x="1535" y="1094"/>
                  </a:cubicBezTo>
                  <a:lnTo>
                    <a:pt x="1535" y="1094"/>
                  </a:lnTo>
                  <a:cubicBezTo>
                    <a:pt x="1536" y="1093"/>
                    <a:pt x="1536" y="1090"/>
                    <a:pt x="1536" y="1087"/>
                  </a:cubicBezTo>
                  <a:cubicBezTo>
                    <a:pt x="1523" y="927"/>
                    <a:pt x="1503" y="769"/>
                    <a:pt x="1486" y="611"/>
                  </a:cubicBezTo>
                  <a:cubicBezTo>
                    <a:pt x="1470" y="450"/>
                    <a:pt x="1449" y="292"/>
                    <a:pt x="1429" y="132"/>
                  </a:cubicBezTo>
                  <a:cubicBezTo>
                    <a:pt x="1425" y="91"/>
                    <a:pt x="1396" y="47"/>
                    <a:pt x="1349" y="47"/>
                  </a:cubicBezTo>
                  <a:cubicBezTo>
                    <a:pt x="1347" y="47"/>
                    <a:pt x="1345" y="47"/>
                    <a:pt x="1342" y="48"/>
                  </a:cubicBezTo>
                  <a:cubicBezTo>
                    <a:pt x="1297" y="50"/>
                    <a:pt x="1256" y="85"/>
                    <a:pt x="1256" y="132"/>
                  </a:cubicBezTo>
                  <a:cubicBezTo>
                    <a:pt x="1256" y="276"/>
                    <a:pt x="1248" y="420"/>
                    <a:pt x="1231" y="563"/>
                  </a:cubicBezTo>
                  <a:cubicBezTo>
                    <a:pt x="1227" y="600"/>
                    <a:pt x="1223" y="617"/>
                    <a:pt x="1215" y="656"/>
                  </a:cubicBezTo>
                  <a:cubicBezTo>
                    <a:pt x="1207" y="691"/>
                    <a:pt x="1199" y="726"/>
                    <a:pt x="1188" y="761"/>
                  </a:cubicBezTo>
                  <a:cubicBezTo>
                    <a:pt x="1170" y="830"/>
                    <a:pt x="1147" y="898"/>
                    <a:pt x="1123" y="968"/>
                  </a:cubicBezTo>
                  <a:cubicBezTo>
                    <a:pt x="1110" y="1001"/>
                    <a:pt x="1098" y="1034"/>
                    <a:pt x="1084" y="1069"/>
                  </a:cubicBezTo>
                  <a:cubicBezTo>
                    <a:pt x="1081" y="1075"/>
                    <a:pt x="1079" y="1083"/>
                    <a:pt x="1075" y="1089"/>
                  </a:cubicBezTo>
                  <a:cubicBezTo>
                    <a:pt x="1074" y="1091"/>
                    <a:pt x="1067" y="1109"/>
                    <a:pt x="1067" y="1109"/>
                  </a:cubicBezTo>
                  <a:cubicBezTo>
                    <a:pt x="1067" y="1109"/>
                    <a:pt x="1068" y="1109"/>
                    <a:pt x="1068" y="1108"/>
                  </a:cubicBezTo>
                  <a:lnTo>
                    <a:pt x="1068" y="1108"/>
                  </a:lnTo>
                  <a:cubicBezTo>
                    <a:pt x="1066" y="1113"/>
                    <a:pt x="1064" y="1118"/>
                    <a:pt x="1063" y="1120"/>
                  </a:cubicBezTo>
                  <a:cubicBezTo>
                    <a:pt x="1059" y="1130"/>
                    <a:pt x="1055" y="1139"/>
                    <a:pt x="1051" y="1149"/>
                  </a:cubicBezTo>
                  <a:cubicBezTo>
                    <a:pt x="1047" y="1157"/>
                    <a:pt x="1042" y="1165"/>
                    <a:pt x="1038" y="1173"/>
                  </a:cubicBezTo>
                  <a:cubicBezTo>
                    <a:pt x="1038" y="1176"/>
                    <a:pt x="1036" y="1180"/>
                    <a:pt x="1034" y="1184"/>
                  </a:cubicBezTo>
                  <a:lnTo>
                    <a:pt x="1028" y="1196"/>
                  </a:lnTo>
                  <a:cubicBezTo>
                    <a:pt x="1028" y="1196"/>
                    <a:pt x="1028" y="1196"/>
                    <a:pt x="1028" y="1196"/>
                  </a:cubicBezTo>
                  <a:lnTo>
                    <a:pt x="1028" y="1196"/>
                  </a:lnTo>
                  <a:cubicBezTo>
                    <a:pt x="1026" y="1200"/>
                    <a:pt x="1024" y="1202"/>
                    <a:pt x="1022" y="1206"/>
                  </a:cubicBezTo>
                  <a:cubicBezTo>
                    <a:pt x="1022" y="1210"/>
                    <a:pt x="1020" y="1213"/>
                    <a:pt x="1018" y="1217"/>
                  </a:cubicBezTo>
                  <a:cubicBezTo>
                    <a:pt x="1014" y="1225"/>
                    <a:pt x="1008" y="1235"/>
                    <a:pt x="1003" y="1243"/>
                  </a:cubicBezTo>
                  <a:cubicBezTo>
                    <a:pt x="987" y="1274"/>
                    <a:pt x="973" y="1307"/>
                    <a:pt x="956" y="1338"/>
                  </a:cubicBezTo>
                  <a:cubicBezTo>
                    <a:pt x="895" y="1467"/>
                    <a:pt x="823" y="1593"/>
                    <a:pt x="749" y="1716"/>
                  </a:cubicBezTo>
                  <a:cubicBezTo>
                    <a:pt x="695" y="1804"/>
                    <a:pt x="638" y="1891"/>
                    <a:pt x="578" y="1976"/>
                  </a:cubicBezTo>
                  <a:lnTo>
                    <a:pt x="578" y="1976"/>
                  </a:lnTo>
                  <a:cubicBezTo>
                    <a:pt x="537" y="1914"/>
                    <a:pt x="498" y="1850"/>
                    <a:pt x="461" y="1786"/>
                  </a:cubicBezTo>
                  <a:cubicBezTo>
                    <a:pt x="426" y="1724"/>
                    <a:pt x="393" y="1660"/>
                    <a:pt x="362" y="1595"/>
                  </a:cubicBezTo>
                  <a:cubicBezTo>
                    <a:pt x="354" y="1578"/>
                    <a:pt x="348" y="1564"/>
                    <a:pt x="340" y="1547"/>
                  </a:cubicBezTo>
                  <a:cubicBezTo>
                    <a:pt x="338" y="1539"/>
                    <a:pt x="334" y="1531"/>
                    <a:pt x="330" y="1523"/>
                  </a:cubicBezTo>
                  <a:cubicBezTo>
                    <a:pt x="328" y="1519"/>
                    <a:pt x="325" y="1515"/>
                    <a:pt x="323" y="1510"/>
                  </a:cubicBezTo>
                  <a:cubicBezTo>
                    <a:pt x="322" y="1506"/>
                    <a:pt x="321" y="1504"/>
                    <a:pt x="322" y="1504"/>
                  </a:cubicBezTo>
                  <a:lnTo>
                    <a:pt x="322" y="1504"/>
                  </a:lnTo>
                  <a:cubicBezTo>
                    <a:pt x="322" y="1504"/>
                    <a:pt x="322" y="1504"/>
                    <a:pt x="322" y="1504"/>
                  </a:cubicBezTo>
                  <a:lnTo>
                    <a:pt x="322" y="1504"/>
                  </a:lnTo>
                  <a:cubicBezTo>
                    <a:pt x="309" y="1474"/>
                    <a:pt x="296" y="1444"/>
                    <a:pt x="284" y="1412"/>
                  </a:cubicBezTo>
                  <a:cubicBezTo>
                    <a:pt x="262" y="1342"/>
                    <a:pt x="239" y="1272"/>
                    <a:pt x="221" y="1200"/>
                  </a:cubicBezTo>
                  <a:cubicBezTo>
                    <a:pt x="210" y="1165"/>
                    <a:pt x="202" y="1130"/>
                    <a:pt x="194" y="1095"/>
                  </a:cubicBezTo>
                  <a:cubicBezTo>
                    <a:pt x="192" y="1079"/>
                    <a:pt x="188" y="1063"/>
                    <a:pt x="184" y="1044"/>
                  </a:cubicBezTo>
                  <a:cubicBezTo>
                    <a:pt x="184" y="1036"/>
                    <a:pt x="182" y="1028"/>
                    <a:pt x="182" y="1019"/>
                  </a:cubicBezTo>
                  <a:cubicBezTo>
                    <a:pt x="182" y="1021"/>
                    <a:pt x="182" y="1021"/>
                    <a:pt x="182" y="1021"/>
                  </a:cubicBezTo>
                  <a:cubicBezTo>
                    <a:pt x="181" y="1021"/>
                    <a:pt x="180" y="1004"/>
                    <a:pt x="180" y="1001"/>
                  </a:cubicBezTo>
                  <a:cubicBezTo>
                    <a:pt x="161" y="857"/>
                    <a:pt x="155" y="711"/>
                    <a:pt x="159" y="567"/>
                  </a:cubicBezTo>
                  <a:cubicBezTo>
                    <a:pt x="165" y="399"/>
                    <a:pt x="184" y="255"/>
                    <a:pt x="219" y="91"/>
                  </a:cubicBezTo>
                  <a:cubicBezTo>
                    <a:pt x="227" y="54"/>
                    <a:pt x="208" y="13"/>
                    <a:pt x="169" y="2"/>
                  </a:cubicBezTo>
                  <a:cubicBezTo>
                    <a:pt x="164" y="1"/>
                    <a:pt x="159" y="1"/>
                    <a:pt x="153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33"/>
            <p:cNvSpPr/>
            <p:nvPr/>
          </p:nvSpPr>
          <p:spPr>
            <a:xfrm>
              <a:off x="4713450" y="3498025"/>
              <a:ext cx="14000" cy="8200"/>
            </a:xfrm>
            <a:custGeom>
              <a:avLst/>
              <a:gdLst/>
              <a:ahLst/>
              <a:cxnLst/>
              <a:rect l="l" t="t" r="r" b="b"/>
              <a:pathLst>
                <a:path w="560" h="328" extrusionOk="0">
                  <a:moveTo>
                    <a:pt x="481" y="1"/>
                  </a:moveTo>
                  <a:cubicBezTo>
                    <a:pt x="462" y="1"/>
                    <a:pt x="443" y="4"/>
                    <a:pt x="424" y="8"/>
                  </a:cubicBezTo>
                  <a:lnTo>
                    <a:pt x="424" y="8"/>
                  </a:lnTo>
                  <a:cubicBezTo>
                    <a:pt x="415" y="5"/>
                    <a:pt x="405" y="4"/>
                    <a:pt x="395" y="4"/>
                  </a:cubicBezTo>
                  <a:cubicBezTo>
                    <a:pt x="386" y="4"/>
                    <a:pt x="377" y="5"/>
                    <a:pt x="368" y="7"/>
                  </a:cubicBezTo>
                  <a:cubicBezTo>
                    <a:pt x="352" y="13"/>
                    <a:pt x="338" y="21"/>
                    <a:pt x="325" y="34"/>
                  </a:cubicBezTo>
                  <a:cubicBezTo>
                    <a:pt x="319" y="40"/>
                    <a:pt x="313" y="47"/>
                    <a:pt x="309" y="55"/>
                  </a:cubicBezTo>
                  <a:lnTo>
                    <a:pt x="309" y="55"/>
                  </a:lnTo>
                  <a:cubicBezTo>
                    <a:pt x="295" y="66"/>
                    <a:pt x="281" y="77"/>
                    <a:pt x="266" y="85"/>
                  </a:cubicBezTo>
                  <a:cubicBezTo>
                    <a:pt x="243" y="99"/>
                    <a:pt x="216" y="114"/>
                    <a:pt x="192" y="126"/>
                  </a:cubicBezTo>
                  <a:cubicBezTo>
                    <a:pt x="142" y="155"/>
                    <a:pt x="93" y="182"/>
                    <a:pt x="42" y="208"/>
                  </a:cubicBezTo>
                  <a:cubicBezTo>
                    <a:pt x="13" y="225"/>
                    <a:pt x="1" y="268"/>
                    <a:pt x="19" y="297"/>
                  </a:cubicBezTo>
                  <a:cubicBezTo>
                    <a:pt x="32" y="318"/>
                    <a:pt x="52" y="327"/>
                    <a:pt x="73" y="327"/>
                  </a:cubicBezTo>
                  <a:cubicBezTo>
                    <a:pt x="84" y="327"/>
                    <a:pt x="96" y="324"/>
                    <a:pt x="107" y="319"/>
                  </a:cubicBezTo>
                  <a:lnTo>
                    <a:pt x="110" y="319"/>
                  </a:lnTo>
                  <a:cubicBezTo>
                    <a:pt x="159" y="297"/>
                    <a:pt x="210" y="274"/>
                    <a:pt x="262" y="251"/>
                  </a:cubicBezTo>
                  <a:cubicBezTo>
                    <a:pt x="286" y="239"/>
                    <a:pt x="310" y="229"/>
                    <a:pt x="337" y="217"/>
                  </a:cubicBezTo>
                  <a:lnTo>
                    <a:pt x="337" y="217"/>
                  </a:lnTo>
                  <a:cubicBezTo>
                    <a:pt x="337" y="217"/>
                    <a:pt x="337" y="217"/>
                    <a:pt x="338" y="217"/>
                  </a:cubicBezTo>
                  <a:cubicBezTo>
                    <a:pt x="338" y="217"/>
                    <a:pt x="340" y="217"/>
                    <a:pt x="342" y="217"/>
                  </a:cubicBezTo>
                  <a:cubicBezTo>
                    <a:pt x="348" y="214"/>
                    <a:pt x="354" y="212"/>
                    <a:pt x="360" y="210"/>
                  </a:cubicBezTo>
                  <a:cubicBezTo>
                    <a:pt x="366" y="208"/>
                    <a:pt x="372" y="206"/>
                    <a:pt x="379" y="206"/>
                  </a:cubicBezTo>
                  <a:cubicBezTo>
                    <a:pt x="381" y="205"/>
                    <a:pt x="383" y="204"/>
                    <a:pt x="386" y="203"/>
                  </a:cubicBezTo>
                  <a:lnTo>
                    <a:pt x="386" y="203"/>
                  </a:lnTo>
                  <a:cubicBezTo>
                    <a:pt x="389" y="203"/>
                    <a:pt x="393" y="204"/>
                    <a:pt x="397" y="204"/>
                  </a:cubicBezTo>
                  <a:cubicBezTo>
                    <a:pt x="419" y="204"/>
                    <a:pt x="439" y="197"/>
                    <a:pt x="457" y="184"/>
                  </a:cubicBezTo>
                  <a:cubicBezTo>
                    <a:pt x="470" y="173"/>
                    <a:pt x="482" y="158"/>
                    <a:pt x="490" y="141"/>
                  </a:cubicBezTo>
                  <a:lnTo>
                    <a:pt x="490" y="141"/>
                  </a:lnTo>
                  <a:cubicBezTo>
                    <a:pt x="506" y="126"/>
                    <a:pt x="521" y="110"/>
                    <a:pt x="533" y="91"/>
                  </a:cubicBezTo>
                  <a:cubicBezTo>
                    <a:pt x="559" y="52"/>
                    <a:pt x="525" y="5"/>
                    <a:pt x="481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33"/>
            <p:cNvSpPr/>
            <p:nvPr/>
          </p:nvSpPr>
          <p:spPr>
            <a:xfrm>
              <a:off x="4710425" y="3486500"/>
              <a:ext cx="17025" cy="20250"/>
            </a:xfrm>
            <a:custGeom>
              <a:avLst/>
              <a:gdLst/>
              <a:ahLst/>
              <a:cxnLst/>
              <a:rect l="l" t="t" r="r" b="b"/>
              <a:pathLst>
                <a:path w="681" h="810" extrusionOk="0">
                  <a:moveTo>
                    <a:pt x="381" y="257"/>
                  </a:moveTo>
                  <a:lnTo>
                    <a:pt x="372" y="260"/>
                  </a:lnTo>
                  <a:cubicBezTo>
                    <a:pt x="375" y="259"/>
                    <a:pt x="378" y="258"/>
                    <a:pt x="381" y="257"/>
                  </a:cubicBezTo>
                  <a:close/>
                  <a:moveTo>
                    <a:pt x="346" y="277"/>
                  </a:moveTo>
                  <a:lnTo>
                    <a:pt x="340" y="281"/>
                  </a:lnTo>
                  <a:lnTo>
                    <a:pt x="340" y="281"/>
                  </a:lnTo>
                  <a:cubicBezTo>
                    <a:pt x="342" y="279"/>
                    <a:pt x="344" y="278"/>
                    <a:pt x="346" y="277"/>
                  </a:cubicBezTo>
                  <a:close/>
                  <a:moveTo>
                    <a:pt x="272" y="351"/>
                  </a:moveTo>
                  <a:lnTo>
                    <a:pt x="265" y="359"/>
                  </a:lnTo>
                  <a:cubicBezTo>
                    <a:pt x="267" y="356"/>
                    <a:pt x="270" y="354"/>
                    <a:pt x="272" y="351"/>
                  </a:cubicBezTo>
                  <a:close/>
                  <a:moveTo>
                    <a:pt x="185" y="486"/>
                  </a:moveTo>
                  <a:lnTo>
                    <a:pt x="184" y="493"/>
                  </a:lnTo>
                  <a:lnTo>
                    <a:pt x="184" y="493"/>
                  </a:lnTo>
                  <a:cubicBezTo>
                    <a:pt x="185" y="491"/>
                    <a:pt x="185" y="489"/>
                    <a:pt x="185" y="486"/>
                  </a:cubicBezTo>
                  <a:close/>
                  <a:moveTo>
                    <a:pt x="183" y="501"/>
                  </a:moveTo>
                  <a:lnTo>
                    <a:pt x="181" y="511"/>
                  </a:lnTo>
                  <a:cubicBezTo>
                    <a:pt x="182" y="508"/>
                    <a:pt x="182" y="504"/>
                    <a:pt x="183" y="501"/>
                  </a:cubicBezTo>
                  <a:close/>
                  <a:moveTo>
                    <a:pt x="191" y="593"/>
                  </a:moveTo>
                  <a:lnTo>
                    <a:pt x="191" y="593"/>
                  </a:lnTo>
                  <a:cubicBezTo>
                    <a:pt x="191" y="593"/>
                    <a:pt x="192" y="593"/>
                    <a:pt x="192" y="593"/>
                  </a:cubicBezTo>
                  <a:lnTo>
                    <a:pt x="192" y="593"/>
                  </a:lnTo>
                  <a:cubicBezTo>
                    <a:pt x="192" y="593"/>
                    <a:pt x="192" y="593"/>
                    <a:pt x="191" y="593"/>
                  </a:cubicBezTo>
                  <a:cubicBezTo>
                    <a:pt x="191" y="593"/>
                    <a:pt x="191" y="593"/>
                    <a:pt x="191" y="593"/>
                  </a:cubicBezTo>
                  <a:close/>
                  <a:moveTo>
                    <a:pt x="437" y="0"/>
                  </a:moveTo>
                  <a:cubicBezTo>
                    <a:pt x="405" y="0"/>
                    <a:pt x="373" y="5"/>
                    <a:pt x="341" y="16"/>
                  </a:cubicBezTo>
                  <a:cubicBezTo>
                    <a:pt x="251" y="43"/>
                    <a:pt x="171" y="100"/>
                    <a:pt x="111" y="174"/>
                  </a:cubicBezTo>
                  <a:cubicBezTo>
                    <a:pt x="93" y="199"/>
                    <a:pt x="72" y="224"/>
                    <a:pt x="56" y="250"/>
                  </a:cubicBezTo>
                  <a:cubicBezTo>
                    <a:pt x="50" y="258"/>
                    <a:pt x="46" y="269"/>
                    <a:pt x="39" y="279"/>
                  </a:cubicBezTo>
                  <a:cubicBezTo>
                    <a:pt x="29" y="300"/>
                    <a:pt x="21" y="322"/>
                    <a:pt x="21" y="347"/>
                  </a:cubicBezTo>
                  <a:cubicBezTo>
                    <a:pt x="21" y="347"/>
                    <a:pt x="21" y="348"/>
                    <a:pt x="21" y="349"/>
                  </a:cubicBezTo>
                  <a:lnTo>
                    <a:pt x="21" y="349"/>
                  </a:lnTo>
                  <a:cubicBezTo>
                    <a:pt x="6" y="404"/>
                    <a:pt x="1" y="465"/>
                    <a:pt x="2" y="521"/>
                  </a:cubicBezTo>
                  <a:cubicBezTo>
                    <a:pt x="5" y="583"/>
                    <a:pt x="21" y="653"/>
                    <a:pt x="60" y="706"/>
                  </a:cubicBezTo>
                  <a:cubicBezTo>
                    <a:pt x="87" y="743"/>
                    <a:pt x="115" y="772"/>
                    <a:pt x="155" y="797"/>
                  </a:cubicBezTo>
                  <a:cubicBezTo>
                    <a:pt x="167" y="805"/>
                    <a:pt x="182" y="809"/>
                    <a:pt x="196" y="809"/>
                  </a:cubicBezTo>
                  <a:cubicBezTo>
                    <a:pt x="225" y="809"/>
                    <a:pt x="254" y="793"/>
                    <a:pt x="267" y="768"/>
                  </a:cubicBezTo>
                  <a:cubicBezTo>
                    <a:pt x="278" y="749"/>
                    <a:pt x="284" y="725"/>
                    <a:pt x="276" y="704"/>
                  </a:cubicBezTo>
                  <a:cubicBezTo>
                    <a:pt x="270" y="687"/>
                    <a:pt x="261" y="672"/>
                    <a:pt x="247" y="661"/>
                  </a:cubicBezTo>
                  <a:lnTo>
                    <a:pt x="247" y="661"/>
                  </a:lnTo>
                  <a:cubicBezTo>
                    <a:pt x="247" y="661"/>
                    <a:pt x="247" y="661"/>
                    <a:pt x="247" y="661"/>
                  </a:cubicBezTo>
                  <a:cubicBezTo>
                    <a:pt x="247" y="661"/>
                    <a:pt x="247" y="660"/>
                    <a:pt x="245" y="659"/>
                  </a:cubicBezTo>
                  <a:lnTo>
                    <a:pt x="239" y="653"/>
                  </a:lnTo>
                  <a:cubicBezTo>
                    <a:pt x="235" y="651"/>
                    <a:pt x="228" y="647"/>
                    <a:pt x="224" y="643"/>
                  </a:cubicBezTo>
                  <a:cubicBezTo>
                    <a:pt x="220" y="639"/>
                    <a:pt x="218" y="634"/>
                    <a:pt x="214" y="628"/>
                  </a:cubicBezTo>
                  <a:cubicBezTo>
                    <a:pt x="213" y="627"/>
                    <a:pt x="212" y="626"/>
                    <a:pt x="210" y="625"/>
                  </a:cubicBezTo>
                  <a:lnTo>
                    <a:pt x="210" y="625"/>
                  </a:lnTo>
                  <a:cubicBezTo>
                    <a:pt x="206" y="618"/>
                    <a:pt x="202" y="612"/>
                    <a:pt x="198" y="604"/>
                  </a:cubicBezTo>
                  <a:cubicBezTo>
                    <a:pt x="196" y="599"/>
                    <a:pt x="194" y="595"/>
                    <a:pt x="191" y="589"/>
                  </a:cubicBezTo>
                  <a:cubicBezTo>
                    <a:pt x="191" y="588"/>
                    <a:pt x="190" y="587"/>
                    <a:pt x="190" y="587"/>
                  </a:cubicBezTo>
                  <a:lnTo>
                    <a:pt x="190" y="587"/>
                  </a:lnTo>
                  <a:cubicBezTo>
                    <a:pt x="188" y="579"/>
                    <a:pt x="185" y="571"/>
                    <a:pt x="183" y="562"/>
                  </a:cubicBezTo>
                  <a:cubicBezTo>
                    <a:pt x="183" y="562"/>
                    <a:pt x="183" y="562"/>
                    <a:pt x="183" y="562"/>
                  </a:cubicBezTo>
                  <a:lnTo>
                    <a:pt x="183" y="562"/>
                  </a:lnTo>
                  <a:cubicBezTo>
                    <a:pt x="183" y="561"/>
                    <a:pt x="183" y="561"/>
                    <a:pt x="183" y="560"/>
                  </a:cubicBezTo>
                  <a:cubicBezTo>
                    <a:pt x="183" y="558"/>
                    <a:pt x="183" y="554"/>
                    <a:pt x="183" y="552"/>
                  </a:cubicBezTo>
                  <a:cubicBezTo>
                    <a:pt x="182" y="534"/>
                    <a:pt x="181" y="516"/>
                    <a:pt x="184" y="498"/>
                  </a:cubicBezTo>
                  <a:lnTo>
                    <a:pt x="184" y="498"/>
                  </a:lnTo>
                  <a:cubicBezTo>
                    <a:pt x="186" y="490"/>
                    <a:pt x="188" y="481"/>
                    <a:pt x="192" y="473"/>
                  </a:cubicBezTo>
                  <a:lnTo>
                    <a:pt x="192" y="473"/>
                  </a:lnTo>
                  <a:lnTo>
                    <a:pt x="189" y="478"/>
                  </a:lnTo>
                  <a:cubicBezTo>
                    <a:pt x="191" y="474"/>
                    <a:pt x="193" y="470"/>
                    <a:pt x="195" y="466"/>
                  </a:cubicBezTo>
                  <a:lnTo>
                    <a:pt x="195" y="466"/>
                  </a:lnTo>
                  <a:cubicBezTo>
                    <a:pt x="194" y="468"/>
                    <a:pt x="193" y="471"/>
                    <a:pt x="192" y="473"/>
                  </a:cubicBezTo>
                  <a:lnTo>
                    <a:pt x="192" y="473"/>
                  </a:lnTo>
                  <a:lnTo>
                    <a:pt x="198" y="460"/>
                  </a:lnTo>
                  <a:lnTo>
                    <a:pt x="198" y="460"/>
                  </a:lnTo>
                  <a:cubicBezTo>
                    <a:pt x="197" y="462"/>
                    <a:pt x="196" y="464"/>
                    <a:pt x="195" y="466"/>
                  </a:cubicBezTo>
                  <a:lnTo>
                    <a:pt x="195" y="466"/>
                  </a:lnTo>
                  <a:cubicBezTo>
                    <a:pt x="197" y="462"/>
                    <a:pt x="198" y="459"/>
                    <a:pt x="200" y="456"/>
                  </a:cubicBezTo>
                  <a:lnTo>
                    <a:pt x="200" y="456"/>
                  </a:lnTo>
                  <a:lnTo>
                    <a:pt x="198" y="460"/>
                  </a:lnTo>
                  <a:lnTo>
                    <a:pt x="198" y="460"/>
                  </a:lnTo>
                  <a:cubicBezTo>
                    <a:pt x="202" y="451"/>
                    <a:pt x="207" y="442"/>
                    <a:pt x="213" y="433"/>
                  </a:cubicBezTo>
                  <a:lnTo>
                    <a:pt x="213" y="433"/>
                  </a:lnTo>
                  <a:cubicBezTo>
                    <a:pt x="223" y="424"/>
                    <a:pt x="232" y="414"/>
                    <a:pt x="239" y="402"/>
                  </a:cubicBezTo>
                  <a:cubicBezTo>
                    <a:pt x="245" y="394"/>
                    <a:pt x="249" y="386"/>
                    <a:pt x="253" y="380"/>
                  </a:cubicBezTo>
                  <a:cubicBezTo>
                    <a:pt x="261" y="366"/>
                    <a:pt x="270" y="354"/>
                    <a:pt x="278" y="343"/>
                  </a:cubicBezTo>
                  <a:lnTo>
                    <a:pt x="278" y="343"/>
                  </a:lnTo>
                  <a:cubicBezTo>
                    <a:pt x="295" y="322"/>
                    <a:pt x="313" y="303"/>
                    <a:pt x="333" y="287"/>
                  </a:cubicBezTo>
                  <a:lnTo>
                    <a:pt x="333" y="287"/>
                  </a:lnTo>
                  <a:cubicBezTo>
                    <a:pt x="351" y="274"/>
                    <a:pt x="369" y="263"/>
                    <a:pt x="388" y="254"/>
                  </a:cubicBezTo>
                  <a:lnTo>
                    <a:pt x="388" y="254"/>
                  </a:lnTo>
                  <a:cubicBezTo>
                    <a:pt x="401" y="249"/>
                    <a:pt x="415" y="246"/>
                    <a:pt x="428" y="243"/>
                  </a:cubicBezTo>
                  <a:lnTo>
                    <a:pt x="428" y="243"/>
                  </a:lnTo>
                  <a:cubicBezTo>
                    <a:pt x="443" y="241"/>
                    <a:pt x="458" y="240"/>
                    <a:pt x="473" y="240"/>
                  </a:cubicBezTo>
                  <a:cubicBezTo>
                    <a:pt x="478" y="240"/>
                    <a:pt x="483" y="240"/>
                    <a:pt x="488" y="241"/>
                  </a:cubicBezTo>
                  <a:lnTo>
                    <a:pt x="488" y="241"/>
                  </a:lnTo>
                  <a:cubicBezTo>
                    <a:pt x="502" y="243"/>
                    <a:pt x="517" y="245"/>
                    <a:pt x="532" y="247"/>
                  </a:cubicBezTo>
                  <a:lnTo>
                    <a:pt x="532" y="247"/>
                  </a:lnTo>
                  <a:cubicBezTo>
                    <a:pt x="539" y="248"/>
                    <a:pt x="545" y="250"/>
                    <a:pt x="551" y="252"/>
                  </a:cubicBezTo>
                  <a:cubicBezTo>
                    <a:pt x="558" y="254"/>
                    <a:pt x="566" y="255"/>
                    <a:pt x="573" y="255"/>
                  </a:cubicBezTo>
                  <a:cubicBezTo>
                    <a:pt x="607" y="255"/>
                    <a:pt x="643" y="237"/>
                    <a:pt x="660" y="207"/>
                  </a:cubicBezTo>
                  <a:cubicBezTo>
                    <a:pt x="680" y="168"/>
                    <a:pt x="672" y="125"/>
                    <a:pt x="643" y="92"/>
                  </a:cubicBezTo>
                  <a:cubicBezTo>
                    <a:pt x="627" y="71"/>
                    <a:pt x="604" y="51"/>
                    <a:pt x="582" y="39"/>
                  </a:cubicBezTo>
                  <a:cubicBezTo>
                    <a:pt x="559" y="24"/>
                    <a:pt x="533" y="16"/>
                    <a:pt x="506" y="8"/>
                  </a:cubicBezTo>
                  <a:cubicBezTo>
                    <a:pt x="483" y="3"/>
                    <a:pt x="460" y="0"/>
                    <a:pt x="437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33"/>
            <p:cNvSpPr/>
            <p:nvPr/>
          </p:nvSpPr>
          <p:spPr>
            <a:xfrm>
              <a:off x="4757275" y="3455250"/>
              <a:ext cx="55525" cy="56150"/>
            </a:xfrm>
            <a:custGeom>
              <a:avLst/>
              <a:gdLst/>
              <a:ahLst/>
              <a:cxnLst/>
              <a:rect l="l" t="t" r="r" b="b"/>
              <a:pathLst>
                <a:path w="2221" h="2246" extrusionOk="0">
                  <a:moveTo>
                    <a:pt x="968" y="391"/>
                  </a:moveTo>
                  <a:lnTo>
                    <a:pt x="954" y="393"/>
                  </a:lnTo>
                  <a:lnTo>
                    <a:pt x="954" y="393"/>
                  </a:lnTo>
                  <a:cubicBezTo>
                    <a:pt x="958" y="392"/>
                    <a:pt x="963" y="391"/>
                    <a:pt x="968" y="391"/>
                  </a:cubicBezTo>
                  <a:close/>
                  <a:moveTo>
                    <a:pt x="932" y="395"/>
                  </a:moveTo>
                  <a:lnTo>
                    <a:pt x="918" y="397"/>
                  </a:lnTo>
                  <a:cubicBezTo>
                    <a:pt x="923" y="396"/>
                    <a:pt x="928" y="396"/>
                    <a:pt x="932" y="395"/>
                  </a:cubicBezTo>
                  <a:close/>
                  <a:moveTo>
                    <a:pt x="1192" y="393"/>
                  </a:moveTo>
                  <a:cubicBezTo>
                    <a:pt x="1202" y="394"/>
                    <a:pt x="1213" y="396"/>
                    <a:pt x="1223" y="398"/>
                  </a:cubicBezTo>
                  <a:lnTo>
                    <a:pt x="1223" y="398"/>
                  </a:lnTo>
                  <a:lnTo>
                    <a:pt x="1192" y="393"/>
                  </a:lnTo>
                  <a:close/>
                  <a:moveTo>
                    <a:pt x="1399" y="442"/>
                  </a:moveTo>
                  <a:cubicBezTo>
                    <a:pt x="1403" y="444"/>
                    <a:pt x="1406" y="445"/>
                    <a:pt x="1410" y="447"/>
                  </a:cubicBezTo>
                  <a:lnTo>
                    <a:pt x="1410" y="447"/>
                  </a:lnTo>
                  <a:lnTo>
                    <a:pt x="1399" y="442"/>
                  </a:lnTo>
                  <a:close/>
                  <a:moveTo>
                    <a:pt x="1445" y="462"/>
                  </a:moveTo>
                  <a:lnTo>
                    <a:pt x="1445" y="462"/>
                  </a:lnTo>
                  <a:cubicBezTo>
                    <a:pt x="1445" y="462"/>
                    <a:pt x="1446" y="463"/>
                    <a:pt x="1446" y="463"/>
                  </a:cubicBezTo>
                  <a:lnTo>
                    <a:pt x="1445" y="462"/>
                  </a:lnTo>
                  <a:close/>
                  <a:moveTo>
                    <a:pt x="1594" y="555"/>
                  </a:moveTo>
                  <a:cubicBezTo>
                    <a:pt x="1595" y="556"/>
                    <a:pt x="1596" y="557"/>
                    <a:pt x="1596" y="557"/>
                  </a:cubicBezTo>
                  <a:lnTo>
                    <a:pt x="1594" y="555"/>
                  </a:lnTo>
                  <a:close/>
                  <a:moveTo>
                    <a:pt x="481" y="559"/>
                  </a:moveTo>
                  <a:lnTo>
                    <a:pt x="467" y="571"/>
                  </a:lnTo>
                  <a:lnTo>
                    <a:pt x="467" y="571"/>
                  </a:lnTo>
                  <a:cubicBezTo>
                    <a:pt x="472" y="567"/>
                    <a:pt x="476" y="563"/>
                    <a:pt x="481" y="559"/>
                  </a:cubicBezTo>
                  <a:close/>
                  <a:moveTo>
                    <a:pt x="1672" y="631"/>
                  </a:moveTo>
                  <a:cubicBezTo>
                    <a:pt x="1674" y="634"/>
                    <a:pt x="1676" y="636"/>
                    <a:pt x="1678" y="639"/>
                  </a:cubicBezTo>
                  <a:lnTo>
                    <a:pt x="1678" y="639"/>
                  </a:lnTo>
                  <a:lnTo>
                    <a:pt x="1672" y="631"/>
                  </a:lnTo>
                  <a:close/>
                  <a:moveTo>
                    <a:pt x="1763" y="773"/>
                  </a:moveTo>
                  <a:cubicBezTo>
                    <a:pt x="1764" y="775"/>
                    <a:pt x="1765" y="778"/>
                    <a:pt x="1765" y="780"/>
                  </a:cubicBezTo>
                  <a:lnTo>
                    <a:pt x="1765" y="780"/>
                  </a:lnTo>
                  <a:lnTo>
                    <a:pt x="1763" y="773"/>
                  </a:lnTo>
                  <a:close/>
                  <a:moveTo>
                    <a:pt x="1820" y="962"/>
                  </a:moveTo>
                  <a:lnTo>
                    <a:pt x="1820" y="962"/>
                  </a:lnTo>
                  <a:cubicBezTo>
                    <a:pt x="1821" y="970"/>
                    <a:pt x="1822" y="977"/>
                    <a:pt x="1823" y="985"/>
                  </a:cubicBezTo>
                  <a:lnTo>
                    <a:pt x="1823" y="985"/>
                  </a:lnTo>
                  <a:lnTo>
                    <a:pt x="1820" y="962"/>
                  </a:lnTo>
                  <a:close/>
                  <a:moveTo>
                    <a:pt x="1824" y="1216"/>
                  </a:moveTo>
                  <a:cubicBezTo>
                    <a:pt x="1823" y="1225"/>
                    <a:pt x="1822" y="1234"/>
                    <a:pt x="1820" y="1243"/>
                  </a:cubicBezTo>
                  <a:lnTo>
                    <a:pt x="1824" y="1216"/>
                  </a:lnTo>
                  <a:close/>
                  <a:moveTo>
                    <a:pt x="323" y="1398"/>
                  </a:moveTo>
                  <a:lnTo>
                    <a:pt x="335" y="1424"/>
                  </a:lnTo>
                  <a:lnTo>
                    <a:pt x="335" y="1424"/>
                  </a:lnTo>
                  <a:cubicBezTo>
                    <a:pt x="331" y="1415"/>
                    <a:pt x="327" y="1406"/>
                    <a:pt x="323" y="1398"/>
                  </a:cubicBezTo>
                  <a:close/>
                  <a:moveTo>
                    <a:pt x="1759" y="1448"/>
                  </a:moveTo>
                  <a:cubicBezTo>
                    <a:pt x="1757" y="1454"/>
                    <a:pt x="1755" y="1460"/>
                    <a:pt x="1753" y="1465"/>
                  </a:cubicBezTo>
                  <a:lnTo>
                    <a:pt x="1759" y="1448"/>
                  </a:lnTo>
                  <a:close/>
                  <a:moveTo>
                    <a:pt x="413" y="1558"/>
                  </a:moveTo>
                  <a:lnTo>
                    <a:pt x="423" y="1570"/>
                  </a:lnTo>
                  <a:lnTo>
                    <a:pt x="423" y="1570"/>
                  </a:lnTo>
                  <a:cubicBezTo>
                    <a:pt x="420" y="1566"/>
                    <a:pt x="416" y="1562"/>
                    <a:pt x="413" y="1558"/>
                  </a:cubicBezTo>
                  <a:close/>
                  <a:moveTo>
                    <a:pt x="1639" y="1646"/>
                  </a:moveTo>
                  <a:lnTo>
                    <a:pt x="1639" y="1646"/>
                  </a:lnTo>
                  <a:cubicBezTo>
                    <a:pt x="1638" y="1647"/>
                    <a:pt x="1636" y="1649"/>
                    <a:pt x="1635" y="1650"/>
                  </a:cubicBezTo>
                  <a:lnTo>
                    <a:pt x="1639" y="1646"/>
                  </a:lnTo>
                  <a:close/>
                  <a:moveTo>
                    <a:pt x="1137" y="0"/>
                  </a:moveTo>
                  <a:cubicBezTo>
                    <a:pt x="1050" y="0"/>
                    <a:pt x="964" y="10"/>
                    <a:pt x="879" y="27"/>
                  </a:cubicBezTo>
                  <a:cubicBezTo>
                    <a:pt x="789" y="46"/>
                    <a:pt x="697" y="70"/>
                    <a:pt x="618" y="118"/>
                  </a:cubicBezTo>
                  <a:cubicBezTo>
                    <a:pt x="604" y="128"/>
                    <a:pt x="588" y="138"/>
                    <a:pt x="571" y="148"/>
                  </a:cubicBezTo>
                  <a:cubicBezTo>
                    <a:pt x="563" y="153"/>
                    <a:pt x="557" y="159"/>
                    <a:pt x="549" y="165"/>
                  </a:cubicBezTo>
                  <a:cubicBezTo>
                    <a:pt x="542" y="170"/>
                    <a:pt x="534" y="175"/>
                    <a:pt x="526" y="181"/>
                  </a:cubicBezTo>
                  <a:lnTo>
                    <a:pt x="526" y="181"/>
                  </a:lnTo>
                  <a:lnTo>
                    <a:pt x="528" y="179"/>
                  </a:lnTo>
                  <a:lnTo>
                    <a:pt x="528" y="179"/>
                  </a:lnTo>
                  <a:cubicBezTo>
                    <a:pt x="514" y="189"/>
                    <a:pt x="497" y="202"/>
                    <a:pt x="483" y="212"/>
                  </a:cubicBezTo>
                  <a:cubicBezTo>
                    <a:pt x="462" y="229"/>
                    <a:pt x="440" y="247"/>
                    <a:pt x="417" y="266"/>
                  </a:cubicBezTo>
                  <a:cubicBezTo>
                    <a:pt x="392" y="287"/>
                    <a:pt x="366" y="310"/>
                    <a:pt x="344" y="336"/>
                  </a:cubicBezTo>
                  <a:lnTo>
                    <a:pt x="344" y="336"/>
                  </a:lnTo>
                  <a:cubicBezTo>
                    <a:pt x="318" y="359"/>
                    <a:pt x="296" y="393"/>
                    <a:pt x="277" y="420"/>
                  </a:cubicBezTo>
                  <a:cubicBezTo>
                    <a:pt x="262" y="439"/>
                    <a:pt x="249" y="458"/>
                    <a:pt x="238" y="479"/>
                  </a:cubicBezTo>
                  <a:lnTo>
                    <a:pt x="238" y="479"/>
                  </a:lnTo>
                  <a:cubicBezTo>
                    <a:pt x="231" y="489"/>
                    <a:pt x="225" y="500"/>
                    <a:pt x="220" y="516"/>
                  </a:cubicBezTo>
                  <a:cubicBezTo>
                    <a:pt x="218" y="520"/>
                    <a:pt x="216" y="526"/>
                    <a:pt x="216" y="531"/>
                  </a:cubicBezTo>
                  <a:cubicBezTo>
                    <a:pt x="214" y="536"/>
                    <a:pt x="212" y="541"/>
                    <a:pt x="210" y="546"/>
                  </a:cubicBezTo>
                  <a:lnTo>
                    <a:pt x="210" y="546"/>
                  </a:lnTo>
                  <a:cubicBezTo>
                    <a:pt x="190" y="587"/>
                    <a:pt x="211" y="645"/>
                    <a:pt x="251" y="666"/>
                  </a:cubicBezTo>
                  <a:cubicBezTo>
                    <a:pt x="267" y="675"/>
                    <a:pt x="284" y="679"/>
                    <a:pt x="299" y="679"/>
                  </a:cubicBezTo>
                  <a:cubicBezTo>
                    <a:pt x="319" y="679"/>
                    <a:pt x="337" y="673"/>
                    <a:pt x="353" y="662"/>
                  </a:cubicBezTo>
                  <a:lnTo>
                    <a:pt x="353" y="662"/>
                  </a:lnTo>
                  <a:cubicBezTo>
                    <a:pt x="359" y="658"/>
                    <a:pt x="364" y="655"/>
                    <a:pt x="370" y="652"/>
                  </a:cubicBezTo>
                  <a:cubicBezTo>
                    <a:pt x="381" y="642"/>
                    <a:pt x="397" y="635"/>
                    <a:pt x="408" y="623"/>
                  </a:cubicBezTo>
                  <a:lnTo>
                    <a:pt x="408" y="623"/>
                  </a:lnTo>
                  <a:cubicBezTo>
                    <a:pt x="427" y="607"/>
                    <a:pt x="445" y="590"/>
                    <a:pt x="463" y="574"/>
                  </a:cubicBezTo>
                  <a:lnTo>
                    <a:pt x="463" y="574"/>
                  </a:lnTo>
                  <a:cubicBezTo>
                    <a:pt x="477" y="563"/>
                    <a:pt x="491" y="553"/>
                    <a:pt x="506" y="543"/>
                  </a:cubicBezTo>
                  <a:lnTo>
                    <a:pt x="506" y="543"/>
                  </a:lnTo>
                  <a:cubicBezTo>
                    <a:pt x="532" y="530"/>
                    <a:pt x="557" y="510"/>
                    <a:pt x="581" y="498"/>
                  </a:cubicBezTo>
                  <a:cubicBezTo>
                    <a:pt x="600" y="488"/>
                    <a:pt x="620" y="478"/>
                    <a:pt x="639" y="468"/>
                  </a:cubicBezTo>
                  <a:lnTo>
                    <a:pt x="639" y="468"/>
                  </a:lnTo>
                  <a:cubicBezTo>
                    <a:pt x="644" y="466"/>
                    <a:pt x="650" y="464"/>
                    <a:pt x="655" y="462"/>
                  </a:cubicBezTo>
                  <a:lnTo>
                    <a:pt x="655" y="462"/>
                  </a:lnTo>
                  <a:cubicBezTo>
                    <a:pt x="665" y="461"/>
                    <a:pt x="676" y="456"/>
                    <a:pt x="688" y="452"/>
                  </a:cubicBezTo>
                  <a:cubicBezTo>
                    <a:pt x="701" y="448"/>
                    <a:pt x="715" y="444"/>
                    <a:pt x="727" y="442"/>
                  </a:cubicBezTo>
                  <a:cubicBezTo>
                    <a:pt x="754" y="436"/>
                    <a:pt x="781" y="432"/>
                    <a:pt x="807" y="426"/>
                  </a:cubicBezTo>
                  <a:cubicBezTo>
                    <a:pt x="851" y="412"/>
                    <a:pt x="898" y="401"/>
                    <a:pt x="944" y="394"/>
                  </a:cubicBezTo>
                  <a:lnTo>
                    <a:pt x="944" y="394"/>
                  </a:lnTo>
                  <a:cubicBezTo>
                    <a:pt x="982" y="390"/>
                    <a:pt x="1021" y="388"/>
                    <a:pt x="1059" y="388"/>
                  </a:cubicBezTo>
                  <a:cubicBezTo>
                    <a:pt x="1118" y="388"/>
                    <a:pt x="1176" y="392"/>
                    <a:pt x="1235" y="400"/>
                  </a:cubicBezTo>
                  <a:lnTo>
                    <a:pt x="1235" y="400"/>
                  </a:lnTo>
                  <a:cubicBezTo>
                    <a:pt x="1301" y="412"/>
                    <a:pt x="1365" y="430"/>
                    <a:pt x="1427" y="454"/>
                  </a:cubicBezTo>
                  <a:lnTo>
                    <a:pt x="1427" y="454"/>
                  </a:lnTo>
                  <a:cubicBezTo>
                    <a:pt x="1479" y="479"/>
                    <a:pt x="1529" y="507"/>
                    <a:pt x="1574" y="541"/>
                  </a:cubicBezTo>
                  <a:lnTo>
                    <a:pt x="1574" y="541"/>
                  </a:lnTo>
                  <a:cubicBezTo>
                    <a:pt x="1617" y="576"/>
                    <a:pt x="1657" y="615"/>
                    <a:pt x="1693" y="659"/>
                  </a:cubicBezTo>
                  <a:lnTo>
                    <a:pt x="1693" y="659"/>
                  </a:lnTo>
                  <a:cubicBezTo>
                    <a:pt x="1726" y="706"/>
                    <a:pt x="1753" y="755"/>
                    <a:pt x="1776" y="808"/>
                  </a:cubicBezTo>
                  <a:lnTo>
                    <a:pt x="1776" y="808"/>
                  </a:lnTo>
                  <a:cubicBezTo>
                    <a:pt x="1798" y="870"/>
                    <a:pt x="1815" y="933"/>
                    <a:pt x="1824" y="998"/>
                  </a:cubicBezTo>
                  <a:lnTo>
                    <a:pt x="1824" y="998"/>
                  </a:lnTo>
                  <a:cubicBezTo>
                    <a:pt x="1831" y="1067"/>
                    <a:pt x="1831" y="1137"/>
                    <a:pt x="1825" y="1205"/>
                  </a:cubicBezTo>
                  <a:lnTo>
                    <a:pt x="1825" y="1205"/>
                  </a:lnTo>
                  <a:cubicBezTo>
                    <a:pt x="1814" y="1283"/>
                    <a:pt x="1794" y="1359"/>
                    <a:pt x="1766" y="1433"/>
                  </a:cubicBezTo>
                  <a:lnTo>
                    <a:pt x="1766" y="1433"/>
                  </a:lnTo>
                  <a:cubicBezTo>
                    <a:pt x="1735" y="1502"/>
                    <a:pt x="1697" y="1568"/>
                    <a:pt x="1652" y="1629"/>
                  </a:cubicBezTo>
                  <a:lnTo>
                    <a:pt x="1652" y="1629"/>
                  </a:lnTo>
                  <a:cubicBezTo>
                    <a:pt x="1614" y="1674"/>
                    <a:pt x="1574" y="1714"/>
                    <a:pt x="1530" y="1752"/>
                  </a:cubicBezTo>
                  <a:lnTo>
                    <a:pt x="1530" y="1752"/>
                  </a:lnTo>
                  <a:cubicBezTo>
                    <a:pt x="1487" y="1783"/>
                    <a:pt x="1441" y="1810"/>
                    <a:pt x="1394" y="1832"/>
                  </a:cubicBezTo>
                  <a:lnTo>
                    <a:pt x="1394" y="1832"/>
                  </a:lnTo>
                  <a:cubicBezTo>
                    <a:pt x="1337" y="1855"/>
                    <a:pt x="1275" y="1871"/>
                    <a:pt x="1214" y="1881"/>
                  </a:cubicBezTo>
                  <a:lnTo>
                    <a:pt x="1214" y="1881"/>
                  </a:lnTo>
                  <a:cubicBezTo>
                    <a:pt x="1180" y="1884"/>
                    <a:pt x="1146" y="1886"/>
                    <a:pt x="1112" y="1886"/>
                  </a:cubicBezTo>
                  <a:cubicBezTo>
                    <a:pt x="1076" y="1886"/>
                    <a:pt x="1040" y="1884"/>
                    <a:pt x="1004" y="1881"/>
                  </a:cubicBezTo>
                  <a:lnTo>
                    <a:pt x="1004" y="1881"/>
                  </a:lnTo>
                  <a:cubicBezTo>
                    <a:pt x="913" y="1866"/>
                    <a:pt x="825" y="1838"/>
                    <a:pt x="740" y="1805"/>
                  </a:cubicBezTo>
                  <a:lnTo>
                    <a:pt x="740" y="1805"/>
                  </a:lnTo>
                  <a:cubicBezTo>
                    <a:pt x="669" y="1773"/>
                    <a:pt x="600" y="1733"/>
                    <a:pt x="536" y="1686"/>
                  </a:cubicBezTo>
                  <a:lnTo>
                    <a:pt x="536" y="1686"/>
                  </a:lnTo>
                  <a:cubicBezTo>
                    <a:pt x="496" y="1652"/>
                    <a:pt x="460" y="1616"/>
                    <a:pt x="428" y="1576"/>
                  </a:cubicBezTo>
                  <a:lnTo>
                    <a:pt x="428" y="1576"/>
                  </a:lnTo>
                  <a:cubicBezTo>
                    <a:pt x="393" y="1531"/>
                    <a:pt x="363" y="1481"/>
                    <a:pt x="338" y="1429"/>
                  </a:cubicBezTo>
                  <a:lnTo>
                    <a:pt x="338" y="1429"/>
                  </a:lnTo>
                  <a:cubicBezTo>
                    <a:pt x="322" y="1393"/>
                    <a:pt x="310" y="1359"/>
                    <a:pt x="300" y="1321"/>
                  </a:cubicBezTo>
                  <a:cubicBezTo>
                    <a:pt x="292" y="1287"/>
                    <a:pt x="265" y="1254"/>
                    <a:pt x="234" y="1235"/>
                  </a:cubicBezTo>
                  <a:cubicBezTo>
                    <a:pt x="214" y="1223"/>
                    <a:pt x="185" y="1215"/>
                    <a:pt x="158" y="1215"/>
                  </a:cubicBezTo>
                  <a:cubicBezTo>
                    <a:pt x="145" y="1215"/>
                    <a:pt x="133" y="1217"/>
                    <a:pt x="121" y="1221"/>
                  </a:cubicBezTo>
                  <a:cubicBezTo>
                    <a:pt x="45" y="1245"/>
                    <a:pt x="0" y="1321"/>
                    <a:pt x="19" y="1400"/>
                  </a:cubicBezTo>
                  <a:lnTo>
                    <a:pt x="21" y="1400"/>
                  </a:lnTo>
                  <a:cubicBezTo>
                    <a:pt x="41" y="1486"/>
                    <a:pt x="76" y="1570"/>
                    <a:pt x="121" y="1648"/>
                  </a:cubicBezTo>
                  <a:cubicBezTo>
                    <a:pt x="166" y="1726"/>
                    <a:pt x="224" y="1796"/>
                    <a:pt x="284" y="1862"/>
                  </a:cubicBezTo>
                  <a:cubicBezTo>
                    <a:pt x="409" y="1995"/>
                    <a:pt x="561" y="2104"/>
                    <a:pt x="734" y="2170"/>
                  </a:cubicBezTo>
                  <a:cubicBezTo>
                    <a:pt x="807" y="2199"/>
                    <a:pt x="886" y="2219"/>
                    <a:pt x="964" y="2230"/>
                  </a:cubicBezTo>
                  <a:cubicBezTo>
                    <a:pt x="1028" y="2240"/>
                    <a:pt x="1091" y="2246"/>
                    <a:pt x="1155" y="2246"/>
                  </a:cubicBezTo>
                  <a:cubicBezTo>
                    <a:pt x="1184" y="2246"/>
                    <a:pt x="1212" y="2244"/>
                    <a:pt x="1241" y="2242"/>
                  </a:cubicBezTo>
                  <a:cubicBezTo>
                    <a:pt x="1335" y="2232"/>
                    <a:pt x="1426" y="2217"/>
                    <a:pt x="1512" y="2182"/>
                  </a:cubicBezTo>
                  <a:cubicBezTo>
                    <a:pt x="1600" y="2149"/>
                    <a:pt x="1685" y="2108"/>
                    <a:pt x="1759" y="2051"/>
                  </a:cubicBezTo>
                  <a:cubicBezTo>
                    <a:pt x="1835" y="1993"/>
                    <a:pt x="1900" y="1936"/>
                    <a:pt x="1958" y="1862"/>
                  </a:cubicBezTo>
                  <a:cubicBezTo>
                    <a:pt x="2013" y="1790"/>
                    <a:pt x="2065" y="1714"/>
                    <a:pt x="2102" y="1628"/>
                  </a:cubicBezTo>
                  <a:cubicBezTo>
                    <a:pt x="2139" y="1543"/>
                    <a:pt x="2172" y="1455"/>
                    <a:pt x="2190" y="1363"/>
                  </a:cubicBezTo>
                  <a:cubicBezTo>
                    <a:pt x="2209" y="1270"/>
                    <a:pt x="2221" y="1176"/>
                    <a:pt x="2219" y="1083"/>
                  </a:cubicBezTo>
                  <a:cubicBezTo>
                    <a:pt x="2217" y="898"/>
                    <a:pt x="2172" y="713"/>
                    <a:pt x="2085" y="549"/>
                  </a:cubicBezTo>
                  <a:cubicBezTo>
                    <a:pt x="2067" y="516"/>
                    <a:pt x="2044" y="481"/>
                    <a:pt x="2022" y="450"/>
                  </a:cubicBezTo>
                  <a:cubicBezTo>
                    <a:pt x="1991" y="407"/>
                    <a:pt x="1956" y="364"/>
                    <a:pt x="1919" y="325"/>
                  </a:cubicBezTo>
                  <a:cubicBezTo>
                    <a:pt x="1892" y="296"/>
                    <a:pt x="1861" y="272"/>
                    <a:pt x="1831" y="247"/>
                  </a:cubicBezTo>
                  <a:cubicBezTo>
                    <a:pt x="1787" y="214"/>
                    <a:pt x="1746" y="181"/>
                    <a:pt x="1699" y="155"/>
                  </a:cubicBezTo>
                  <a:cubicBezTo>
                    <a:pt x="1619" y="107"/>
                    <a:pt x="1531" y="72"/>
                    <a:pt x="1442" y="46"/>
                  </a:cubicBezTo>
                  <a:cubicBezTo>
                    <a:pt x="1403" y="35"/>
                    <a:pt x="1366" y="27"/>
                    <a:pt x="1327" y="19"/>
                  </a:cubicBezTo>
                  <a:cubicBezTo>
                    <a:pt x="1272" y="11"/>
                    <a:pt x="1216" y="3"/>
                    <a:pt x="1161" y="0"/>
                  </a:cubicBezTo>
                  <a:cubicBezTo>
                    <a:pt x="1153" y="0"/>
                    <a:pt x="1145" y="0"/>
                    <a:pt x="1137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33"/>
            <p:cNvSpPr/>
            <p:nvPr/>
          </p:nvSpPr>
          <p:spPr>
            <a:xfrm>
              <a:off x="4071100" y="3662175"/>
              <a:ext cx="907600" cy="282600"/>
            </a:xfrm>
            <a:custGeom>
              <a:avLst/>
              <a:gdLst/>
              <a:ahLst/>
              <a:cxnLst/>
              <a:rect l="l" t="t" r="r" b="b"/>
              <a:pathLst>
                <a:path w="36304" h="11304" extrusionOk="0">
                  <a:moveTo>
                    <a:pt x="23020" y="1"/>
                  </a:moveTo>
                  <a:cubicBezTo>
                    <a:pt x="22826" y="1"/>
                    <a:pt x="22630" y="28"/>
                    <a:pt x="22434" y="87"/>
                  </a:cubicBezTo>
                  <a:cubicBezTo>
                    <a:pt x="21557" y="352"/>
                    <a:pt x="20939" y="1131"/>
                    <a:pt x="20600" y="1948"/>
                  </a:cubicBezTo>
                  <a:cubicBezTo>
                    <a:pt x="20168" y="2990"/>
                    <a:pt x="20234" y="4155"/>
                    <a:pt x="20170" y="5258"/>
                  </a:cubicBezTo>
                  <a:cubicBezTo>
                    <a:pt x="20113" y="6248"/>
                    <a:pt x="19895" y="7181"/>
                    <a:pt x="19381" y="8038"/>
                  </a:cubicBezTo>
                  <a:cubicBezTo>
                    <a:pt x="18925" y="8796"/>
                    <a:pt x="18290" y="9451"/>
                    <a:pt x="17547" y="9932"/>
                  </a:cubicBezTo>
                  <a:cubicBezTo>
                    <a:pt x="16799" y="10413"/>
                    <a:pt x="15944" y="10729"/>
                    <a:pt x="15055" y="10797"/>
                  </a:cubicBezTo>
                  <a:cubicBezTo>
                    <a:pt x="14921" y="10807"/>
                    <a:pt x="14787" y="10812"/>
                    <a:pt x="14654" y="10812"/>
                  </a:cubicBezTo>
                  <a:cubicBezTo>
                    <a:pt x="13882" y="10812"/>
                    <a:pt x="13119" y="10647"/>
                    <a:pt x="12402" y="10351"/>
                  </a:cubicBezTo>
                  <a:cubicBezTo>
                    <a:pt x="11568" y="10006"/>
                    <a:pt x="10812" y="9461"/>
                    <a:pt x="10223" y="8775"/>
                  </a:cubicBezTo>
                  <a:cubicBezTo>
                    <a:pt x="9635" y="8091"/>
                    <a:pt x="9243" y="7185"/>
                    <a:pt x="8937" y="6306"/>
                  </a:cubicBezTo>
                  <a:cubicBezTo>
                    <a:pt x="8624" y="5408"/>
                    <a:pt x="8423" y="4479"/>
                    <a:pt x="8051" y="3602"/>
                  </a:cubicBezTo>
                  <a:cubicBezTo>
                    <a:pt x="7696" y="2768"/>
                    <a:pt x="7188" y="2012"/>
                    <a:pt x="6453" y="1470"/>
                  </a:cubicBezTo>
                  <a:cubicBezTo>
                    <a:pt x="5555" y="807"/>
                    <a:pt x="4454" y="539"/>
                    <a:pt x="3346" y="539"/>
                  </a:cubicBezTo>
                  <a:cubicBezTo>
                    <a:pt x="2676" y="539"/>
                    <a:pt x="2004" y="637"/>
                    <a:pt x="1374" y="804"/>
                  </a:cubicBezTo>
                  <a:cubicBezTo>
                    <a:pt x="953" y="915"/>
                    <a:pt x="544" y="1063"/>
                    <a:pt x="146" y="1238"/>
                  </a:cubicBezTo>
                  <a:cubicBezTo>
                    <a:pt x="0" y="1302"/>
                    <a:pt x="92" y="1495"/>
                    <a:pt x="228" y="1495"/>
                  </a:cubicBezTo>
                  <a:cubicBezTo>
                    <a:pt x="248" y="1495"/>
                    <a:pt x="268" y="1491"/>
                    <a:pt x="289" y="1482"/>
                  </a:cubicBezTo>
                  <a:cubicBezTo>
                    <a:pt x="1219" y="1075"/>
                    <a:pt x="2282" y="816"/>
                    <a:pt x="3331" y="816"/>
                  </a:cubicBezTo>
                  <a:cubicBezTo>
                    <a:pt x="4112" y="816"/>
                    <a:pt x="4885" y="960"/>
                    <a:pt x="5588" y="1291"/>
                  </a:cubicBezTo>
                  <a:cubicBezTo>
                    <a:pt x="6420" y="1681"/>
                    <a:pt x="7063" y="2331"/>
                    <a:pt x="7503" y="3134"/>
                  </a:cubicBezTo>
                  <a:cubicBezTo>
                    <a:pt x="7961" y="3970"/>
                    <a:pt x="8205" y="4903"/>
                    <a:pt x="8472" y="5811"/>
                  </a:cubicBezTo>
                  <a:cubicBezTo>
                    <a:pt x="8739" y="6715"/>
                    <a:pt x="8984" y="7625"/>
                    <a:pt x="9481" y="8434"/>
                  </a:cubicBezTo>
                  <a:cubicBezTo>
                    <a:pt x="9962" y="9219"/>
                    <a:pt x="10636" y="9876"/>
                    <a:pt x="11414" y="10363"/>
                  </a:cubicBezTo>
                  <a:cubicBezTo>
                    <a:pt x="12389" y="10973"/>
                    <a:pt x="13531" y="11304"/>
                    <a:pt x="14673" y="11304"/>
                  </a:cubicBezTo>
                  <a:cubicBezTo>
                    <a:pt x="15352" y="11304"/>
                    <a:pt x="16030" y="11187"/>
                    <a:pt x="16674" y="10943"/>
                  </a:cubicBezTo>
                  <a:cubicBezTo>
                    <a:pt x="18379" y="10293"/>
                    <a:pt x="19763" y="8878"/>
                    <a:pt x="20355" y="7150"/>
                  </a:cubicBezTo>
                  <a:cubicBezTo>
                    <a:pt x="20723" y="6076"/>
                    <a:pt x="20674" y="4940"/>
                    <a:pt x="20745" y="3824"/>
                  </a:cubicBezTo>
                  <a:cubicBezTo>
                    <a:pt x="20807" y="2844"/>
                    <a:pt x="21017" y="1852"/>
                    <a:pt x="21723" y="1123"/>
                  </a:cubicBezTo>
                  <a:cubicBezTo>
                    <a:pt x="22015" y="823"/>
                    <a:pt x="22385" y="588"/>
                    <a:pt x="22806" y="525"/>
                  </a:cubicBezTo>
                  <a:cubicBezTo>
                    <a:pt x="22880" y="514"/>
                    <a:pt x="22953" y="508"/>
                    <a:pt x="23027" y="508"/>
                  </a:cubicBezTo>
                  <a:cubicBezTo>
                    <a:pt x="23416" y="508"/>
                    <a:pt x="23794" y="657"/>
                    <a:pt x="24119" y="870"/>
                  </a:cubicBezTo>
                  <a:cubicBezTo>
                    <a:pt x="24801" y="1316"/>
                    <a:pt x="25263" y="2047"/>
                    <a:pt x="25604" y="2772"/>
                  </a:cubicBezTo>
                  <a:cubicBezTo>
                    <a:pt x="26264" y="4179"/>
                    <a:pt x="26510" y="5737"/>
                    <a:pt x="27106" y="7167"/>
                  </a:cubicBezTo>
                  <a:cubicBezTo>
                    <a:pt x="27385" y="7836"/>
                    <a:pt x="27741" y="8484"/>
                    <a:pt x="28263" y="8999"/>
                  </a:cubicBezTo>
                  <a:cubicBezTo>
                    <a:pt x="28877" y="9607"/>
                    <a:pt x="29678" y="9977"/>
                    <a:pt x="30541" y="10055"/>
                  </a:cubicBezTo>
                  <a:cubicBezTo>
                    <a:pt x="30660" y="10066"/>
                    <a:pt x="30779" y="10071"/>
                    <a:pt x="30899" y="10071"/>
                  </a:cubicBezTo>
                  <a:cubicBezTo>
                    <a:pt x="31780" y="10071"/>
                    <a:pt x="32667" y="9784"/>
                    <a:pt x="33407" y="9318"/>
                  </a:cubicBezTo>
                  <a:cubicBezTo>
                    <a:pt x="34276" y="8771"/>
                    <a:pt x="34958" y="7980"/>
                    <a:pt x="35500" y="7117"/>
                  </a:cubicBezTo>
                  <a:cubicBezTo>
                    <a:pt x="35770" y="6688"/>
                    <a:pt x="36004" y="6238"/>
                    <a:pt x="36217" y="5776"/>
                  </a:cubicBezTo>
                  <a:cubicBezTo>
                    <a:pt x="36304" y="5591"/>
                    <a:pt x="36142" y="5420"/>
                    <a:pt x="35990" y="5420"/>
                  </a:cubicBezTo>
                  <a:cubicBezTo>
                    <a:pt x="35922" y="5420"/>
                    <a:pt x="35855" y="5455"/>
                    <a:pt x="35815" y="5540"/>
                  </a:cubicBezTo>
                  <a:cubicBezTo>
                    <a:pt x="34954" y="7335"/>
                    <a:pt x="33623" y="9129"/>
                    <a:pt x="31542" y="9503"/>
                  </a:cubicBezTo>
                  <a:cubicBezTo>
                    <a:pt x="31330" y="9541"/>
                    <a:pt x="31117" y="9560"/>
                    <a:pt x="30906" y="9560"/>
                  </a:cubicBezTo>
                  <a:cubicBezTo>
                    <a:pt x="30220" y="9560"/>
                    <a:pt x="29549" y="9358"/>
                    <a:pt x="28982" y="8948"/>
                  </a:cubicBezTo>
                  <a:cubicBezTo>
                    <a:pt x="28423" y="8541"/>
                    <a:pt x="28031" y="7949"/>
                    <a:pt x="27735" y="7333"/>
                  </a:cubicBezTo>
                  <a:cubicBezTo>
                    <a:pt x="27071" y="5946"/>
                    <a:pt x="26831" y="4397"/>
                    <a:pt x="26247" y="2978"/>
                  </a:cubicBezTo>
                  <a:cubicBezTo>
                    <a:pt x="25953" y="2261"/>
                    <a:pt x="25584" y="1574"/>
                    <a:pt x="25056" y="1003"/>
                  </a:cubicBezTo>
                  <a:cubicBezTo>
                    <a:pt x="24528" y="435"/>
                    <a:pt x="23793" y="1"/>
                    <a:pt x="23020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3" name="Google Shape;3273;p33"/>
          <p:cNvGrpSpPr/>
          <p:nvPr/>
        </p:nvGrpSpPr>
        <p:grpSpPr>
          <a:xfrm rot="6299799">
            <a:off x="4336461" y="-878130"/>
            <a:ext cx="1354757" cy="1432864"/>
            <a:chOff x="1976100" y="-1152450"/>
            <a:chExt cx="1651250" cy="1746450"/>
          </a:xfrm>
        </p:grpSpPr>
        <p:sp>
          <p:nvSpPr>
            <p:cNvPr id="3274" name="Google Shape;3274;p33"/>
            <p:cNvSpPr/>
            <p:nvPr/>
          </p:nvSpPr>
          <p:spPr>
            <a:xfrm>
              <a:off x="1976100" y="-1152450"/>
              <a:ext cx="1651250" cy="1716450"/>
            </a:xfrm>
            <a:custGeom>
              <a:avLst/>
              <a:gdLst/>
              <a:ahLst/>
              <a:cxnLst/>
              <a:rect l="l" t="t" r="r" b="b"/>
              <a:pathLst>
                <a:path w="66050" h="68658" extrusionOk="0">
                  <a:moveTo>
                    <a:pt x="50735" y="13480"/>
                  </a:moveTo>
                  <a:lnTo>
                    <a:pt x="29376" y="54744"/>
                  </a:lnTo>
                  <a:lnTo>
                    <a:pt x="12402" y="30028"/>
                  </a:lnTo>
                  <a:lnTo>
                    <a:pt x="50735" y="13480"/>
                  </a:lnTo>
                  <a:close/>
                  <a:moveTo>
                    <a:pt x="65422" y="0"/>
                  </a:moveTo>
                  <a:lnTo>
                    <a:pt x="0" y="25539"/>
                  </a:lnTo>
                  <a:lnTo>
                    <a:pt x="10" y="26938"/>
                  </a:lnTo>
                  <a:lnTo>
                    <a:pt x="31193" y="68657"/>
                  </a:lnTo>
                  <a:lnTo>
                    <a:pt x="66049" y="704"/>
                  </a:lnTo>
                  <a:lnTo>
                    <a:pt x="654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33"/>
            <p:cNvSpPr/>
            <p:nvPr/>
          </p:nvSpPr>
          <p:spPr>
            <a:xfrm>
              <a:off x="1976325" y="-1134850"/>
              <a:ext cx="1651025" cy="1728850"/>
            </a:xfrm>
            <a:custGeom>
              <a:avLst/>
              <a:gdLst/>
              <a:ahLst/>
              <a:cxnLst/>
              <a:rect l="l" t="t" r="r" b="b"/>
              <a:pathLst>
                <a:path w="66041" h="69154" extrusionOk="0">
                  <a:moveTo>
                    <a:pt x="50659" y="14471"/>
                  </a:moveTo>
                  <a:lnTo>
                    <a:pt x="29843" y="54550"/>
                  </a:lnTo>
                  <a:lnTo>
                    <a:pt x="13035" y="30406"/>
                  </a:lnTo>
                  <a:lnTo>
                    <a:pt x="50659" y="14471"/>
                  </a:lnTo>
                  <a:close/>
                  <a:moveTo>
                    <a:pt x="66040" y="0"/>
                  </a:moveTo>
                  <a:lnTo>
                    <a:pt x="1" y="26234"/>
                  </a:lnTo>
                  <a:lnTo>
                    <a:pt x="31275" y="69154"/>
                  </a:lnTo>
                  <a:lnTo>
                    <a:pt x="660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33"/>
            <p:cNvSpPr/>
            <p:nvPr/>
          </p:nvSpPr>
          <p:spPr>
            <a:xfrm>
              <a:off x="3361550" y="-1029150"/>
              <a:ext cx="17650" cy="43575"/>
            </a:xfrm>
            <a:custGeom>
              <a:avLst/>
              <a:gdLst/>
              <a:ahLst/>
              <a:cxnLst/>
              <a:rect l="l" t="t" r="r" b="b"/>
              <a:pathLst>
                <a:path w="706" h="1743" fill="none" extrusionOk="0">
                  <a:moveTo>
                    <a:pt x="705" y="1742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 w="4700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33"/>
            <p:cNvSpPr/>
            <p:nvPr/>
          </p:nvSpPr>
          <p:spPr>
            <a:xfrm>
              <a:off x="3297275" y="-1003950"/>
              <a:ext cx="17675" cy="43550"/>
            </a:xfrm>
            <a:custGeom>
              <a:avLst/>
              <a:gdLst/>
              <a:ahLst/>
              <a:cxnLst/>
              <a:rect l="l" t="t" r="r" b="b"/>
              <a:pathLst>
                <a:path w="707" h="1742" fill="none" extrusionOk="0">
                  <a:moveTo>
                    <a:pt x="707" y="1742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 w="4700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33"/>
            <p:cNvSpPr/>
            <p:nvPr/>
          </p:nvSpPr>
          <p:spPr>
            <a:xfrm>
              <a:off x="3236250" y="-979975"/>
              <a:ext cx="17675" cy="43575"/>
            </a:xfrm>
            <a:custGeom>
              <a:avLst/>
              <a:gdLst/>
              <a:ahLst/>
              <a:cxnLst/>
              <a:rect l="l" t="t" r="r" b="b"/>
              <a:pathLst>
                <a:path w="707" h="1743" fill="none" extrusionOk="0">
                  <a:moveTo>
                    <a:pt x="706" y="1742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 w="4700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33"/>
            <p:cNvSpPr/>
            <p:nvPr/>
          </p:nvSpPr>
          <p:spPr>
            <a:xfrm>
              <a:off x="3171975" y="-953950"/>
              <a:ext cx="17625" cy="43550"/>
            </a:xfrm>
            <a:custGeom>
              <a:avLst/>
              <a:gdLst/>
              <a:ahLst/>
              <a:cxnLst/>
              <a:rect l="l" t="t" r="r" b="b"/>
              <a:pathLst>
                <a:path w="705" h="1742" fill="none" extrusionOk="0">
                  <a:moveTo>
                    <a:pt x="705" y="1742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 w="4700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33"/>
            <p:cNvSpPr/>
            <p:nvPr/>
          </p:nvSpPr>
          <p:spPr>
            <a:xfrm>
              <a:off x="3110750" y="-930925"/>
              <a:ext cx="17675" cy="43575"/>
            </a:xfrm>
            <a:custGeom>
              <a:avLst/>
              <a:gdLst/>
              <a:ahLst/>
              <a:cxnLst/>
              <a:rect l="l" t="t" r="r" b="b"/>
              <a:pathLst>
                <a:path w="707" h="1743" fill="none" extrusionOk="0">
                  <a:moveTo>
                    <a:pt x="706" y="1743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 w="4700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33"/>
            <p:cNvSpPr/>
            <p:nvPr/>
          </p:nvSpPr>
          <p:spPr>
            <a:xfrm>
              <a:off x="3050150" y="-905925"/>
              <a:ext cx="17675" cy="43575"/>
            </a:xfrm>
            <a:custGeom>
              <a:avLst/>
              <a:gdLst/>
              <a:ahLst/>
              <a:cxnLst/>
              <a:rect l="l" t="t" r="r" b="b"/>
              <a:pathLst>
                <a:path w="707" h="1743" fill="none" extrusionOk="0">
                  <a:moveTo>
                    <a:pt x="706" y="1743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 w="4700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33"/>
            <p:cNvSpPr/>
            <p:nvPr/>
          </p:nvSpPr>
          <p:spPr>
            <a:xfrm>
              <a:off x="2988325" y="-880575"/>
              <a:ext cx="17650" cy="43575"/>
            </a:xfrm>
            <a:custGeom>
              <a:avLst/>
              <a:gdLst/>
              <a:ahLst/>
              <a:cxnLst/>
              <a:rect l="l" t="t" r="r" b="b"/>
              <a:pathLst>
                <a:path w="706" h="1743" fill="none" extrusionOk="0">
                  <a:moveTo>
                    <a:pt x="705" y="1743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 w="4700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33"/>
            <p:cNvSpPr/>
            <p:nvPr/>
          </p:nvSpPr>
          <p:spPr>
            <a:xfrm>
              <a:off x="2925050" y="-855025"/>
              <a:ext cx="17625" cy="43575"/>
            </a:xfrm>
            <a:custGeom>
              <a:avLst/>
              <a:gdLst/>
              <a:ahLst/>
              <a:cxnLst/>
              <a:rect l="l" t="t" r="r" b="b"/>
              <a:pathLst>
                <a:path w="705" h="1743" fill="none" extrusionOk="0">
                  <a:moveTo>
                    <a:pt x="704" y="1742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 w="4700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33"/>
            <p:cNvSpPr/>
            <p:nvPr/>
          </p:nvSpPr>
          <p:spPr>
            <a:xfrm>
              <a:off x="2865250" y="-831350"/>
              <a:ext cx="17675" cy="43575"/>
            </a:xfrm>
            <a:custGeom>
              <a:avLst/>
              <a:gdLst/>
              <a:ahLst/>
              <a:cxnLst/>
              <a:rect l="l" t="t" r="r" b="b"/>
              <a:pathLst>
                <a:path w="707" h="1743" fill="none" extrusionOk="0">
                  <a:moveTo>
                    <a:pt x="707" y="1742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 w="4700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33"/>
            <p:cNvSpPr/>
            <p:nvPr/>
          </p:nvSpPr>
          <p:spPr>
            <a:xfrm>
              <a:off x="2800975" y="-806200"/>
              <a:ext cx="17675" cy="43575"/>
            </a:xfrm>
            <a:custGeom>
              <a:avLst/>
              <a:gdLst/>
              <a:ahLst/>
              <a:cxnLst/>
              <a:rect l="l" t="t" r="r" b="b"/>
              <a:pathLst>
                <a:path w="707" h="1743" fill="none" extrusionOk="0">
                  <a:moveTo>
                    <a:pt x="707" y="1742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 w="4700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33"/>
            <p:cNvSpPr/>
            <p:nvPr/>
          </p:nvSpPr>
          <p:spPr>
            <a:xfrm>
              <a:off x="2739950" y="-782175"/>
              <a:ext cx="17675" cy="43575"/>
            </a:xfrm>
            <a:custGeom>
              <a:avLst/>
              <a:gdLst/>
              <a:ahLst/>
              <a:cxnLst/>
              <a:rect l="l" t="t" r="r" b="b"/>
              <a:pathLst>
                <a:path w="707" h="1743" fill="none" extrusionOk="0">
                  <a:moveTo>
                    <a:pt x="706" y="1742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 w="4700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33"/>
            <p:cNvSpPr/>
            <p:nvPr/>
          </p:nvSpPr>
          <p:spPr>
            <a:xfrm>
              <a:off x="2675675" y="-756200"/>
              <a:ext cx="17625" cy="43575"/>
            </a:xfrm>
            <a:custGeom>
              <a:avLst/>
              <a:gdLst/>
              <a:ahLst/>
              <a:cxnLst/>
              <a:rect l="l" t="t" r="r" b="b"/>
              <a:pathLst>
                <a:path w="705" h="1743" fill="none" extrusionOk="0">
                  <a:moveTo>
                    <a:pt x="705" y="1742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 w="4700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3"/>
            <p:cNvSpPr/>
            <p:nvPr/>
          </p:nvSpPr>
          <p:spPr>
            <a:xfrm>
              <a:off x="2614450" y="-733125"/>
              <a:ext cx="17675" cy="43575"/>
            </a:xfrm>
            <a:custGeom>
              <a:avLst/>
              <a:gdLst/>
              <a:ahLst/>
              <a:cxnLst/>
              <a:rect l="l" t="t" r="r" b="b"/>
              <a:pathLst>
                <a:path w="707" h="1743" fill="none" extrusionOk="0">
                  <a:moveTo>
                    <a:pt x="706" y="1743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 w="4700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3"/>
            <p:cNvSpPr/>
            <p:nvPr/>
          </p:nvSpPr>
          <p:spPr>
            <a:xfrm>
              <a:off x="2553900" y="-708125"/>
              <a:ext cx="17625" cy="43575"/>
            </a:xfrm>
            <a:custGeom>
              <a:avLst/>
              <a:gdLst/>
              <a:ahLst/>
              <a:cxnLst/>
              <a:rect l="l" t="t" r="r" b="b"/>
              <a:pathLst>
                <a:path w="705" h="1743" fill="none" extrusionOk="0">
                  <a:moveTo>
                    <a:pt x="704" y="1743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 w="4700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3"/>
            <p:cNvSpPr/>
            <p:nvPr/>
          </p:nvSpPr>
          <p:spPr>
            <a:xfrm>
              <a:off x="2493325" y="-683950"/>
              <a:ext cx="17675" cy="43575"/>
            </a:xfrm>
            <a:custGeom>
              <a:avLst/>
              <a:gdLst/>
              <a:ahLst/>
              <a:cxnLst/>
              <a:rect l="l" t="t" r="r" b="b"/>
              <a:pathLst>
                <a:path w="707" h="1743" fill="none" extrusionOk="0">
                  <a:moveTo>
                    <a:pt x="706" y="1743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 w="4700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3"/>
            <p:cNvSpPr/>
            <p:nvPr/>
          </p:nvSpPr>
          <p:spPr>
            <a:xfrm>
              <a:off x="2430925" y="-661750"/>
              <a:ext cx="18875" cy="47775"/>
            </a:xfrm>
            <a:custGeom>
              <a:avLst/>
              <a:gdLst/>
              <a:ahLst/>
              <a:cxnLst/>
              <a:rect l="l" t="t" r="r" b="b"/>
              <a:pathLst>
                <a:path w="755" h="1911" fill="none" extrusionOk="0">
                  <a:moveTo>
                    <a:pt x="755" y="1911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 w="4700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3"/>
            <p:cNvSpPr/>
            <p:nvPr/>
          </p:nvSpPr>
          <p:spPr>
            <a:xfrm>
              <a:off x="2370650" y="-637500"/>
              <a:ext cx="19425" cy="47175"/>
            </a:xfrm>
            <a:custGeom>
              <a:avLst/>
              <a:gdLst/>
              <a:ahLst/>
              <a:cxnLst/>
              <a:rect l="l" t="t" r="r" b="b"/>
              <a:pathLst>
                <a:path w="777" h="1887" fill="none" extrusionOk="0">
                  <a:moveTo>
                    <a:pt x="776" y="1886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 w="4700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3"/>
            <p:cNvSpPr/>
            <p:nvPr/>
          </p:nvSpPr>
          <p:spPr>
            <a:xfrm>
              <a:off x="2307625" y="-612625"/>
              <a:ext cx="18175" cy="47475"/>
            </a:xfrm>
            <a:custGeom>
              <a:avLst/>
              <a:gdLst/>
              <a:ahLst/>
              <a:cxnLst/>
              <a:rect l="l" t="t" r="r" b="b"/>
              <a:pathLst>
                <a:path w="727" h="1899" fill="none" extrusionOk="0">
                  <a:moveTo>
                    <a:pt x="726" y="1899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 w="4700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3"/>
            <p:cNvSpPr/>
            <p:nvPr/>
          </p:nvSpPr>
          <p:spPr>
            <a:xfrm>
              <a:off x="2244750" y="-586050"/>
              <a:ext cx="20000" cy="44925"/>
            </a:xfrm>
            <a:custGeom>
              <a:avLst/>
              <a:gdLst/>
              <a:ahLst/>
              <a:cxnLst/>
              <a:rect l="l" t="t" r="r" b="b"/>
              <a:pathLst>
                <a:path w="800" h="1797" fill="none" extrusionOk="0">
                  <a:moveTo>
                    <a:pt x="800" y="1797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 w="4700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3"/>
            <p:cNvSpPr/>
            <p:nvPr/>
          </p:nvSpPr>
          <p:spPr>
            <a:xfrm>
              <a:off x="2182475" y="-560950"/>
              <a:ext cx="17975" cy="45800"/>
            </a:xfrm>
            <a:custGeom>
              <a:avLst/>
              <a:gdLst/>
              <a:ahLst/>
              <a:cxnLst/>
              <a:rect l="l" t="t" r="r" b="b"/>
              <a:pathLst>
                <a:path w="719" h="1832" fill="none" extrusionOk="0">
                  <a:moveTo>
                    <a:pt x="718" y="1832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 w="4700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3"/>
            <p:cNvSpPr/>
            <p:nvPr/>
          </p:nvSpPr>
          <p:spPr>
            <a:xfrm>
              <a:off x="2121000" y="-537925"/>
              <a:ext cx="18250" cy="45875"/>
            </a:xfrm>
            <a:custGeom>
              <a:avLst/>
              <a:gdLst/>
              <a:ahLst/>
              <a:cxnLst/>
              <a:rect l="l" t="t" r="r" b="b"/>
              <a:pathLst>
                <a:path w="730" h="1835" fill="none" extrusionOk="0">
                  <a:moveTo>
                    <a:pt x="730" y="1834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 w="4700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3"/>
            <p:cNvSpPr/>
            <p:nvPr/>
          </p:nvSpPr>
          <p:spPr>
            <a:xfrm>
              <a:off x="2059100" y="-511800"/>
              <a:ext cx="19550" cy="44750"/>
            </a:xfrm>
            <a:custGeom>
              <a:avLst/>
              <a:gdLst/>
              <a:ahLst/>
              <a:cxnLst/>
              <a:rect l="l" t="t" r="r" b="b"/>
              <a:pathLst>
                <a:path w="782" h="1790" fill="none" extrusionOk="0">
                  <a:moveTo>
                    <a:pt x="782" y="1789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 w="4700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3"/>
            <p:cNvSpPr/>
            <p:nvPr/>
          </p:nvSpPr>
          <p:spPr>
            <a:xfrm>
              <a:off x="2802350" y="-227625"/>
              <a:ext cx="341800" cy="677500"/>
            </a:xfrm>
            <a:custGeom>
              <a:avLst/>
              <a:gdLst/>
              <a:ahLst/>
              <a:cxnLst/>
              <a:rect l="l" t="t" r="r" b="b"/>
              <a:pathLst>
                <a:path w="13672" h="27100" extrusionOk="0">
                  <a:moveTo>
                    <a:pt x="13671" y="1"/>
                  </a:moveTo>
                  <a:lnTo>
                    <a:pt x="11901" y="3357"/>
                  </a:lnTo>
                  <a:lnTo>
                    <a:pt x="10157" y="6728"/>
                  </a:lnTo>
                  <a:lnTo>
                    <a:pt x="6711" y="13487"/>
                  </a:lnTo>
                  <a:lnTo>
                    <a:pt x="3321" y="20277"/>
                  </a:lnTo>
                  <a:lnTo>
                    <a:pt x="1648" y="23682"/>
                  </a:lnTo>
                  <a:lnTo>
                    <a:pt x="1" y="27100"/>
                  </a:lnTo>
                  <a:lnTo>
                    <a:pt x="1769" y="23743"/>
                  </a:lnTo>
                  <a:lnTo>
                    <a:pt x="3514" y="20374"/>
                  </a:lnTo>
                  <a:lnTo>
                    <a:pt x="6961" y="13613"/>
                  </a:lnTo>
                  <a:lnTo>
                    <a:pt x="10349" y="6825"/>
                  </a:lnTo>
                  <a:lnTo>
                    <a:pt x="12024" y="3420"/>
                  </a:lnTo>
                  <a:lnTo>
                    <a:pt x="136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3"/>
            <p:cNvSpPr/>
            <p:nvPr/>
          </p:nvSpPr>
          <p:spPr>
            <a:xfrm>
              <a:off x="2308250" y="-611125"/>
              <a:ext cx="473975" cy="206375"/>
            </a:xfrm>
            <a:custGeom>
              <a:avLst/>
              <a:gdLst/>
              <a:ahLst/>
              <a:cxnLst/>
              <a:rect l="l" t="t" r="r" b="b"/>
              <a:pathLst>
                <a:path w="18959" h="8255" extrusionOk="0">
                  <a:moveTo>
                    <a:pt x="18959" y="0"/>
                  </a:moveTo>
                  <a:cubicBezTo>
                    <a:pt x="17355" y="636"/>
                    <a:pt x="15765" y="1299"/>
                    <a:pt x="14175" y="1966"/>
                  </a:cubicBezTo>
                  <a:lnTo>
                    <a:pt x="9422" y="4000"/>
                  </a:lnTo>
                  <a:lnTo>
                    <a:pt x="4696" y="6092"/>
                  </a:lnTo>
                  <a:cubicBezTo>
                    <a:pt x="3125" y="6801"/>
                    <a:pt x="1556" y="7515"/>
                    <a:pt x="0" y="8255"/>
                  </a:cubicBezTo>
                  <a:cubicBezTo>
                    <a:pt x="1603" y="7621"/>
                    <a:pt x="3194" y="6958"/>
                    <a:pt x="4782" y="6291"/>
                  </a:cubicBezTo>
                  <a:lnTo>
                    <a:pt x="9535" y="4257"/>
                  </a:lnTo>
                  <a:lnTo>
                    <a:pt x="14261" y="2163"/>
                  </a:lnTo>
                  <a:cubicBezTo>
                    <a:pt x="15832" y="1454"/>
                    <a:pt x="17402" y="742"/>
                    <a:pt x="18959" y="2"/>
                  </a:cubicBezTo>
                  <a:lnTo>
                    <a:pt x="18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3"/>
            <p:cNvSpPr/>
            <p:nvPr/>
          </p:nvSpPr>
          <p:spPr>
            <a:xfrm>
              <a:off x="2512500" y="-28800"/>
              <a:ext cx="193550" cy="271725"/>
            </a:xfrm>
            <a:custGeom>
              <a:avLst/>
              <a:gdLst/>
              <a:ahLst/>
              <a:cxnLst/>
              <a:rect l="l" t="t" r="r" b="b"/>
              <a:pathLst>
                <a:path w="7742" h="10869" extrusionOk="0">
                  <a:moveTo>
                    <a:pt x="0" y="0"/>
                  </a:moveTo>
                  <a:lnTo>
                    <a:pt x="0" y="0"/>
                  </a:lnTo>
                  <a:cubicBezTo>
                    <a:pt x="598" y="939"/>
                    <a:pt x="1221" y="1861"/>
                    <a:pt x="1848" y="2780"/>
                  </a:cubicBezTo>
                  <a:cubicBezTo>
                    <a:pt x="2474" y="3700"/>
                    <a:pt x="3121" y="4604"/>
                    <a:pt x="3758" y="5517"/>
                  </a:cubicBezTo>
                  <a:cubicBezTo>
                    <a:pt x="4410" y="6415"/>
                    <a:pt x="5055" y="7322"/>
                    <a:pt x="5718" y="8214"/>
                  </a:cubicBezTo>
                  <a:cubicBezTo>
                    <a:pt x="6382" y="9106"/>
                    <a:pt x="7049" y="9997"/>
                    <a:pt x="7742" y="10868"/>
                  </a:cubicBezTo>
                  <a:cubicBezTo>
                    <a:pt x="7144" y="9929"/>
                    <a:pt x="6521" y="9008"/>
                    <a:pt x="5894" y="8089"/>
                  </a:cubicBezTo>
                  <a:cubicBezTo>
                    <a:pt x="5268" y="7171"/>
                    <a:pt x="4621" y="6266"/>
                    <a:pt x="3985" y="5354"/>
                  </a:cubicBezTo>
                  <a:cubicBezTo>
                    <a:pt x="3330" y="4454"/>
                    <a:pt x="2687" y="3548"/>
                    <a:pt x="2024" y="2656"/>
                  </a:cubicBezTo>
                  <a:cubicBezTo>
                    <a:pt x="1360" y="1762"/>
                    <a:pt x="692" y="87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3"/>
            <p:cNvSpPr/>
            <p:nvPr/>
          </p:nvSpPr>
          <p:spPr>
            <a:xfrm>
              <a:off x="2986900" y="-750650"/>
              <a:ext cx="142850" cy="58550"/>
            </a:xfrm>
            <a:custGeom>
              <a:avLst/>
              <a:gdLst/>
              <a:ahLst/>
              <a:cxnLst/>
              <a:rect l="l" t="t" r="r" b="b"/>
              <a:pathLst>
                <a:path w="5714" h="2342" extrusionOk="0">
                  <a:moveTo>
                    <a:pt x="5713" y="1"/>
                  </a:moveTo>
                  <a:lnTo>
                    <a:pt x="5713" y="1"/>
                  </a:lnTo>
                  <a:cubicBezTo>
                    <a:pt x="5216" y="142"/>
                    <a:pt x="4729" y="312"/>
                    <a:pt x="4244" y="486"/>
                  </a:cubicBezTo>
                  <a:cubicBezTo>
                    <a:pt x="3759" y="658"/>
                    <a:pt x="3282" y="849"/>
                    <a:pt x="2804" y="1041"/>
                  </a:cubicBezTo>
                  <a:cubicBezTo>
                    <a:pt x="2329" y="1240"/>
                    <a:pt x="1854" y="1439"/>
                    <a:pt x="1388" y="1656"/>
                  </a:cubicBezTo>
                  <a:cubicBezTo>
                    <a:pt x="920" y="1872"/>
                    <a:pt x="454" y="2093"/>
                    <a:pt x="0" y="2342"/>
                  </a:cubicBezTo>
                  <a:cubicBezTo>
                    <a:pt x="498" y="2201"/>
                    <a:pt x="984" y="2030"/>
                    <a:pt x="1470" y="1857"/>
                  </a:cubicBezTo>
                  <a:cubicBezTo>
                    <a:pt x="1955" y="1685"/>
                    <a:pt x="2432" y="1492"/>
                    <a:pt x="2909" y="1301"/>
                  </a:cubicBezTo>
                  <a:cubicBezTo>
                    <a:pt x="3385" y="1102"/>
                    <a:pt x="3859" y="904"/>
                    <a:pt x="4325" y="686"/>
                  </a:cubicBezTo>
                  <a:cubicBezTo>
                    <a:pt x="4793" y="470"/>
                    <a:pt x="5260" y="250"/>
                    <a:pt x="57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2" name="Google Shape;3302;p33"/>
          <p:cNvGrpSpPr/>
          <p:nvPr/>
        </p:nvGrpSpPr>
        <p:grpSpPr>
          <a:xfrm rot="-818744">
            <a:off x="8180199" y="2143681"/>
            <a:ext cx="1608254" cy="951378"/>
            <a:chOff x="3221550" y="3758100"/>
            <a:chExt cx="1608375" cy="951450"/>
          </a:xfrm>
        </p:grpSpPr>
        <p:sp>
          <p:nvSpPr>
            <p:cNvPr id="3303" name="Google Shape;3303;p33"/>
            <p:cNvSpPr/>
            <p:nvPr/>
          </p:nvSpPr>
          <p:spPr>
            <a:xfrm>
              <a:off x="3335325" y="3809200"/>
              <a:ext cx="1494600" cy="900350"/>
            </a:xfrm>
            <a:custGeom>
              <a:avLst/>
              <a:gdLst/>
              <a:ahLst/>
              <a:cxnLst/>
              <a:rect l="l" t="t" r="r" b="b"/>
              <a:pathLst>
                <a:path w="59784" h="36014" extrusionOk="0">
                  <a:moveTo>
                    <a:pt x="54449" y="2141"/>
                  </a:moveTo>
                  <a:cubicBezTo>
                    <a:pt x="54543" y="2141"/>
                    <a:pt x="54638" y="2150"/>
                    <a:pt x="54734" y="2168"/>
                  </a:cubicBezTo>
                  <a:cubicBezTo>
                    <a:pt x="55557" y="2323"/>
                    <a:pt x="56097" y="3116"/>
                    <a:pt x="55942" y="3939"/>
                  </a:cubicBezTo>
                  <a:cubicBezTo>
                    <a:pt x="55805" y="4666"/>
                    <a:pt x="55168" y="5174"/>
                    <a:pt x="54453" y="5174"/>
                  </a:cubicBezTo>
                  <a:cubicBezTo>
                    <a:pt x="54359" y="5174"/>
                    <a:pt x="54265" y="5165"/>
                    <a:pt x="54170" y="5148"/>
                  </a:cubicBezTo>
                  <a:cubicBezTo>
                    <a:pt x="53349" y="4993"/>
                    <a:pt x="52807" y="4199"/>
                    <a:pt x="52962" y="3376"/>
                  </a:cubicBezTo>
                  <a:cubicBezTo>
                    <a:pt x="53099" y="2649"/>
                    <a:pt x="53735" y="2141"/>
                    <a:pt x="54449" y="2141"/>
                  </a:cubicBezTo>
                  <a:close/>
                  <a:moveTo>
                    <a:pt x="54294" y="1"/>
                  </a:moveTo>
                  <a:lnTo>
                    <a:pt x="0" y="35401"/>
                  </a:lnTo>
                  <a:lnTo>
                    <a:pt x="637" y="36013"/>
                  </a:lnTo>
                  <a:lnTo>
                    <a:pt x="59783" y="7357"/>
                  </a:lnTo>
                  <a:lnTo>
                    <a:pt x="59671" y="6052"/>
                  </a:lnTo>
                  <a:lnTo>
                    <a:pt x="542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3"/>
            <p:cNvSpPr/>
            <p:nvPr/>
          </p:nvSpPr>
          <p:spPr>
            <a:xfrm>
              <a:off x="3221550" y="3758100"/>
              <a:ext cx="1605550" cy="936150"/>
            </a:xfrm>
            <a:custGeom>
              <a:avLst/>
              <a:gdLst/>
              <a:ahLst/>
              <a:cxnLst/>
              <a:rect l="l" t="t" r="r" b="b"/>
              <a:pathLst>
                <a:path w="64222" h="37446" extrusionOk="0">
                  <a:moveTo>
                    <a:pt x="58667" y="3505"/>
                  </a:moveTo>
                  <a:cubicBezTo>
                    <a:pt x="58760" y="3505"/>
                    <a:pt x="58855" y="3513"/>
                    <a:pt x="58950" y="3531"/>
                  </a:cubicBezTo>
                  <a:cubicBezTo>
                    <a:pt x="59773" y="3686"/>
                    <a:pt x="60314" y="4480"/>
                    <a:pt x="60158" y="5303"/>
                  </a:cubicBezTo>
                  <a:cubicBezTo>
                    <a:pt x="60021" y="6030"/>
                    <a:pt x="59385" y="6537"/>
                    <a:pt x="58670" y="6537"/>
                  </a:cubicBezTo>
                  <a:cubicBezTo>
                    <a:pt x="58577" y="6537"/>
                    <a:pt x="58483" y="6529"/>
                    <a:pt x="58388" y="6511"/>
                  </a:cubicBezTo>
                  <a:cubicBezTo>
                    <a:pt x="57565" y="6356"/>
                    <a:pt x="57023" y="5563"/>
                    <a:pt x="57178" y="4739"/>
                  </a:cubicBezTo>
                  <a:cubicBezTo>
                    <a:pt x="57315" y="4011"/>
                    <a:pt x="57952" y="3505"/>
                    <a:pt x="58667" y="3505"/>
                  </a:cubicBezTo>
                  <a:close/>
                  <a:moveTo>
                    <a:pt x="59461" y="1"/>
                  </a:moveTo>
                  <a:lnTo>
                    <a:pt x="1" y="28900"/>
                  </a:lnTo>
                  <a:lnTo>
                    <a:pt x="4551" y="37445"/>
                  </a:lnTo>
                  <a:lnTo>
                    <a:pt x="64222" y="8096"/>
                  </a:lnTo>
                  <a:lnTo>
                    <a:pt x="594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3"/>
            <p:cNvSpPr/>
            <p:nvPr/>
          </p:nvSpPr>
          <p:spPr>
            <a:xfrm>
              <a:off x="3390375" y="4618100"/>
              <a:ext cx="19650" cy="39325"/>
            </a:xfrm>
            <a:custGeom>
              <a:avLst/>
              <a:gdLst/>
              <a:ahLst/>
              <a:cxnLst/>
              <a:rect l="l" t="t" r="r" b="b"/>
              <a:pathLst>
                <a:path w="786" h="1573" fill="none" extrusionOk="0">
                  <a:moveTo>
                    <a:pt x="0" y="0"/>
                  </a:moveTo>
                  <a:lnTo>
                    <a:pt x="786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3"/>
            <p:cNvSpPr/>
            <p:nvPr/>
          </p:nvSpPr>
          <p:spPr>
            <a:xfrm>
              <a:off x="3444600" y="4591675"/>
              <a:ext cx="19700" cy="39350"/>
            </a:xfrm>
            <a:custGeom>
              <a:avLst/>
              <a:gdLst/>
              <a:ahLst/>
              <a:cxnLst/>
              <a:rect l="l" t="t" r="r" b="b"/>
              <a:pathLst>
                <a:path w="788" h="1574" fill="none" extrusionOk="0">
                  <a:moveTo>
                    <a:pt x="0" y="1"/>
                  </a:moveTo>
                  <a:lnTo>
                    <a:pt x="787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3"/>
            <p:cNvSpPr/>
            <p:nvPr/>
          </p:nvSpPr>
          <p:spPr>
            <a:xfrm>
              <a:off x="3501775" y="4563150"/>
              <a:ext cx="19675" cy="39350"/>
            </a:xfrm>
            <a:custGeom>
              <a:avLst/>
              <a:gdLst/>
              <a:ahLst/>
              <a:cxnLst/>
              <a:rect l="l" t="t" r="r" b="b"/>
              <a:pathLst>
                <a:path w="787" h="1574" fill="none" extrusionOk="0">
                  <a:moveTo>
                    <a:pt x="786" y="1574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3"/>
            <p:cNvSpPr/>
            <p:nvPr/>
          </p:nvSpPr>
          <p:spPr>
            <a:xfrm>
              <a:off x="3555775" y="4536675"/>
              <a:ext cx="19700" cy="39350"/>
            </a:xfrm>
            <a:custGeom>
              <a:avLst/>
              <a:gdLst/>
              <a:ahLst/>
              <a:cxnLst/>
              <a:rect l="l" t="t" r="r" b="b"/>
              <a:pathLst>
                <a:path w="788" h="1574" fill="none" extrusionOk="0">
                  <a:moveTo>
                    <a:pt x="0" y="1"/>
                  </a:moveTo>
                  <a:lnTo>
                    <a:pt x="788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3"/>
            <p:cNvSpPr/>
            <p:nvPr/>
          </p:nvSpPr>
          <p:spPr>
            <a:xfrm>
              <a:off x="3613875" y="4508425"/>
              <a:ext cx="19700" cy="39350"/>
            </a:xfrm>
            <a:custGeom>
              <a:avLst/>
              <a:gdLst/>
              <a:ahLst/>
              <a:cxnLst/>
              <a:rect l="l" t="t" r="r" b="b"/>
              <a:pathLst>
                <a:path w="788" h="1574" fill="none" extrusionOk="0">
                  <a:moveTo>
                    <a:pt x="0" y="1"/>
                  </a:moveTo>
                  <a:lnTo>
                    <a:pt x="787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33"/>
            <p:cNvSpPr/>
            <p:nvPr/>
          </p:nvSpPr>
          <p:spPr>
            <a:xfrm>
              <a:off x="3669025" y="4481550"/>
              <a:ext cx="19675" cy="39350"/>
            </a:xfrm>
            <a:custGeom>
              <a:avLst/>
              <a:gdLst/>
              <a:ahLst/>
              <a:cxnLst/>
              <a:rect l="l" t="t" r="r" b="b"/>
              <a:pathLst>
                <a:path w="787" h="1574" fill="none" extrusionOk="0">
                  <a:moveTo>
                    <a:pt x="1" y="1"/>
                  </a:moveTo>
                  <a:lnTo>
                    <a:pt x="786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33"/>
            <p:cNvSpPr/>
            <p:nvPr/>
          </p:nvSpPr>
          <p:spPr>
            <a:xfrm>
              <a:off x="3727100" y="4452525"/>
              <a:ext cx="19700" cy="39375"/>
            </a:xfrm>
            <a:custGeom>
              <a:avLst/>
              <a:gdLst/>
              <a:ahLst/>
              <a:cxnLst/>
              <a:rect l="l" t="t" r="r" b="b"/>
              <a:pathLst>
                <a:path w="788" h="1575" fill="none" extrusionOk="0">
                  <a:moveTo>
                    <a:pt x="0" y="0"/>
                  </a:moveTo>
                  <a:lnTo>
                    <a:pt x="787" y="1575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33"/>
            <p:cNvSpPr/>
            <p:nvPr/>
          </p:nvSpPr>
          <p:spPr>
            <a:xfrm>
              <a:off x="3782475" y="4426500"/>
              <a:ext cx="19725" cy="39350"/>
            </a:xfrm>
            <a:custGeom>
              <a:avLst/>
              <a:gdLst/>
              <a:ahLst/>
              <a:cxnLst/>
              <a:rect l="l" t="t" r="r" b="b"/>
              <a:pathLst>
                <a:path w="789" h="1574" fill="none" extrusionOk="0">
                  <a:moveTo>
                    <a:pt x="1" y="1"/>
                  </a:moveTo>
                  <a:lnTo>
                    <a:pt x="788" y="1574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33"/>
            <p:cNvSpPr/>
            <p:nvPr/>
          </p:nvSpPr>
          <p:spPr>
            <a:xfrm>
              <a:off x="3837175" y="4398725"/>
              <a:ext cx="19675" cy="39350"/>
            </a:xfrm>
            <a:custGeom>
              <a:avLst/>
              <a:gdLst/>
              <a:ahLst/>
              <a:cxnLst/>
              <a:rect l="l" t="t" r="r" b="b"/>
              <a:pathLst>
                <a:path w="787" h="1574" fill="none" extrusionOk="0">
                  <a:moveTo>
                    <a:pt x="1" y="1"/>
                  </a:moveTo>
                  <a:lnTo>
                    <a:pt x="786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33"/>
            <p:cNvSpPr/>
            <p:nvPr/>
          </p:nvSpPr>
          <p:spPr>
            <a:xfrm>
              <a:off x="3892975" y="4370525"/>
              <a:ext cx="19700" cy="39350"/>
            </a:xfrm>
            <a:custGeom>
              <a:avLst/>
              <a:gdLst/>
              <a:ahLst/>
              <a:cxnLst/>
              <a:rect l="l" t="t" r="r" b="b"/>
              <a:pathLst>
                <a:path w="788" h="1574" fill="none" extrusionOk="0">
                  <a:moveTo>
                    <a:pt x="0" y="1"/>
                  </a:moveTo>
                  <a:lnTo>
                    <a:pt x="787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33"/>
            <p:cNvSpPr/>
            <p:nvPr/>
          </p:nvSpPr>
          <p:spPr>
            <a:xfrm>
              <a:off x="3950150" y="4342000"/>
              <a:ext cx="19675" cy="39350"/>
            </a:xfrm>
            <a:custGeom>
              <a:avLst/>
              <a:gdLst/>
              <a:ahLst/>
              <a:cxnLst/>
              <a:rect l="l" t="t" r="r" b="b"/>
              <a:pathLst>
                <a:path w="787" h="1574" fill="none" extrusionOk="0">
                  <a:moveTo>
                    <a:pt x="1" y="1"/>
                  </a:moveTo>
                  <a:lnTo>
                    <a:pt x="787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33"/>
            <p:cNvSpPr/>
            <p:nvPr/>
          </p:nvSpPr>
          <p:spPr>
            <a:xfrm>
              <a:off x="4004200" y="4315525"/>
              <a:ext cx="19650" cy="39325"/>
            </a:xfrm>
            <a:custGeom>
              <a:avLst/>
              <a:gdLst/>
              <a:ahLst/>
              <a:cxnLst/>
              <a:rect l="l" t="t" r="r" b="b"/>
              <a:pathLst>
                <a:path w="786" h="1573" fill="none" extrusionOk="0">
                  <a:moveTo>
                    <a:pt x="0" y="0"/>
                  </a:moveTo>
                  <a:lnTo>
                    <a:pt x="786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33"/>
            <p:cNvSpPr/>
            <p:nvPr/>
          </p:nvSpPr>
          <p:spPr>
            <a:xfrm>
              <a:off x="4062250" y="4287275"/>
              <a:ext cx="19700" cy="39350"/>
            </a:xfrm>
            <a:custGeom>
              <a:avLst/>
              <a:gdLst/>
              <a:ahLst/>
              <a:cxnLst/>
              <a:rect l="l" t="t" r="r" b="b"/>
              <a:pathLst>
                <a:path w="788" h="1574" fill="none" extrusionOk="0">
                  <a:moveTo>
                    <a:pt x="0" y="0"/>
                  </a:moveTo>
                  <a:lnTo>
                    <a:pt x="787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33"/>
            <p:cNvSpPr/>
            <p:nvPr/>
          </p:nvSpPr>
          <p:spPr>
            <a:xfrm>
              <a:off x="4117400" y="4260400"/>
              <a:ext cx="19700" cy="39350"/>
            </a:xfrm>
            <a:custGeom>
              <a:avLst/>
              <a:gdLst/>
              <a:ahLst/>
              <a:cxnLst/>
              <a:rect l="l" t="t" r="r" b="b"/>
              <a:pathLst>
                <a:path w="788" h="1574" fill="none" extrusionOk="0">
                  <a:moveTo>
                    <a:pt x="1" y="0"/>
                  </a:moveTo>
                  <a:lnTo>
                    <a:pt x="788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33"/>
            <p:cNvSpPr/>
            <p:nvPr/>
          </p:nvSpPr>
          <p:spPr>
            <a:xfrm>
              <a:off x="4175500" y="4231400"/>
              <a:ext cx="19675" cy="39300"/>
            </a:xfrm>
            <a:custGeom>
              <a:avLst/>
              <a:gdLst/>
              <a:ahLst/>
              <a:cxnLst/>
              <a:rect l="l" t="t" r="r" b="b"/>
              <a:pathLst>
                <a:path w="787" h="1572" fill="none" extrusionOk="0">
                  <a:moveTo>
                    <a:pt x="1" y="1"/>
                  </a:moveTo>
                  <a:lnTo>
                    <a:pt x="786" y="1572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33"/>
            <p:cNvSpPr/>
            <p:nvPr/>
          </p:nvSpPr>
          <p:spPr>
            <a:xfrm>
              <a:off x="4230900" y="4205350"/>
              <a:ext cx="19675" cy="39350"/>
            </a:xfrm>
            <a:custGeom>
              <a:avLst/>
              <a:gdLst/>
              <a:ahLst/>
              <a:cxnLst/>
              <a:rect l="l" t="t" r="r" b="b"/>
              <a:pathLst>
                <a:path w="787" h="1574" fill="none" extrusionOk="0">
                  <a:moveTo>
                    <a:pt x="1" y="1"/>
                  </a:moveTo>
                  <a:lnTo>
                    <a:pt x="786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33"/>
            <p:cNvSpPr/>
            <p:nvPr/>
          </p:nvSpPr>
          <p:spPr>
            <a:xfrm>
              <a:off x="4285550" y="4177575"/>
              <a:ext cx="19700" cy="39300"/>
            </a:xfrm>
            <a:custGeom>
              <a:avLst/>
              <a:gdLst/>
              <a:ahLst/>
              <a:cxnLst/>
              <a:rect l="l" t="t" r="r" b="b"/>
              <a:pathLst>
                <a:path w="788" h="1572" fill="none" extrusionOk="0">
                  <a:moveTo>
                    <a:pt x="1" y="1"/>
                  </a:moveTo>
                  <a:lnTo>
                    <a:pt x="788" y="1572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33"/>
            <p:cNvSpPr/>
            <p:nvPr/>
          </p:nvSpPr>
          <p:spPr>
            <a:xfrm>
              <a:off x="4340250" y="4150550"/>
              <a:ext cx="19700" cy="39325"/>
            </a:xfrm>
            <a:custGeom>
              <a:avLst/>
              <a:gdLst/>
              <a:ahLst/>
              <a:cxnLst/>
              <a:rect l="l" t="t" r="r" b="b"/>
              <a:pathLst>
                <a:path w="788" h="1573" fill="none" extrusionOk="0">
                  <a:moveTo>
                    <a:pt x="0" y="0"/>
                  </a:moveTo>
                  <a:lnTo>
                    <a:pt x="788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33"/>
            <p:cNvSpPr/>
            <p:nvPr/>
          </p:nvSpPr>
          <p:spPr>
            <a:xfrm>
              <a:off x="4395375" y="4121350"/>
              <a:ext cx="21100" cy="43225"/>
            </a:xfrm>
            <a:custGeom>
              <a:avLst/>
              <a:gdLst/>
              <a:ahLst/>
              <a:cxnLst/>
              <a:rect l="l" t="t" r="r" b="b"/>
              <a:pathLst>
                <a:path w="844" h="1729" fill="none" extrusionOk="0">
                  <a:moveTo>
                    <a:pt x="0" y="1"/>
                  </a:moveTo>
                  <a:lnTo>
                    <a:pt x="844" y="1728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33"/>
            <p:cNvSpPr/>
            <p:nvPr/>
          </p:nvSpPr>
          <p:spPr>
            <a:xfrm>
              <a:off x="4449350" y="4094875"/>
              <a:ext cx="21600" cy="42575"/>
            </a:xfrm>
            <a:custGeom>
              <a:avLst/>
              <a:gdLst/>
              <a:ahLst/>
              <a:cxnLst/>
              <a:rect l="l" t="t" r="r" b="b"/>
              <a:pathLst>
                <a:path w="864" h="1703" fill="none" extrusionOk="0">
                  <a:moveTo>
                    <a:pt x="1" y="0"/>
                  </a:moveTo>
                  <a:lnTo>
                    <a:pt x="863" y="170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33"/>
            <p:cNvSpPr/>
            <p:nvPr/>
          </p:nvSpPr>
          <p:spPr>
            <a:xfrm>
              <a:off x="4507450" y="4066675"/>
              <a:ext cx="20450" cy="42975"/>
            </a:xfrm>
            <a:custGeom>
              <a:avLst/>
              <a:gdLst/>
              <a:ahLst/>
              <a:cxnLst/>
              <a:rect l="l" t="t" r="r" b="b"/>
              <a:pathLst>
                <a:path w="818" h="1719" fill="none" extrusionOk="0">
                  <a:moveTo>
                    <a:pt x="1" y="0"/>
                  </a:moveTo>
                  <a:lnTo>
                    <a:pt x="818" y="1718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33"/>
            <p:cNvSpPr/>
            <p:nvPr/>
          </p:nvSpPr>
          <p:spPr>
            <a:xfrm>
              <a:off x="4562625" y="4039750"/>
              <a:ext cx="22000" cy="40450"/>
            </a:xfrm>
            <a:custGeom>
              <a:avLst/>
              <a:gdLst/>
              <a:ahLst/>
              <a:cxnLst/>
              <a:rect l="l" t="t" r="r" b="b"/>
              <a:pathLst>
                <a:path w="880" h="1618" fill="none" extrusionOk="0">
                  <a:moveTo>
                    <a:pt x="0" y="1"/>
                  </a:moveTo>
                  <a:lnTo>
                    <a:pt x="880" y="1617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33"/>
            <p:cNvSpPr/>
            <p:nvPr/>
          </p:nvSpPr>
          <p:spPr>
            <a:xfrm>
              <a:off x="4620675" y="4010750"/>
              <a:ext cx="20200" cy="41375"/>
            </a:xfrm>
            <a:custGeom>
              <a:avLst/>
              <a:gdLst/>
              <a:ahLst/>
              <a:cxnLst/>
              <a:rect l="l" t="t" r="r" b="b"/>
              <a:pathLst>
                <a:path w="808" h="1655" fill="none" extrusionOk="0">
                  <a:moveTo>
                    <a:pt x="0" y="1"/>
                  </a:moveTo>
                  <a:lnTo>
                    <a:pt x="808" y="1655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33"/>
            <p:cNvSpPr/>
            <p:nvPr/>
          </p:nvSpPr>
          <p:spPr>
            <a:xfrm>
              <a:off x="4730750" y="3956925"/>
              <a:ext cx="21550" cy="40275"/>
            </a:xfrm>
            <a:custGeom>
              <a:avLst/>
              <a:gdLst/>
              <a:ahLst/>
              <a:cxnLst/>
              <a:rect l="l" t="t" r="r" b="b"/>
              <a:pathLst>
                <a:path w="862" h="1611" fill="none" extrusionOk="0">
                  <a:moveTo>
                    <a:pt x="1" y="1"/>
                  </a:moveTo>
                  <a:lnTo>
                    <a:pt x="862" y="1611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33"/>
            <p:cNvSpPr/>
            <p:nvPr/>
          </p:nvSpPr>
          <p:spPr>
            <a:xfrm>
              <a:off x="3948050" y="3975325"/>
              <a:ext cx="436125" cy="209400"/>
            </a:xfrm>
            <a:custGeom>
              <a:avLst/>
              <a:gdLst/>
              <a:ahLst/>
              <a:cxnLst/>
              <a:rect l="l" t="t" r="r" b="b"/>
              <a:pathLst>
                <a:path w="17445" h="8376" extrusionOk="0">
                  <a:moveTo>
                    <a:pt x="17444" y="0"/>
                  </a:moveTo>
                  <a:lnTo>
                    <a:pt x="17444" y="0"/>
                  </a:lnTo>
                  <a:cubicBezTo>
                    <a:pt x="15967" y="650"/>
                    <a:pt x="14502" y="1324"/>
                    <a:pt x="13039" y="2003"/>
                  </a:cubicBezTo>
                  <a:lnTo>
                    <a:pt x="8665" y="4069"/>
                  </a:lnTo>
                  <a:lnTo>
                    <a:pt x="4318" y="6191"/>
                  </a:lnTo>
                  <a:cubicBezTo>
                    <a:pt x="2872" y="6908"/>
                    <a:pt x="1431" y="7627"/>
                    <a:pt x="0" y="8375"/>
                  </a:cubicBezTo>
                  <a:cubicBezTo>
                    <a:pt x="1476" y="7726"/>
                    <a:pt x="2941" y="7051"/>
                    <a:pt x="4404" y="6372"/>
                  </a:cubicBezTo>
                  <a:lnTo>
                    <a:pt x="8778" y="4305"/>
                  </a:lnTo>
                  <a:lnTo>
                    <a:pt x="13127" y="2185"/>
                  </a:lnTo>
                  <a:cubicBezTo>
                    <a:pt x="14571" y="1468"/>
                    <a:pt x="16014" y="748"/>
                    <a:pt x="17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33"/>
            <p:cNvSpPr/>
            <p:nvPr/>
          </p:nvSpPr>
          <p:spPr>
            <a:xfrm>
              <a:off x="3456125" y="4267525"/>
              <a:ext cx="303300" cy="145475"/>
            </a:xfrm>
            <a:custGeom>
              <a:avLst/>
              <a:gdLst/>
              <a:ahLst/>
              <a:cxnLst/>
              <a:rect l="l" t="t" r="r" b="b"/>
              <a:pathLst>
                <a:path w="12132" h="5819" extrusionOk="0">
                  <a:moveTo>
                    <a:pt x="12132" y="0"/>
                  </a:moveTo>
                  <a:cubicBezTo>
                    <a:pt x="11097" y="435"/>
                    <a:pt x="10075" y="898"/>
                    <a:pt x="9055" y="1363"/>
                  </a:cubicBezTo>
                  <a:cubicBezTo>
                    <a:pt x="8035" y="1830"/>
                    <a:pt x="7025" y="2316"/>
                    <a:pt x="6010" y="2790"/>
                  </a:cubicBezTo>
                  <a:cubicBezTo>
                    <a:pt x="5004" y="3285"/>
                    <a:pt x="3993" y="3768"/>
                    <a:pt x="2990" y="4272"/>
                  </a:cubicBezTo>
                  <a:cubicBezTo>
                    <a:pt x="1988" y="4778"/>
                    <a:pt x="988" y="5285"/>
                    <a:pt x="1" y="5818"/>
                  </a:cubicBezTo>
                  <a:cubicBezTo>
                    <a:pt x="1035" y="5383"/>
                    <a:pt x="2057" y="4922"/>
                    <a:pt x="3077" y="4455"/>
                  </a:cubicBezTo>
                  <a:cubicBezTo>
                    <a:pt x="4098" y="3989"/>
                    <a:pt x="5108" y="3502"/>
                    <a:pt x="6122" y="3027"/>
                  </a:cubicBezTo>
                  <a:cubicBezTo>
                    <a:pt x="7129" y="2532"/>
                    <a:pt x="8141" y="2050"/>
                    <a:pt x="9143" y="1545"/>
                  </a:cubicBezTo>
                  <a:cubicBezTo>
                    <a:pt x="10144" y="1041"/>
                    <a:pt x="11144" y="534"/>
                    <a:pt x="12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1" name="Google Shape;3331;p33"/>
          <p:cNvGrpSpPr/>
          <p:nvPr/>
        </p:nvGrpSpPr>
        <p:grpSpPr>
          <a:xfrm>
            <a:off x="7204488" y="4407138"/>
            <a:ext cx="1696250" cy="270050"/>
            <a:chOff x="1957825" y="736750"/>
            <a:chExt cx="1696250" cy="270050"/>
          </a:xfrm>
        </p:grpSpPr>
        <p:sp>
          <p:nvSpPr>
            <p:cNvPr id="3332" name="Google Shape;3332;p33"/>
            <p:cNvSpPr/>
            <p:nvPr/>
          </p:nvSpPr>
          <p:spPr>
            <a:xfrm>
              <a:off x="1957825" y="772575"/>
              <a:ext cx="177525" cy="215475"/>
            </a:xfrm>
            <a:custGeom>
              <a:avLst/>
              <a:gdLst/>
              <a:ahLst/>
              <a:cxnLst/>
              <a:rect l="l" t="t" r="r" b="b"/>
              <a:pathLst>
                <a:path w="7101" h="8619" extrusionOk="0">
                  <a:moveTo>
                    <a:pt x="3578" y="4769"/>
                  </a:moveTo>
                  <a:cubicBezTo>
                    <a:pt x="3369" y="5758"/>
                    <a:pt x="3007" y="6983"/>
                    <a:pt x="2343" y="7638"/>
                  </a:cubicBezTo>
                  <a:cubicBezTo>
                    <a:pt x="2130" y="7848"/>
                    <a:pt x="1867" y="7979"/>
                    <a:pt x="1620" y="7979"/>
                  </a:cubicBezTo>
                  <a:cubicBezTo>
                    <a:pt x="1395" y="7979"/>
                    <a:pt x="1183" y="7870"/>
                    <a:pt x="1034" y="7613"/>
                  </a:cubicBezTo>
                  <a:cubicBezTo>
                    <a:pt x="737" y="7095"/>
                    <a:pt x="712" y="6765"/>
                    <a:pt x="844" y="6179"/>
                  </a:cubicBezTo>
                  <a:cubicBezTo>
                    <a:pt x="993" y="5521"/>
                    <a:pt x="1175" y="5361"/>
                    <a:pt x="1772" y="5127"/>
                  </a:cubicBezTo>
                  <a:cubicBezTo>
                    <a:pt x="2069" y="5009"/>
                    <a:pt x="2390" y="4918"/>
                    <a:pt x="2702" y="4857"/>
                  </a:cubicBezTo>
                  <a:cubicBezTo>
                    <a:pt x="2994" y="4799"/>
                    <a:pt x="3288" y="4769"/>
                    <a:pt x="3578" y="4769"/>
                  </a:cubicBezTo>
                  <a:close/>
                  <a:moveTo>
                    <a:pt x="3713" y="0"/>
                  </a:moveTo>
                  <a:cubicBezTo>
                    <a:pt x="3581" y="0"/>
                    <a:pt x="3444" y="108"/>
                    <a:pt x="3487" y="274"/>
                  </a:cubicBezTo>
                  <a:cubicBezTo>
                    <a:pt x="3832" y="1588"/>
                    <a:pt x="3913" y="2945"/>
                    <a:pt x="3672" y="4286"/>
                  </a:cubicBezTo>
                  <a:cubicBezTo>
                    <a:pt x="3669" y="4302"/>
                    <a:pt x="3666" y="4319"/>
                    <a:pt x="3663" y="4335"/>
                  </a:cubicBezTo>
                  <a:lnTo>
                    <a:pt x="3663" y="4335"/>
                  </a:lnTo>
                  <a:cubicBezTo>
                    <a:pt x="3635" y="4335"/>
                    <a:pt x="3606" y="4334"/>
                    <a:pt x="3578" y="4334"/>
                  </a:cubicBezTo>
                  <a:cubicBezTo>
                    <a:pt x="3144" y="4334"/>
                    <a:pt x="2703" y="4392"/>
                    <a:pt x="2271" y="4503"/>
                  </a:cubicBezTo>
                  <a:cubicBezTo>
                    <a:pt x="1592" y="4678"/>
                    <a:pt x="766" y="4971"/>
                    <a:pt x="404" y="5621"/>
                  </a:cubicBezTo>
                  <a:cubicBezTo>
                    <a:pt x="0" y="6344"/>
                    <a:pt x="314" y="7302"/>
                    <a:pt x="726" y="7955"/>
                  </a:cubicBezTo>
                  <a:cubicBezTo>
                    <a:pt x="1027" y="8430"/>
                    <a:pt x="1332" y="8618"/>
                    <a:pt x="1627" y="8618"/>
                  </a:cubicBezTo>
                  <a:cubicBezTo>
                    <a:pt x="2468" y="8618"/>
                    <a:pt x="3222" y="7084"/>
                    <a:pt x="3543" y="6303"/>
                  </a:cubicBezTo>
                  <a:cubicBezTo>
                    <a:pt x="3745" y="5810"/>
                    <a:pt x="3903" y="5304"/>
                    <a:pt x="4017" y="4791"/>
                  </a:cubicBezTo>
                  <a:lnTo>
                    <a:pt x="4017" y="4791"/>
                  </a:lnTo>
                  <a:cubicBezTo>
                    <a:pt x="5082" y="4901"/>
                    <a:pt x="6054" y="5427"/>
                    <a:pt x="6621" y="6428"/>
                  </a:cubicBezTo>
                  <a:cubicBezTo>
                    <a:pt x="6664" y="6504"/>
                    <a:pt x="6730" y="6536"/>
                    <a:pt x="6797" y="6536"/>
                  </a:cubicBezTo>
                  <a:cubicBezTo>
                    <a:pt x="6948" y="6536"/>
                    <a:pt x="7101" y="6376"/>
                    <a:pt x="7003" y="6205"/>
                  </a:cubicBezTo>
                  <a:cubicBezTo>
                    <a:pt x="6367" y="5080"/>
                    <a:pt x="5285" y="4494"/>
                    <a:pt x="4102" y="4363"/>
                  </a:cubicBezTo>
                  <a:lnTo>
                    <a:pt x="4102" y="4363"/>
                  </a:lnTo>
                  <a:cubicBezTo>
                    <a:pt x="4345" y="2973"/>
                    <a:pt x="4277" y="1539"/>
                    <a:pt x="3914" y="157"/>
                  </a:cubicBezTo>
                  <a:cubicBezTo>
                    <a:pt x="3885" y="47"/>
                    <a:pt x="3800" y="0"/>
                    <a:pt x="3713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33"/>
            <p:cNvSpPr/>
            <p:nvPr/>
          </p:nvSpPr>
          <p:spPr>
            <a:xfrm>
              <a:off x="2182350" y="852700"/>
              <a:ext cx="80100" cy="21225"/>
            </a:xfrm>
            <a:custGeom>
              <a:avLst/>
              <a:gdLst/>
              <a:ahLst/>
              <a:cxnLst/>
              <a:rect l="l" t="t" r="r" b="b"/>
              <a:pathLst>
                <a:path w="3204" h="849" extrusionOk="0">
                  <a:moveTo>
                    <a:pt x="319" y="0"/>
                  </a:moveTo>
                  <a:cubicBezTo>
                    <a:pt x="83" y="0"/>
                    <a:pt x="1" y="373"/>
                    <a:pt x="258" y="434"/>
                  </a:cubicBezTo>
                  <a:cubicBezTo>
                    <a:pt x="1135" y="644"/>
                    <a:pt x="2021" y="780"/>
                    <a:pt x="2921" y="848"/>
                  </a:cubicBezTo>
                  <a:cubicBezTo>
                    <a:pt x="2927" y="848"/>
                    <a:pt x="2933" y="849"/>
                    <a:pt x="2939" y="849"/>
                  </a:cubicBezTo>
                  <a:cubicBezTo>
                    <a:pt x="3203" y="849"/>
                    <a:pt x="3196" y="426"/>
                    <a:pt x="2921" y="405"/>
                  </a:cubicBezTo>
                  <a:cubicBezTo>
                    <a:pt x="2059" y="342"/>
                    <a:pt x="1214" y="208"/>
                    <a:pt x="375" y="7"/>
                  </a:cubicBezTo>
                  <a:cubicBezTo>
                    <a:pt x="356" y="3"/>
                    <a:pt x="337" y="0"/>
                    <a:pt x="319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33"/>
            <p:cNvSpPr/>
            <p:nvPr/>
          </p:nvSpPr>
          <p:spPr>
            <a:xfrm>
              <a:off x="2223275" y="907575"/>
              <a:ext cx="36675" cy="13675"/>
            </a:xfrm>
            <a:custGeom>
              <a:avLst/>
              <a:gdLst/>
              <a:ahLst/>
              <a:cxnLst/>
              <a:rect l="l" t="t" r="r" b="b"/>
              <a:pathLst>
                <a:path w="1467" h="547" extrusionOk="0">
                  <a:moveTo>
                    <a:pt x="1211" y="1"/>
                  </a:moveTo>
                  <a:cubicBezTo>
                    <a:pt x="1202" y="1"/>
                    <a:pt x="1193" y="1"/>
                    <a:pt x="1184" y="3"/>
                  </a:cubicBezTo>
                  <a:lnTo>
                    <a:pt x="283" y="104"/>
                  </a:lnTo>
                  <a:cubicBezTo>
                    <a:pt x="13" y="133"/>
                    <a:pt x="1" y="547"/>
                    <a:pt x="254" y="547"/>
                  </a:cubicBezTo>
                  <a:cubicBezTo>
                    <a:pt x="264" y="547"/>
                    <a:pt x="273" y="546"/>
                    <a:pt x="283" y="545"/>
                  </a:cubicBezTo>
                  <a:lnTo>
                    <a:pt x="1184" y="446"/>
                  </a:lnTo>
                  <a:cubicBezTo>
                    <a:pt x="1455" y="416"/>
                    <a:pt x="1466" y="1"/>
                    <a:pt x="1211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33"/>
            <p:cNvSpPr/>
            <p:nvPr/>
          </p:nvSpPr>
          <p:spPr>
            <a:xfrm>
              <a:off x="2383175" y="747050"/>
              <a:ext cx="130225" cy="53475"/>
            </a:xfrm>
            <a:custGeom>
              <a:avLst/>
              <a:gdLst/>
              <a:ahLst/>
              <a:cxnLst/>
              <a:rect l="l" t="t" r="r" b="b"/>
              <a:pathLst>
                <a:path w="5209" h="2139" extrusionOk="0">
                  <a:moveTo>
                    <a:pt x="281" y="0"/>
                  </a:moveTo>
                  <a:cubicBezTo>
                    <a:pt x="70" y="0"/>
                    <a:pt x="0" y="354"/>
                    <a:pt x="239" y="441"/>
                  </a:cubicBezTo>
                  <a:cubicBezTo>
                    <a:pt x="1776" y="1003"/>
                    <a:pt x="3314" y="1564"/>
                    <a:pt x="4851" y="2124"/>
                  </a:cubicBezTo>
                  <a:cubicBezTo>
                    <a:pt x="4878" y="2134"/>
                    <a:pt x="4904" y="2138"/>
                    <a:pt x="4928" y="2138"/>
                  </a:cubicBezTo>
                  <a:cubicBezTo>
                    <a:pt x="5139" y="2138"/>
                    <a:pt x="5208" y="1784"/>
                    <a:pt x="4970" y="1697"/>
                  </a:cubicBezTo>
                  <a:cubicBezTo>
                    <a:pt x="3431" y="1137"/>
                    <a:pt x="1894" y="576"/>
                    <a:pt x="356" y="14"/>
                  </a:cubicBezTo>
                  <a:cubicBezTo>
                    <a:pt x="329" y="5"/>
                    <a:pt x="304" y="0"/>
                    <a:pt x="281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3"/>
            <p:cNvSpPr/>
            <p:nvPr/>
          </p:nvSpPr>
          <p:spPr>
            <a:xfrm>
              <a:off x="2405925" y="736750"/>
              <a:ext cx="70425" cy="92425"/>
            </a:xfrm>
            <a:custGeom>
              <a:avLst/>
              <a:gdLst/>
              <a:ahLst/>
              <a:cxnLst/>
              <a:rect l="l" t="t" r="r" b="b"/>
              <a:pathLst>
                <a:path w="2817" h="3697" extrusionOk="0">
                  <a:moveTo>
                    <a:pt x="2518" y="1"/>
                  </a:moveTo>
                  <a:cubicBezTo>
                    <a:pt x="2452" y="1"/>
                    <a:pt x="2387" y="34"/>
                    <a:pt x="2348" y="114"/>
                  </a:cubicBezTo>
                  <a:cubicBezTo>
                    <a:pt x="1767" y="1286"/>
                    <a:pt x="1037" y="2354"/>
                    <a:pt x="149" y="3315"/>
                  </a:cubicBezTo>
                  <a:cubicBezTo>
                    <a:pt x="0" y="3475"/>
                    <a:pt x="150" y="3697"/>
                    <a:pt x="315" y="3697"/>
                  </a:cubicBezTo>
                  <a:cubicBezTo>
                    <a:pt x="365" y="3697"/>
                    <a:pt x="416" y="3676"/>
                    <a:pt x="461" y="3627"/>
                  </a:cubicBezTo>
                  <a:cubicBezTo>
                    <a:pt x="1374" y="2640"/>
                    <a:pt x="2134" y="1543"/>
                    <a:pt x="2729" y="337"/>
                  </a:cubicBezTo>
                  <a:cubicBezTo>
                    <a:pt x="2816" y="161"/>
                    <a:pt x="2663" y="1"/>
                    <a:pt x="2518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3"/>
            <p:cNvSpPr/>
            <p:nvPr/>
          </p:nvSpPr>
          <p:spPr>
            <a:xfrm>
              <a:off x="2386200" y="918000"/>
              <a:ext cx="115100" cy="88800"/>
            </a:xfrm>
            <a:custGeom>
              <a:avLst/>
              <a:gdLst/>
              <a:ahLst/>
              <a:cxnLst/>
              <a:rect l="l" t="t" r="r" b="b"/>
              <a:pathLst>
                <a:path w="4604" h="3552" extrusionOk="0">
                  <a:moveTo>
                    <a:pt x="1767" y="0"/>
                  </a:moveTo>
                  <a:cubicBezTo>
                    <a:pt x="1734" y="0"/>
                    <a:pt x="1700" y="8"/>
                    <a:pt x="1666" y="24"/>
                  </a:cubicBezTo>
                  <a:lnTo>
                    <a:pt x="1667" y="26"/>
                  </a:lnTo>
                  <a:cubicBezTo>
                    <a:pt x="589" y="539"/>
                    <a:pt x="1" y="2123"/>
                    <a:pt x="837" y="3112"/>
                  </a:cubicBezTo>
                  <a:cubicBezTo>
                    <a:pt x="1100" y="3423"/>
                    <a:pt x="1338" y="3552"/>
                    <a:pt x="1551" y="3552"/>
                  </a:cubicBezTo>
                  <a:cubicBezTo>
                    <a:pt x="2134" y="3552"/>
                    <a:pt x="2531" y="2594"/>
                    <a:pt x="2739" y="1786"/>
                  </a:cubicBezTo>
                  <a:lnTo>
                    <a:pt x="2739" y="1786"/>
                  </a:lnTo>
                  <a:cubicBezTo>
                    <a:pt x="3015" y="2172"/>
                    <a:pt x="3467" y="2416"/>
                    <a:pt x="3959" y="2416"/>
                  </a:cubicBezTo>
                  <a:cubicBezTo>
                    <a:pt x="4088" y="2416"/>
                    <a:pt x="4220" y="2399"/>
                    <a:pt x="4352" y="2364"/>
                  </a:cubicBezTo>
                  <a:cubicBezTo>
                    <a:pt x="4604" y="2295"/>
                    <a:pt x="4526" y="1928"/>
                    <a:pt x="4297" y="1928"/>
                  </a:cubicBezTo>
                  <a:cubicBezTo>
                    <a:pt x="4277" y="1928"/>
                    <a:pt x="4256" y="1931"/>
                    <a:pt x="4234" y="1937"/>
                  </a:cubicBezTo>
                  <a:cubicBezTo>
                    <a:pt x="4140" y="1962"/>
                    <a:pt x="4046" y="1974"/>
                    <a:pt x="3954" y="1974"/>
                  </a:cubicBezTo>
                  <a:cubicBezTo>
                    <a:pt x="3387" y="1974"/>
                    <a:pt x="2902" y="1515"/>
                    <a:pt x="2904" y="912"/>
                  </a:cubicBezTo>
                  <a:lnTo>
                    <a:pt x="2904" y="912"/>
                  </a:lnTo>
                  <a:cubicBezTo>
                    <a:pt x="2904" y="912"/>
                    <a:pt x="2904" y="912"/>
                    <a:pt x="2904" y="912"/>
                  </a:cubicBezTo>
                  <a:cubicBezTo>
                    <a:pt x="2904" y="768"/>
                    <a:pt x="2803" y="699"/>
                    <a:pt x="2696" y="699"/>
                  </a:cubicBezTo>
                  <a:cubicBezTo>
                    <a:pt x="2588" y="699"/>
                    <a:pt x="2475" y="771"/>
                    <a:pt x="2462" y="912"/>
                  </a:cubicBezTo>
                  <a:cubicBezTo>
                    <a:pt x="2462" y="912"/>
                    <a:pt x="2462" y="912"/>
                    <a:pt x="2462" y="912"/>
                  </a:cubicBezTo>
                  <a:lnTo>
                    <a:pt x="2462" y="912"/>
                  </a:lnTo>
                  <a:cubicBezTo>
                    <a:pt x="2420" y="1356"/>
                    <a:pt x="2335" y="1787"/>
                    <a:pt x="2185" y="2208"/>
                  </a:cubicBezTo>
                  <a:cubicBezTo>
                    <a:pt x="2091" y="2472"/>
                    <a:pt x="1927" y="3027"/>
                    <a:pt x="1532" y="3027"/>
                  </a:cubicBezTo>
                  <a:cubicBezTo>
                    <a:pt x="1482" y="3027"/>
                    <a:pt x="1429" y="3018"/>
                    <a:pt x="1372" y="2999"/>
                  </a:cubicBezTo>
                  <a:cubicBezTo>
                    <a:pt x="1161" y="2930"/>
                    <a:pt x="995" y="2541"/>
                    <a:pt x="947" y="2360"/>
                  </a:cubicBezTo>
                  <a:cubicBezTo>
                    <a:pt x="737" y="1569"/>
                    <a:pt x="1171" y="749"/>
                    <a:pt x="1890" y="407"/>
                  </a:cubicBezTo>
                  <a:cubicBezTo>
                    <a:pt x="2112" y="300"/>
                    <a:pt x="1974" y="0"/>
                    <a:pt x="1767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2340875" y="881650"/>
              <a:ext cx="184475" cy="18525"/>
            </a:xfrm>
            <a:custGeom>
              <a:avLst/>
              <a:gdLst/>
              <a:ahLst/>
              <a:cxnLst/>
              <a:rect l="l" t="t" r="r" b="b"/>
              <a:pathLst>
                <a:path w="7379" h="741" extrusionOk="0">
                  <a:moveTo>
                    <a:pt x="2391" y="1"/>
                  </a:moveTo>
                  <a:cubicBezTo>
                    <a:pt x="1690" y="1"/>
                    <a:pt x="988" y="20"/>
                    <a:pt x="285" y="60"/>
                  </a:cubicBezTo>
                  <a:cubicBezTo>
                    <a:pt x="7" y="75"/>
                    <a:pt x="1" y="502"/>
                    <a:pt x="270" y="502"/>
                  </a:cubicBezTo>
                  <a:cubicBezTo>
                    <a:pt x="275" y="502"/>
                    <a:pt x="280" y="501"/>
                    <a:pt x="285" y="501"/>
                  </a:cubicBezTo>
                  <a:cubicBezTo>
                    <a:pt x="985" y="462"/>
                    <a:pt x="1684" y="443"/>
                    <a:pt x="2382" y="443"/>
                  </a:cubicBezTo>
                  <a:cubicBezTo>
                    <a:pt x="3957" y="443"/>
                    <a:pt x="5529" y="542"/>
                    <a:pt x="7098" y="739"/>
                  </a:cubicBezTo>
                  <a:cubicBezTo>
                    <a:pt x="7108" y="740"/>
                    <a:pt x="7119" y="741"/>
                    <a:pt x="7129" y="741"/>
                  </a:cubicBezTo>
                  <a:cubicBezTo>
                    <a:pt x="7379" y="741"/>
                    <a:pt x="7367" y="331"/>
                    <a:pt x="7098" y="297"/>
                  </a:cubicBezTo>
                  <a:cubicBezTo>
                    <a:pt x="5532" y="99"/>
                    <a:pt x="3964" y="1"/>
                    <a:pt x="2391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2595200" y="842650"/>
              <a:ext cx="82800" cy="16200"/>
            </a:xfrm>
            <a:custGeom>
              <a:avLst/>
              <a:gdLst/>
              <a:ahLst/>
              <a:cxnLst/>
              <a:rect l="l" t="t" r="r" b="b"/>
              <a:pathLst>
                <a:path w="3312" h="648" extrusionOk="0">
                  <a:moveTo>
                    <a:pt x="336" y="0"/>
                  </a:moveTo>
                  <a:cubicBezTo>
                    <a:pt x="91" y="0"/>
                    <a:pt x="0" y="383"/>
                    <a:pt x="265" y="431"/>
                  </a:cubicBezTo>
                  <a:cubicBezTo>
                    <a:pt x="1036" y="575"/>
                    <a:pt x="1808" y="647"/>
                    <a:pt x="2589" y="647"/>
                  </a:cubicBezTo>
                  <a:cubicBezTo>
                    <a:pt x="2734" y="647"/>
                    <a:pt x="2881" y="645"/>
                    <a:pt x="3027" y="640"/>
                  </a:cubicBezTo>
                  <a:cubicBezTo>
                    <a:pt x="3307" y="630"/>
                    <a:pt x="3312" y="197"/>
                    <a:pt x="3035" y="197"/>
                  </a:cubicBezTo>
                  <a:cubicBezTo>
                    <a:pt x="3033" y="197"/>
                    <a:pt x="3030" y="197"/>
                    <a:pt x="3027" y="197"/>
                  </a:cubicBezTo>
                  <a:cubicBezTo>
                    <a:pt x="2875" y="202"/>
                    <a:pt x="2723" y="205"/>
                    <a:pt x="2572" y="205"/>
                  </a:cubicBezTo>
                  <a:cubicBezTo>
                    <a:pt x="1837" y="205"/>
                    <a:pt x="1110" y="140"/>
                    <a:pt x="382" y="5"/>
                  </a:cubicBezTo>
                  <a:cubicBezTo>
                    <a:pt x="366" y="2"/>
                    <a:pt x="351" y="0"/>
                    <a:pt x="336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2620375" y="910200"/>
              <a:ext cx="38425" cy="15975"/>
            </a:xfrm>
            <a:custGeom>
              <a:avLst/>
              <a:gdLst/>
              <a:ahLst/>
              <a:cxnLst/>
              <a:rect l="l" t="t" r="r" b="b"/>
              <a:pathLst>
                <a:path w="1537" h="639" extrusionOk="0">
                  <a:moveTo>
                    <a:pt x="1214" y="0"/>
                  </a:moveTo>
                  <a:cubicBezTo>
                    <a:pt x="1197" y="0"/>
                    <a:pt x="1179" y="2"/>
                    <a:pt x="1160" y="6"/>
                  </a:cubicBezTo>
                  <a:lnTo>
                    <a:pt x="260" y="207"/>
                  </a:lnTo>
                  <a:cubicBezTo>
                    <a:pt x="0" y="264"/>
                    <a:pt x="84" y="639"/>
                    <a:pt x="322" y="639"/>
                  </a:cubicBezTo>
                  <a:cubicBezTo>
                    <a:pt x="340" y="639"/>
                    <a:pt x="358" y="637"/>
                    <a:pt x="377" y="632"/>
                  </a:cubicBezTo>
                  <a:lnTo>
                    <a:pt x="1278" y="433"/>
                  </a:lnTo>
                  <a:cubicBezTo>
                    <a:pt x="1536" y="375"/>
                    <a:pt x="1452" y="0"/>
                    <a:pt x="1214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2734150" y="792000"/>
              <a:ext cx="919925" cy="189400"/>
            </a:xfrm>
            <a:custGeom>
              <a:avLst/>
              <a:gdLst/>
              <a:ahLst/>
              <a:cxnLst/>
              <a:rect l="l" t="t" r="r" b="b"/>
              <a:pathLst>
                <a:path w="36797" h="7576" extrusionOk="0">
                  <a:moveTo>
                    <a:pt x="4705" y="0"/>
                  </a:moveTo>
                  <a:cubicBezTo>
                    <a:pt x="4569" y="0"/>
                    <a:pt x="4462" y="115"/>
                    <a:pt x="4490" y="275"/>
                  </a:cubicBezTo>
                  <a:cubicBezTo>
                    <a:pt x="4685" y="1419"/>
                    <a:pt x="4813" y="2569"/>
                    <a:pt x="4854" y="3731"/>
                  </a:cubicBezTo>
                  <a:cubicBezTo>
                    <a:pt x="4870" y="4227"/>
                    <a:pt x="4873" y="4722"/>
                    <a:pt x="4860" y="5220"/>
                  </a:cubicBezTo>
                  <a:cubicBezTo>
                    <a:pt x="4852" y="5561"/>
                    <a:pt x="4954" y="6968"/>
                    <a:pt x="4306" y="6968"/>
                  </a:cubicBezTo>
                  <a:cubicBezTo>
                    <a:pt x="4241" y="6968"/>
                    <a:pt x="4169" y="6953"/>
                    <a:pt x="4088" y="6923"/>
                  </a:cubicBezTo>
                  <a:cubicBezTo>
                    <a:pt x="3745" y="6792"/>
                    <a:pt x="3262" y="5919"/>
                    <a:pt x="3060" y="5651"/>
                  </a:cubicBezTo>
                  <a:cubicBezTo>
                    <a:pt x="2772" y="5274"/>
                    <a:pt x="2492" y="4893"/>
                    <a:pt x="2219" y="4505"/>
                  </a:cubicBezTo>
                  <a:cubicBezTo>
                    <a:pt x="1604" y="3632"/>
                    <a:pt x="1029" y="2736"/>
                    <a:pt x="484" y="1819"/>
                  </a:cubicBezTo>
                  <a:cubicBezTo>
                    <a:pt x="439" y="1745"/>
                    <a:pt x="372" y="1714"/>
                    <a:pt x="305" y="1714"/>
                  </a:cubicBezTo>
                  <a:cubicBezTo>
                    <a:pt x="153" y="1714"/>
                    <a:pt x="0" y="1873"/>
                    <a:pt x="101" y="2044"/>
                  </a:cubicBezTo>
                  <a:lnTo>
                    <a:pt x="101" y="2042"/>
                  </a:lnTo>
                  <a:cubicBezTo>
                    <a:pt x="891" y="3365"/>
                    <a:pt x="1745" y="4648"/>
                    <a:pt x="2677" y="5874"/>
                  </a:cubicBezTo>
                  <a:cubicBezTo>
                    <a:pt x="3019" y="6325"/>
                    <a:pt x="3697" y="7575"/>
                    <a:pt x="4448" y="7575"/>
                  </a:cubicBezTo>
                  <a:cubicBezTo>
                    <a:pt x="4533" y="7575"/>
                    <a:pt x="4619" y="7559"/>
                    <a:pt x="4706" y="7524"/>
                  </a:cubicBezTo>
                  <a:cubicBezTo>
                    <a:pt x="5537" y="7187"/>
                    <a:pt x="5303" y="5478"/>
                    <a:pt x="5308" y="4847"/>
                  </a:cubicBezTo>
                  <a:cubicBezTo>
                    <a:pt x="5325" y="3410"/>
                    <a:pt x="5205" y="1982"/>
                    <a:pt x="4983" y="564"/>
                  </a:cubicBezTo>
                  <a:lnTo>
                    <a:pt x="4983" y="564"/>
                  </a:lnTo>
                  <a:cubicBezTo>
                    <a:pt x="6140" y="990"/>
                    <a:pt x="7335" y="1112"/>
                    <a:pt x="8544" y="1112"/>
                  </a:cubicBezTo>
                  <a:cubicBezTo>
                    <a:pt x="9486" y="1112"/>
                    <a:pt x="10437" y="1038"/>
                    <a:pt x="11385" y="976"/>
                  </a:cubicBezTo>
                  <a:cubicBezTo>
                    <a:pt x="14173" y="792"/>
                    <a:pt x="16965" y="668"/>
                    <a:pt x="19758" y="602"/>
                  </a:cubicBezTo>
                  <a:cubicBezTo>
                    <a:pt x="21280" y="566"/>
                    <a:pt x="22802" y="549"/>
                    <a:pt x="24323" y="549"/>
                  </a:cubicBezTo>
                  <a:cubicBezTo>
                    <a:pt x="28389" y="549"/>
                    <a:pt x="32454" y="674"/>
                    <a:pt x="36512" y="919"/>
                  </a:cubicBezTo>
                  <a:cubicBezTo>
                    <a:pt x="36517" y="919"/>
                    <a:pt x="36523" y="919"/>
                    <a:pt x="36528" y="919"/>
                  </a:cubicBezTo>
                  <a:cubicBezTo>
                    <a:pt x="36796" y="919"/>
                    <a:pt x="36790" y="493"/>
                    <a:pt x="36512" y="477"/>
                  </a:cubicBezTo>
                  <a:cubicBezTo>
                    <a:pt x="32463" y="232"/>
                    <a:pt x="28407" y="107"/>
                    <a:pt x="24350" y="107"/>
                  </a:cubicBezTo>
                  <a:cubicBezTo>
                    <a:pt x="23079" y="107"/>
                    <a:pt x="21808" y="119"/>
                    <a:pt x="20537" y="144"/>
                  </a:cubicBezTo>
                  <a:cubicBezTo>
                    <a:pt x="17939" y="194"/>
                    <a:pt x="15341" y="295"/>
                    <a:pt x="12746" y="448"/>
                  </a:cubicBezTo>
                  <a:cubicBezTo>
                    <a:pt x="11402" y="527"/>
                    <a:pt x="9997" y="698"/>
                    <a:pt x="8611" y="698"/>
                  </a:cubicBezTo>
                  <a:cubicBezTo>
                    <a:pt x="7306" y="698"/>
                    <a:pt x="6018" y="546"/>
                    <a:pt x="4814" y="24"/>
                  </a:cubicBezTo>
                  <a:cubicBezTo>
                    <a:pt x="4777" y="8"/>
                    <a:pt x="4740" y="0"/>
                    <a:pt x="4705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2947125" y="858950"/>
              <a:ext cx="73925" cy="114775"/>
            </a:xfrm>
            <a:custGeom>
              <a:avLst/>
              <a:gdLst/>
              <a:ahLst/>
              <a:cxnLst/>
              <a:rect l="l" t="t" r="r" b="b"/>
              <a:pathLst>
                <a:path w="2957" h="4591" extrusionOk="0">
                  <a:moveTo>
                    <a:pt x="1834" y="0"/>
                  </a:moveTo>
                  <a:cubicBezTo>
                    <a:pt x="1128" y="0"/>
                    <a:pt x="383" y="1356"/>
                    <a:pt x="108" y="1783"/>
                  </a:cubicBezTo>
                  <a:cubicBezTo>
                    <a:pt x="0" y="1950"/>
                    <a:pt x="154" y="2109"/>
                    <a:pt x="309" y="2109"/>
                  </a:cubicBezTo>
                  <a:cubicBezTo>
                    <a:pt x="376" y="2109"/>
                    <a:pt x="444" y="2079"/>
                    <a:pt x="491" y="2006"/>
                  </a:cubicBezTo>
                  <a:cubicBezTo>
                    <a:pt x="716" y="1654"/>
                    <a:pt x="967" y="1141"/>
                    <a:pt x="1303" y="893"/>
                  </a:cubicBezTo>
                  <a:cubicBezTo>
                    <a:pt x="1366" y="821"/>
                    <a:pt x="1429" y="749"/>
                    <a:pt x="1493" y="677"/>
                  </a:cubicBezTo>
                  <a:cubicBezTo>
                    <a:pt x="1689" y="726"/>
                    <a:pt x="1886" y="774"/>
                    <a:pt x="2084" y="821"/>
                  </a:cubicBezTo>
                  <a:cubicBezTo>
                    <a:pt x="2208" y="981"/>
                    <a:pt x="2173" y="1535"/>
                    <a:pt x="2195" y="1733"/>
                  </a:cubicBezTo>
                  <a:cubicBezTo>
                    <a:pt x="2296" y="2615"/>
                    <a:pt x="2398" y="3497"/>
                    <a:pt x="2499" y="4380"/>
                  </a:cubicBezTo>
                  <a:cubicBezTo>
                    <a:pt x="2514" y="4520"/>
                    <a:pt x="2634" y="4590"/>
                    <a:pt x="2745" y="4590"/>
                  </a:cubicBezTo>
                  <a:cubicBezTo>
                    <a:pt x="2855" y="4590"/>
                    <a:pt x="2956" y="4521"/>
                    <a:pt x="2940" y="4380"/>
                  </a:cubicBezTo>
                  <a:cubicBezTo>
                    <a:pt x="2841" y="3497"/>
                    <a:pt x="2739" y="2615"/>
                    <a:pt x="2638" y="1733"/>
                  </a:cubicBezTo>
                  <a:cubicBezTo>
                    <a:pt x="2587" y="1282"/>
                    <a:pt x="2622" y="539"/>
                    <a:pt x="2254" y="186"/>
                  </a:cubicBezTo>
                  <a:cubicBezTo>
                    <a:pt x="2118" y="56"/>
                    <a:pt x="1977" y="0"/>
                    <a:pt x="1834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060550" y="890575"/>
              <a:ext cx="90825" cy="45925"/>
            </a:xfrm>
            <a:custGeom>
              <a:avLst/>
              <a:gdLst/>
              <a:ahLst/>
              <a:cxnLst/>
              <a:rect l="l" t="t" r="r" b="b"/>
              <a:pathLst>
                <a:path w="3633" h="1837" extrusionOk="0">
                  <a:moveTo>
                    <a:pt x="324" y="1"/>
                  </a:moveTo>
                  <a:cubicBezTo>
                    <a:pt x="129" y="1"/>
                    <a:pt x="0" y="293"/>
                    <a:pt x="211" y="413"/>
                  </a:cubicBezTo>
                  <a:cubicBezTo>
                    <a:pt x="1192" y="972"/>
                    <a:pt x="2213" y="1441"/>
                    <a:pt x="3277" y="1822"/>
                  </a:cubicBezTo>
                  <a:cubicBezTo>
                    <a:pt x="3304" y="1832"/>
                    <a:pt x="3329" y="1836"/>
                    <a:pt x="3353" y="1836"/>
                  </a:cubicBezTo>
                  <a:cubicBezTo>
                    <a:pt x="3564" y="1836"/>
                    <a:pt x="3633" y="1481"/>
                    <a:pt x="3394" y="1395"/>
                  </a:cubicBezTo>
                  <a:cubicBezTo>
                    <a:pt x="2366" y="1026"/>
                    <a:pt x="1383" y="571"/>
                    <a:pt x="434" y="31"/>
                  </a:cubicBezTo>
                  <a:cubicBezTo>
                    <a:pt x="396" y="10"/>
                    <a:pt x="359" y="1"/>
                    <a:pt x="324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97025" y="893075"/>
              <a:ext cx="47300" cy="68300"/>
            </a:xfrm>
            <a:custGeom>
              <a:avLst/>
              <a:gdLst/>
              <a:ahLst/>
              <a:cxnLst/>
              <a:rect l="l" t="t" r="r" b="b"/>
              <a:pathLst>
                <a:path w="1892" h="2732" extrusionOk="0">
                  <a:moveTo>
                    <a:pt x="1577" y="1"/>
                  </a:moveTo>
                  <a:cubicBezTo>
                    <a:pt x="1509" y="1"/>
                    <a:pt x="1440" y="29"/>
                    <a:pt x="1391" y="97"/>
                  </a:cubicBezTo>
                  <a:cubicBezTo>
                    <a:pt x="868" y="814"/>
                    <a:pt x="431" y="1579"/>
                    <a:pt x="78" y="2391"/>
                  </a:cubicBezTo>
                  <a:cubicBezTo>
                    <a:pt x="0" y="2569"/>
                    <a:pt x="156" y="2731"/>
                    <a:pt x="297" y="2731"/>
                  </a:cubicBezTo>
                  <a:cubicBezTo>
                    <a:pt x="362" y="2731"/>
                    <a:pt x="424" y="2697"/>
                    <a:pt x="459" y="2616"/>
                  </a:cubicBezTo>
                  <a:cubicBezTo>
                    <a:pt x="814" y="1802"/>
                    <a:pt x="1251" y="1037"/>
                    <a:pt x="1774" y="320"/>
                  </a:cubicBezTo>
                  <a:cubicBezTo>
                    <a:pt x="1891" y="158"/>
                    <a:pt x="1737" y="1"/>
                    <a:pt x="1577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95200" y="846825"/>
              <a:ext cx="72425" cy="120850"/>
            </a:xfrm>
            <a:custGeom>
              <a:avLst/>
              <a:gdLst/>
              <a:ahLst/>
              <a:cxnLst/>
              <a:rect l="l" t="t" r="r" b="b"/>
              <a:pathLst>
                <a:path w="2897" h="4834" extrusionOk="0">
                  <a:moveTo>
                    <a:pt x="2629" y="0"/>
                  </a:moveTo>
                  <a:cubicBezTo>
                    <a:pt x="2603" y="0"/>
                    <a:pt x="2576" y="6"/>
                    <a:pt x="2547" y="18"/>
                  </a:cubicBezTo>
                  <a:lnTo>
                    <a:pt x="2548" y="18"/>
                  </a:lnTo>
                  <a:cubicBezTo>
                    <a:pt x="1429" y="473"/>
                    <a:pt x="547" y="1365"/>
                    <a:pt x="230" y="2550"/>
                  </a:cubicBezTo>
                  <a:cubicBezTo>
                    <a:pt x="0" y="3414"/>
                    <a:pt x="138" y="4499"/>
                    <a:pt x="1089" y="4821"/>
                  </a:cubicBezTo>
                  <a:cubicBezTo>
                    <a:pt x="1114" y="4829"/>
                    <a:pt x="1139" y="4833"/>
                    <a:pt x="1161" y="4833"/>
                  </a:cubicBezTo>
                  <a:cubicBezTo>
                    <a:pt x="1377" y="4833"/>
                    <a:pt x="1449" y="4476"/>
                    <a:pt x="1206" y="4394"/>
                  </a:cubicBezTo>
                  <a:cubicBezTo>
                    <a:pt x="225" y="4062"/>
                    <a:pt x="569" y="2685"/>
                    <a:pt x="904" y="2032"/>
                  </a:cubicBezTo>
                  <a:cubicBezTo>
                    <a:pt x="1281" y="1296"/>
                    <a:pt x="1903" y="754"/>
                    <a:pt x="2666" y="443"/>
                  </a:cubicBezTo>
                  <a:cubicBezTo>
                    <a:pt x="2896" y="349"/>
                    <a:pt x="2832" y="0"/>
                    <a:pt x="2629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256050" y="878100"/>
              <a:ext cx="112475" cy="61650"/>
            </a:xfrm>
            <a:custGeom>
              <a:avLst/>
              <a:gdLst/>
              <a:ahLst/>
              <a:cxnLst/>
              <a:rect l="l" t="t" r="r" b="b"/>
              <a:pathLst>
                <a:path w="4499" h="2466" extrusionOk="0">
                  <a:moveTo>
                    <a:pt x="2366" y="421"/>
                  </a:moveTo>
                  <a:cubicBezTo>
                    <a:pt x="2522" y="421"/>
                    <a:pt x="2659" y="479"/>
                    <a:pt x="2753" y="615"/>
                  </a:cubicBezTo>
                  <a:cubicBezTo>
                    <a:pt x="2801" y="685"/>
                    <a:pt x="2869" y="714"/>
                    <a:pt x="2937" y="714"/>
                  </a:cubicBezTo>
                  <a:cubicBezTo>
                    <a:pt x="2975" y="714"/>
                    <a:pt x="3013" y="704"/>
                    <a:pt x="3047" y="688"/>
                  </a:cubicBezTo>
                  <a:lnTo>
                    <a:pt x="3047" y="688"/>
                  </a:lnTo>
                  <a:cubicBezTo>
                    <a:pt x="2956" y="747"/>
                    <a:pt x="2907" y="860"/>
                    <a:pt x="2978" y="975"/>
                  </a:cubicBezTo>
                  <a:cubicBezTo>
                    <a:pt x="3022" y="1046"/>
                    <a:pt x="3073" y="1110"/>
                    <a:pt x="3129" y="1166"/>
                  </a:cubicBezTo>
                  <a:lnTo>
                    <a:pt x="3129" y="1166"/>
                  </a:lnTo>
                  <a:cubicBezTo>
                    <a:pt x="3030" y="1359"/>
                    <a:pt x="2522" y="1791"/>
                    <a:pt x="2451" y="1828"/>
                  </a:cubicBezTo>
                  <a:cubicBezTo>
                    <a:pt x="2250" y="1931"/>
                    <a:pt x="1976" y="2024"/>
                    <a:pt x="1720" y="2024"/>
                  </a:cubicBezTo>
                  <a:cubicBezTo>
                    <a:pt x="1596" y="2024"/>
                    <a:pt x="1476" y="2002"/>
                    <a:pt x="1370" y="1949"/>
                  </a:cubicBezTo>
                  <a:cubicBezTo>
                    <a:pt x="615" y="1569"/>
                    <a:pt x="1672" y="421"/>
                    <a:pt x="2366" y="421"/>
                  </a:cubicBezTo>
                  <a:close/>
                  <a:moveTo>
                    <a:pt x="2365" y="0"/>
                  </a:moveTo>
                  <a:cubicBezTo>
                    <a:pt x="1329" y="0"/>
                    <a:pt x="1" y="1361"/>
                    <a:pt x="842" y="2157"/>
                  </a:cubicBezTo>
                  <a:cubicBezTo>
                    <a:pt x="1074" y="2376"/>
                    <a:pt x="1373" y="2465"/>
                    <a:pt x="1686" y="2465"/>
                  </a:cubicBezTo>
                  <a:cubicBezTo>
                    <a:pt x="2167" y="2465"/>
                    <a:pt x="2679" y="2254"/>
                    <a:pt x="3017" y="1984"/>
                  </a:cubicBezTo>
                  <a:cubicBezTo>
                    <a:pt x="3163" y="1868"/>
                    <a:pt x="3371" y="1636"/>
                    <a:pt x="3501" y="1396"/>
                  </a:cubicBezTo>
                  <a:lnTo>
                    <a:pt x="3501" y="1396"/>
                  </a:lnTo>
                  <a:cubicBezTo>
                    <a:pt x="3587" y="1425"/>
                    <a:pt x="3678" y="1439"/>
                    <a:pt x="3769" y="1439"/>
                  </a:cubicBezTo>
                  <a:cubicBezTo>
                    <a:pt x="3950" y="1439"/>
                    <a:pt x="4136" y="1383"/>
                    <a:pt x="4307" y="1262"/>
                  </a:cubicBezTo>
                  <a:cubicBezTo>
                    <a:pt x="4499" y="1127"/>
                    <a:pt x="4379" y="841"/>
                    <a:pt x="4200" y="841"/>
                  </a:cubicBezTo>
                  <a:cubicBezTo>
                    <a:pt x="4163" y="841"/>
                    <a:pt x="4123" y="853"/>
                    <a:pt x="4084" y="881"/>
                  </a:cubicBezTo>
                  <a:cubicBezTo>
                    <a:pt x="3977" y="964"/>
                    <a:pt x="3873" y="1006"/>
                    <a:pt x="3773" y="1006"/>
                  </a:cubicBezTo>
                  <a:cubicBezTo>
                    <a:pt x="3720" y="1006"/>
                    <a:pt x="3668" y="994"/>
                    <a:pt x="3617" y="971"/>
                  </a:cubicBezTo>
                  <a:lnTo>
                    <a:pt x="3617" y="971"/>
                  </a:lnTo>
                  <a:cubicBezTo>
                    <a:pt x="3600" y="815"/>
                    <a:pt x="3491" y="693"/>
                    <a:pt x="3228" y="649"/>
                  </a:cubicBezTo>
                  <a:cubicBezTo>
                    <a:pt x="3215" y="647"/>
                    <a:pt x="3202" y="646"/>
                    <a:pt x="3189" y="646"/>
                  </a:cubicBezTo>
                  <a:cubicBezTo>
                    <a:pt x="3149" y="646"/>
                    <a:pt x="3111" y="655"/>
                    <a:pt x="3076" y="672"/>
                  </a:cubicBezTo>
                  <a:lnTo>
                    <a:pt x="3076" y="672"/>
                  </a:lnTo>
                  <a:cubicBezTo>
                    <a:pt x="3165" y="614"/>
                    <a:pt x="3213" y="505"/>
                    <a:pt x="3135" y="392"/>
                  </a:cubicBezTo>
                  <a:cubicBezTo>
                    <a:pt x="2943" y="115"/>
                    <a:pt x="2666" y="0"/>
                    <a:pt x="2365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417875" y="872725"/>
              <a:ext cx="24675" cy="63500"/>
            </a:xfrm>
            <a:custGeom>
              <a:avLst/>
              <a:gdLst/>
              <a:ahLst/>
              <a:cxnLst/>
              <a:rect l="l" t="t" r="r" b="b"/>
              <a:pathLst>
                <a:path w="987" h="2540" extrusionOk="0">
                  <a:moveTo>
                    <a:pt x="270" y="1"/>
                  </a:moveTo>
                  <a:cubicBezTo>
                    <a:pt x="137" y="1"/>
                    <a:pt x="1" y="108"/>
                    <a:pt x="50" y="273"/>
                  </a:cubicBezTo>
                  <a:cubicBezTo>
                    <a:pt x="259" y="965"/>
                    <a:pt x="418" y="1666"/>
                    <a:pt x="533" y="2379"/>
                  </a:cubicBezTo>
                  <a:cubicBezTo>
                    <a:pt x="550" y="2491"/>
                    <a:pt x="629" y="2539"/>
                    <a:pt x="714" y="2539"/>
                  </a:cubicBezTo>
                  <a:cubicBezTo>
                    <a:pt x="842" y="2539"/>
                    <a:pt x="986" y="2430"/>
                    <a:pt x="960" y="2262"/>
                  </a:cubicBezTo>
                  <a:cubicBezTo>
                    <a:pt x="845" y="1549"/>
                    <a:pt x="685" y="848"/>
                    <a:pt x="477" y="155"/>
                  </a:cubicBezTo>
                  <a:cubicBezTo>
                    <a:pt x="445" y="48"/>
                    <a:pt x="358" y="1"/>
                    <a:pt x="270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394625" y="902350"/>
              <a:ext cx="79250" cy="14025"/>
            </a:xfrm>
            <a:custGeom>
              <a:avLst/>
              <a:gdLst/>
              <a:ahLst/>
              <a:cxnLst/>
              <a:rect l="l" t="t" r="r" b="b"/>
              <a:pathLst>
                <a:path w="3170" h="561" extrusionOk="0">
                  <a:moveTo>
                    <a:pt x="2915" y="0"/>
                  </a:moveTo>
                  <a:cubicBezTo>
                    <a:pt x="2906" y="0"/>
                    <a:pt x="2897" y="1"/>
                    <a:pt x="2887" y="2"/>
                  </a:cubicBezTo>
                  <a:cubicBezTo>
                    <a:pt x="2184" y="79"/>
                    <a:pt x="1481" y="118"/>
                    <a:pt x="774" y="118"/>
                  </a:cubicBezTo>
                  <a:cubicBezTo>
                    <a:pt x="611" y="118"/>
                    <a:pt x="448" y="116"/>
                    <a:pt x="285" y="112"/>
                  </a:cubicBezTo>
                  <a:cubicBezTo>
                    <a:pt x="283" y="112"/>
                    <a:pt x="280" y="112"/>
                    <a:pt x="278" y="112"/>
                  </a:cubicBezTo>
                  <a:cubicBezTo>
                    <a:pt x="0" y="112"/>
                    <a:pt x="3" y="548"/>
                    <a:pt x="285" y="555"/>
                  </a:cubicBezTo>
                  <a:cubicBezTo>
                    <a:pt x="448" y="559"/>
                    <a:pt x="611" y="561"/>
                    <a:pt x="774" y="561"/>
                  </a:cubicBezTo>
                  <a:cubicBezTo>
                    <a:pt x="1481" y="561"/>
                    <a:pt x="2184" y="522"/>
                    <a:pt x="2887" y="445"/>
                  </a:cubicBezTo>
                  <a:cubicBezTo>
                    <a:pt x="3158" y="415"/>
                    <a:pt x="3170" y="0"/>
                    <a:pt x="2915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497600" y="862825"/>
              <a:ext cx="84850" cy="90025"/>
            </a:xfrm>
            <a:custGeom>
              <a:avLst/>
              <a:gdLst/>
              <a:ahLst/>
              <a:cxnLst/>
              <a:rect l="l" t="t" r="r" b="b"/>
              <a:pathLst>
                <a:path w="3394" h="3601" extrusionOk="0">
                  <a:moveTo>
                    <a:pt x="269" y="0"/>
                  </a:moveTo>
                  <a:cubicBezTo>
                    <a:pt x="137" y="0"/>
                    <a:pt x="1" y="108"/>
                    <a:pt x="47" y="274"/>
                  </a:cubicBezTo>
                  <a:cubicBezTo>
                    <a:pt x="238" y="945"/>
                    <a:pt x="500" y="1579"/>
                    <a:pt x="837" y="2180"/>
                  </a:cubicBezTo>
                  <a:lnTo>
                    <a:pt x="837" y="2180"/>
                  </a:lnTo>
                  <a:cubicBezTo>
                    <a:pt x="823" y="2588"/>
                    <a:pt x="998" y="3032"/>
                    <a:pt x="1419" y="3032"/>
                  </a:cubicBezTo>
                  <a:cubicBezTo>
                    <a:pt x="1443" y="3032"/>
                    <a:pt x="1467" y="3031"/>
                    <a:pt x="1492" y="3028"/>
                  </a:cubicBezTo>
                  <a:cubicBezTo>
                    <a:pt x="1642" y="3010"/>
                    <a:pt x="1790" y="2847"/>
                    <a:pt x="1683" y="2695"/>
                  </a:cubicBezTo>
                  <a:cubicBezTo>
                    <a:pt x="1545" y="2498"/>
                    <a:pt x="1416" y="2296"/>
                    <a:pt x="1297" y="2091"/>
                  </a:cubicBezTo>
                  <a:lnTo>
                    <a:pt x="1297" y="2091"/>
                  </a:lnTo>
                  <a:cubicBezTo>
                    <a:pt x="1328" y="1966"/>
                    <a:pt x="1379" y="1855"/>
                    <a:pt x="1422" y="1812"/>
                  </a:cubicBezTo>
                  <a:cubicBezTo>
                    <a:pt x="1520" y="1715"/>
                    <a:pt x="1649" y="1671"/>
                    <a:pt x="1780" y="1671"/>
                  </a:cubicBezTo>
                  <a:cubicBezTo>
                    <a:pt x="1980" y="1671"/>
                    <a:pt x="2184" y="1773"/>
                    <a:pt x="2288" y="1947"/>
                  </a:cubicBezTo>
                  <a:cubicBezTo>
                    <a:pt x="2561" y="2405"/>
                    <a:pt x="1908" y="3168"/>
                    <a:pt x="1445" y="3168"/>
                  </a:cubicBezTo>
                  <a:cubicBezTo>
                    <a:pt x="1328" y="3168"/>
                    <a:pt x="1222" y="3119"/>
                    <a:pt x="1148" y="3003"/>
                  </a:cubicBezTo>
                  <a:cubicBezTo>
                    <a:pt x="1102" y="2931"/>
                    <a:pt x="1034" y="2901"/>
                    <a:pt x="967" y="2901"/>
                  </a:cubicBezTo>
                  <a:cubicBezTo>
                    <a:pt x="812" y="2901"/>
                    <a:pt x="658" y="3059"/>
                    <a:pt x="766" y="3227"/>
                  </a:cubicBezTo>
                  <a:cubicBezTo>
                    <a:pt x="936" y="3491"/>
                    <a:pt x="1170" y="3600"/>
                    <a:pt x="1419" y="3600"/>
                  </a:cubicBezTo>
                  <a:cubicBezTo>
                    <a:pt x="2309" y="3600"/>
                    <a:pt x="3394" y="2207"/>
                    <a:pt x="2421" y="1451"/>
                  </a:cubicBezTo>
                  <a:cubicBezTo>
                    <a:pt x="2229" y="1302"/>
                    <a:pt x="2003" y="1228"/>
                    <a:pt x="1782" y="1228"/>
                  </a:cubicBezTo>
                  <a:cubicBezTo>
                    <a:pt x="1494" y="1228"/>
                    <a:pt x="1214" y="1353"/>
                    <a:pt x="1030" y="1598"/>
                  </a:cubicBezTo>
                  <a:lnTo>
                    <a:pt x="1030" y="1598"/>
                  </a:lnTo>
                  <a:cubicBezTo>
                    <a:pt x="802" y="1139"/>
                    <a:pt x="617" y="659"/>
                    <a:pt x="474" y="157"/>
                  </a:cubicBezTo>
                  <a:cubicBezTo>
                    <a:pt x="443" y="48"/>
                    <a:pt x="357" y="0"/>
                    <a:pt x="269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550075" y="856750"/>
              <a:ext cx="66850" cy="129900"/>
            </a:xfrm>
            <a:custGeom>
              <a:avLst/>
              <a:gdLst/>
              <a:ahLst/>
              <a:cxnLst/>
              <a:rect l="l" t="t" r="r" b="b"/>
              <a:pathLst>
                <a:path w="2674" h="5196" extrusionOk="0">
                  <a:moveTo>
                    <a:pt x="344" y="0"/>
                  </a:moveTo>
                  <a:cubicBezTo>
                    <a:pt x="138" y="0"/>
                    <a:pt x="0" y="299"/>
                    <a:pt x="222" y="407"/>
                  </a:cubicBezTo>
                  <a:cubicBezTo>
                    <a:pt x="1057" y="814"/>
                    <a:pt x="1840" y="1431"/>
                    <a:pt x="2100" y="2369"/>
                  </a:cubicBezTo>
                  <a:cubicBezTo>
                    <a:pt x="2363" y="3322"/>
                    <a:pt x="1946" y="4384"/>
                    <a:pt x="997" y="4752"/>
                  </a:cubicBezTo>
                  <a:cubicBezTo>
                    <a:pt x="762" y="4844"/>
                    <a:pt x="828" y="5195"/>
                    <a:pt x="1034" y="5195"/>
                  </a:cubicBezTo>
                  <a:cubicBezTo>
                    <a:pt x="1059" y="5195"/>
                    <a:pt x="1086" y="5190"/>
                    <a:pt x="1114" y="5179"/>
                  </a:cubicBezTo>
                  <a:cubicBezTo>
                    <a:pt x="2094" y="4799"/>
                    <a:pt x="2674" y="3857"/>
                    <a:pt x="2619" y="2803"/>
                  </a:cubicBezTo>
                  <a:cubicBezTo>
                    <a:pt x="2555" y="1513"/>
                    <a:pt x="1537" y="557"/>
                    <a:pt x="445" y="24"/>
                  </a:cubicBezTo>
                  <a:cubicBezTo>
                    <a:pt x="410" y="8"/>
                    <a:pt x="376" y="0"/>
                    <a:pt x="344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1" name="Google Shape;3351;p33"/>
          <p:cNvSpPr/>
          <p:nvPr/>
        </p:nvSpPr>
        <p:spPr>
          <a:xfrm>
            <a:off x="7349914" y="2309138"/>
            <a:ext cx="207927" cy="258330"/>
          </a:xfrm>
          <a:custGeom>
            <a:avLst/>
            <a:gdLst/>
            <a:ahLst/>
            <a:cxnLst/>
            <a:rect l="l" t="t" r="r" b="b"/>
            <a:pathLst>
              <a:path w="10932" h="13582" extrusionOk="0">
                <a:moveTo>
                  <a:pt x="7016" y="4506"/>
                </a:moveTo>
                <a:lnTo>
                  <a:pt x="7016" y="4506"/>
                </a:lnTo>
                <a:cubicBezTo>
                  <a:pt x="7874" y="4569"/>
                  <a:pt x="8670" y="5108"/>
                  <a:pt x="9231" y="5731"/>
                </a:cubicBezTo>
                <a:cubicBezTo>
                  <a:pt x="9601" y="6142"/>
                  <a:pt x="10145" y="7321"/>
                  <a:pt x="9173" y="7338"/>
                </a:cubicBezTo>
                <a:cubicBezTo>
                  <a:pt x="9169" y="7338"/>
                  <a:pt x="9165" y="7338"/>
                  <a:pt x="9161" y="7338"/>
                </a:cubicBezTo>
                <a:cubicBezTo>
                  <a:pt x="8724" y="7338"/>
                  <a:pt x="8387" y="7014"/>
                  <a:pt x="8125" y="6696"/>
                </a:cubicBezTo>
                <a:cubicBezTo>
                  <a:pt x="7611" y="6077"/>
                  <a:pt x="7255" y="5301"/>
                  <a:pt x="7016" y="4506"/>
                </a:cubicBezTo>
                <a:close/>
                <a:moveTo>
                  <a:pt x="4780" y="7571"/>
                </a:moveTo>
                <a:cubicBezTo>
                  <a:pt x="5738" y="8287"/>
                  <a:pt x="6440" y="9442"/>
                  <a:pt x="6851" y="10533"/>
                </a:cubicBezTo>
                <a:cubicBezTo>
                  <a:pt x="7083" y="11150"/>
                  <a:pt x="7368" y="12114"/>
                  <a:pt x="6829" y="12654"/>
                </a:cubicBezTo>
                <a:cubicBezTo>
                  <a:pt x="6687" y="12796"/>
                  <a:pt x="6546" y="12855"/>
                  <a:pt x="6409" y="12855"/>
                </a:cubicBezTo>
                <a:cubicBezTo>
                  <a:pt x="5892" y="12855"/>
                  <a:pt x="5444" y="12011"/>
                  <a:pt x="5307" y="11602"/>
                </a:cubicBezTo>
                <a:cubicBezTo>
                  <a:pt x="4991" y="10668"/>
                  <a:pt x="4828" y="9668"/>
                  <a:pt x="4784" y="8685"/>
                </a:cubicBezTo>
                <a:cubicBezTo>
                  <a:pt x="4768" y="8319"/>
                  <a:pt x="4762" y="7944"/>
                  <a:pt x="4780" y="7571"/>
                </a:cubicBezTo>
                <a:close/>
                <a:moveTo>
                  <a:pt x="8009" y="0"/>
                </a:moveTo>
                <a:cubicBezTo>
                  <a:pt x="7418" y="0"/>
                  <a:pt x="6811" y="262"/>
                  <a:pt x="6438" y="717"/>
                </a:cubicBezTo>
                <a:cubicBezTo>
                  <a:pt x="6056" y="1182"/>
                  <a:pt x="5992" y="1850"/>
                  <a:pt x="6003" y="2429"/>
                </a:cubicBezTo>
                <a:cubicBezTo>
                  <a:pt x="6012" y="2920"/>
                  <a:pt x="6072" y="3428"/>
                  <a:pt x="6180" y="3933"/>
                </a:cubicBezTo>
                <a:lnTo>
                  <a:pt x="6180" y="3933"/>
                </a:lnTo>
                <a:cubicBezTo>
                  <a:pt x="6101" y="3953"/>
                  <a:pt x="6023" y="3979"/>
                  <a:pt x="5945" y="4008"/>
                </a:cubicBezTo>
                <a:cubicBezTo>
                  <a:pt x="4897" y="4405"/>
                  <a:pt x="4409" y="5407"/>
                  <a:pt x="4213" y="6533"/>
                </a:cubicBezTo>
                <a:lnTo>
                  <a:pt x="4213" y="6533"/>
                </a:lnTo>
                <a:cubicBezTo>
                  <a:pt x="3918" y="6423"/>
                  <a:pt x="3611" y="6361"/>
                  <a:pt x="3297" y="6361"/>
                </a:cubicBezTo>
                <a:cubicBezTo>
                  <a:pt x="2931" y="6361"/>
                  <a:pt x="2555" y="6446"/>
                  <a:pt x="2177" y="6640"/>
                </a:cubicBezTo>
                <a:cubicBezTo>
                  <a:pt x="379" y="7563"/>
                  <a:pt x="25" y="10092"/>
                  <a:pt x="5" y="11896"/>
                </a:cubicBezTo>
                <a:cubicBezTo>
                  <a:pt x="0" y="12356"/>
                  <a:pt x="22" y="12817"/>
                  <a:pt x="78" y="13272"/>
                </a:cubicBezTo>
                <a:cubicBezTo>
                  <a:pt x="104" y="13478"/>
                  <a:pt x="281" y="13582"/>
                  <a:pt x="444" y="13582"/>
                </a:cubicBezTo>
                <a:cubicBezTo>
                  <a:pt x="606" y="13582"/>
                  <a:pt x="755" y="13479"/>
                  <a:pt x="729" y="13272"/>
                </a:cubicBezTo>
                <a:lnTo>
                  <a:pt x="731" y="13272"/>
                </a:lnTo>
                <a:cubicBezTo>
                  <a:pt x="537" y="11716"/>
                  <a:pt x="624" y="9912"/>
                  <a:pt x="1330" y="8487"/>
                </a:cubicBezTo>
                <a:cubicBezTo>
                  <a:pt x="1769" y="7601"/>
                  <a:pt x="2522" y="7034"/>
                  <a:pt x="3364" y="7034"/>
                </a:cubicBezTo>
                <a:cubicBezTo>
                  <a:pt x="3613" y="7034"/>
                  <a:pt x="3871" y="7084"/>
                  <a:pt x="4131" y="7190"/>
                </a:cubicBezTo>
                <a:lnTo>
                  <a:pt x="4131" y="7190"/>
                </a:lnTo>
                <a:cubicBezTo>
                  <a:pt x="4053" y="8146"/>
                  <a:pt x="4141" y="9124"/>
                  <a:pt x="4242" y="9854"/>
                </a:cubicBezTo>
                <a:cubicBezTo>
                  <a:pt x="4393" y="10920"/>
                  <a:pt x="4607" y="12339"/>
                  <a:pt x="5460" y="13092"/>
                </a:cubicBezTo>
                <a:cubicBezTo>
                  <a:pt x="5742" y="13341"/>
                  <a:pt x="6085" y="13475"/>
                  <a:pt x="6421" y="13475"/>
                </a:cubicBezTo>
                <a:cubicBezTo>
                  <a:pt x="6783" y="13475"/>
                  <a:pt x="7136" y="13321"/>
                  <a:pt x="7396" y="12990"/>
                </a:cubicBezTo>
                <a:cubicBezTo>
                  <a:pt x="8479" y="11607"/>
                  <a:pt x="7148" y="9333"/>
                  <a:pt x="6271" y="8185"/>
                </a:cubicBezTo>
                <a:cubicBezTo>
                  <a:pt x="5884" y="7677"/>
                  <a:pt x="5397" y="7192"/>
                  <a:pt x="4849" y="6850"/>
                </a:cubicBezTo>
                <a:lnTo>
                  <a:pt x="4849" y="6850"/>
                </a:lnTo>
                <a:cubicBezTo>
                  <a:pt x="4895" y="6544"/>
                  <a:pt x="4964" y="6243"/>
                  <a:pt x="5064" y="5951"/>
                </a:cubicBezTo>
                <a:cubicBezTo>
                  <a:pt x="5294" y="5281"/>
                  <a:pt x="5717" y="4757"/>
                  <a:pt x="6342" y="4573"/>
                </a:cubicBezTo>
                <a:lnTo>
                  <a:pt x="6342" y="4573"/>
                </a:lnTo>
                <a:cubicBezTo>
                  <a:pt x="6587" y="5403"/>
                  <a:pt x="6959" y="6198"/>
                  <a:pt x="7440" y="6867"/>
                </a:cubicBezTo>
                <a:cubicBezTo>
                  <a:pt x="7781" y="7341"/>
                  <a:pt x="8233" y="7825"/>
                  <a:pt x="8828" y="7958"/>
                </a:cubicBezTo>
                <a:cubicBezTo>
                  <a:pt x="8939" y="7982"/>
                  <a:pt x="9050" y="7994"/>
                  <a:pt x="9158" y="7994"/>
                </a:cubicBezTo>
                <a:cubicBezTo>
                  <a:pt x="9841" y="7994"/>
                  <a:pt x="10414" y="7519"/>
                  <a:pt x="10372" y="6768"/>
                </a:cubicBezTo>
                <a:cubicBezTo>
                  <a:pt x="10319" y="5818"/>
                  <a:pt x="9612" y="5084"/>
                  <a:pt x="8881" y="4562"/>
                </a:cubicBezTo>
                <a:cubicBezTo>
                  <a:pt x="8295" y="4142"/>
                  <a:pt x="7569" y="3852"/>
                  <a:pt x="6845" y="3849"/>
                </a:cubicBezTo>
                <a:lnTo>
                  <a:pt x="6845" y="3849"/>
                </a:lnTo>
                <a:cubicBezTo>
                  <a:pt x="6809" y="3692"/>
                  <a:pt x="6778" y="3535"/>
                  <a:pt x="6751" y="3380"/>
                </a:cubicBezTo>
                <a:cubicBezTo>
                  <a:pt x="6568" y="2351"/>
                  <a:pt x="6479" y="761"/>
                  <a:pt x="7900" y="650"/>
                </a:cubicBezTo>
                <a:cubicBezTo>
                  <a:pt x="7938" y="647"/>
                  <a:pt x="7976" y="645"/>
                  <a:pt x="8014" y="645"/>
                </a:cubicBezTo>
                <a:cubicBezTo>
                  <a:pt x="9335" y="645"/>
                  <a:pt x="10228" y="2448"/>
                  <a:pt x="10272" y="3571"/>
                </a:cubicBezTo>
                <a:cubicBezTo>
                  <a:pt x="10280" y="3781"/>
                  <a:pt x="10447" y="3886"/>
                  <a:pt x="10611" y="3886"/>
                </a:cubicBezTo>
                <a:cubicBezTo>
                  <a:pt x="10773" y="3886"/>
                  <a:pt x="10932" y="3781"/>
                  <a:pt x="10923" y="3571"/>
                </a:cubicBezTo>
                <a:cubicBezTo>
                  <a:pt x="10867" y="2149"/>
                  <a:pt x="9895" y="344"/>
                  <a:pt x="8389" y="38"/>
                </a:cubicBezTo>
                <a:cubicBezTo>
                  <a:pt x="8265" y="12"/>
                  <a:pt x="8138" y="0"/>
                  <a:pt x="8009" y="0"/>
                </a:cubicBezTo>
                <a:close/>
              </a:path>
            </a:pathLst>
          </a:custGeom>
          <a:solidFill>
            <a:srgbClr val="2A2A2A">
              <a:alpha val="798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2" name="Google Shape;3352;p33"/>
          <p:cNvSpPr/>
          <p:nvPr/>
        </p:nvSpPr>
        <p:spPr>
          <a:xfrm>
            <a:off x="985188" y="654256"/>
            <a:ext cx="1186800" cy="11868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dist="47625" dir="282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3" name="Google Shape;3353;p33"/>
          <p:cNvSpPr txBox="1">
            <a:spLocks noGrp="1"/>
          </p:cNvSpPr>
          <p:nvPr>
            <p:ph type="title" idx="2"/>
          </p:nvPr>
        </p:nvSpPr>
        <p:spPr>
          <a:xfrm>
            <a:off x="985200" y="882427"/>
            <a:ext cx="1186800" cy="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3354" name="Google Shape;3354;p33"/>
          <p:cNvGrpSpPr/>
          <p:nvPr/>
        </p:nvGrpSpPr>
        <p:grpSpPr>
          <a:xfrm>
            <a:off x="3078276" y="946600"/>
            <a:ext cx="1068257" cy="398716"/>
            <a:chOff x="6382900" y="4748400"/>
            <a:chExt cx="909000" cy="339275"/>
          </a:xfrm>
        </p:grpSpPr>
        <p:sp>
          <p:nvSpPr>
            <p:cNvPr id="3355" name="Google Shape;3355;p33"/>
            <p:cNvSpPr/>
            <p:nvPr/>
          </p:nvSpPr>
          <p:spPr>
            <a:xfrm>
              <a:off x="6382900" y="4767575"/>
              <a:ext cx="39350" cy="306875"/>
            </a:xfrm>
            <a:custGeom>
              <a:avLst/>
              <a:gdLst/>
              <a:ahLst/>
              <a:cxnLst/>
              <a:rect l="l" t="t" r="r" b="b"/>
              <a:pathLst>
                <a:path w="1574" h="12275" extrusionOk="0">
                  <a:moveTo>
                    <a:pt x="1428" y="1"/>
                  </a:moveTo>
                  <a:cubicBezTo>
                    <a:pt x="1391" y="1"/>
                    <a:pt x="1355" y="26"/>
                    <a:pt x="1352" y="74"/>
                  </a:cubicBezTo>
                  <a:cubicBezTo>
                    <a:pt x="1321" y="475"/>
                    <a:pt x="1315" y="877"/>
                    <a:pt x="1309" y="1278"/>
                  </a:cubicBezTo>
                  <a:cubicBezTo>
                    <a:pt x="1303" y="1683"/>
                    <a:pt x="1294" y="2088"/>
                    <a:pt x="1288" y="2492"/>
                  </a:cubicBezTo>
                  <a:cubicBezTo>
                    <a:pt x="1276" y="3293"/>
                    <a:pt x="1270" y="4095"/>
                    <a:pt x="1262" y="4896"/>
                  </a:cubicBezTo>
                  <a:cubicBezTo>
                    <a:pt x="1253" y="5701"/>
                    <a:pt x="1245" y="6507"/>
                    <a:pt x="1239" y="7312"/>
                  </a:cubicBezTo>
                  <a:cubicBezTo>
                    <a:pt x="1233" y="8117"/>
                    <a:pt x="1239" y="8861"/>
                    <a:pt x="1210" y="9635"/>
                  </a:cubicBezTo>
                  <a:cubicBezTo>
                    <a:pt x="1191" y="10169"/>
                    <a:pt x="1147" y="10694"/>
                    <a:pt x="1040" y="11210"/>
                  </a:cubicBezTo>
                  <a:lnTo>
                    <a:pt x="1040" y="11210"/>
                  </a:lnTo>
                  <a:cubicBezTo>
                    <a:pt x="957" y="10533"/>
                    <a:pt x="875" y="9856"/>
                    <a:pt x="789" y="9179"/>
                  </a:cubicBezTo>
                  <a:cubicBezTo>
                    <a:pt x="725" y="8686"/>
                    <a:pt x="664" y="8193"/>
                    <a:pt x="596" y="7698"/>
                  </a:cubicBezTo>
                  <a:cubicBezTo>
                    <a:pt x="530" y="7219"/>
                    <a:pt x="458" y="6739"/>
                    <a:pt x="395" y="6258"/>
                  </a:cubicBezTo>
                  <a:cubicBezTo>
                    <a:pt x="321" y="5709"/>
                    <a:pt x="247" y="5161"/>
                    <a:pt x="173" y="4612"/>
                  </a:cubicBezTo>
                  <a:cubicBezTo>
                    <a:pt x="167" y="4567"/>
                    <a:pt x="140" y="4528"/>
                    <a:pt x="88" y="4528"/>
                  </a:cubicBezTo>
                  <a:cubicBezTo>
                    <a:pt x="47" y="4528"/>
                    <a:pt x="0" y="4567"/>
                    <a:pt x="4" y="4612"/>
                  </a:cubicBezTo>
                  <a:cubicBezTo>
                    <a:pt x="105" y="5586"/>
                    <a:pt x="197" y="6560"/>
                    <a:pt x="294" y="7534"/>
                  </a:cubicBezTo>
                  <a:cubicBezTo>
                    <a:pt x="390" y="8508"/>
                    <a:pt x="497" y="9481"/>
                    <a:pt x="608" y="10455"/>
                  </a:cubicBezTo>
                  <a:cubicBezTo>
                    <a:pt x="672" y="11004"/>
                    <a:pt x="734" y="11552"/>
                    <a:pt x="797" y="12101"/>
                  </a:cubicBezTo>
                  <a:cubicBezTo>
                    <a:pt x="808" y="12187"/>
                    <a:pt x="857" y="12263"/>
                    <a:pt x="949" y="12273"/>
                  </a:cubicBezTo>
                  <a:cubicBezTo>
                    <a:pt x="957" y="12274"/>
                    <a:pt x="965" y="12275"/>
                    <a:pt x="972" y="12275"/>
                  </a:cubicBezTo>
                  <a:cubicBezTo>
                    <a:pt x="1053" y="12275"/>
                    <a:pt x="1112" y="12225"/>
                    <a:pt x="1142" y="12148"/>
                  </a:cubicBezTo>
                  <a:cubicBezTo>
                    <a:pt x="1403" y="11450"/>
                    <a:pt x="1498" y="10698"/>
                    <a:pt x="1535" y="9956"/>
                  </a:cubicBezTo>
                  <a:cubicBezTo>
                    <a:pt x="1574" y="9184"/>
                    <a:pt x="1557" y="8409"/>
                    <a:pt x="1557" y="7637"/>
                  </a:cubicBezTo>
                  <a:cubicBezTo>
                    <a:pt x="1557" y="6831"/>
                    <a:pt x="1557" y="6026"/>
                    <a:pt x="1555" y="5221"/>
                  </a:cubicBezTo>
                  <a:cubicBezTo>
                    <a:pt x="1553" y="4415"/>
                    <a:pt x="1555" y="3610"/>
                    <a:pt x="1549" y="2805"/>
                  </a:cubicBezTo>
                  <a:cubicBezTo>
                    <a:pt x="1541" y="1995"/>
                    <a:pt x="1537" y="1186"/>
                    <a:pt x="1518" y="376"/>
                  </a:cubicBezTo>
                  <a:cubicBezTo>
                    <a:pt x="1516" y="276"/>
                    <a:pt x="1508" y="175"/>
                    <a:pt x="1502" y="74"/>
                  </a:cubicBezTo>
                  <a:cubicBezTo>
                    <a:pt x="1499" y="25"/>
                    <a:pt x="1463" y="1"/>
                    <a:pt x="1428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6499575" y="4933150"/>
              <a:ext cx="139575" cy="7825"/>
            </a:xfrm>
            <a:custGeom>
              <a:avLst/>
              <a:gdLst/>
              <a:ahLst/>
              <a:cxnLst/>
              <a:rect l="l" t="t" r="r" b="b"/>
              <a:pathLst>
                <a:path w="5583" h="313" extrusionOk="0">
                  <a:moveTo>
                    <a:pt x="3566" y="0"/>
                  </a:moveTo>
                  <a:cubicBezTo>
                    <a:pt x="3501" y="0"/>
                    <a:pt x="3437" y="0"/>
                    <a:pt x="3372" y="1"/>
                  </a:cubicBezTo>
                  <a:cubicBezTo>
                    <a:pt x="3019" y="3"/>
                    <a:pt x="2674" y="3"/>
                    <a:pt x="2326" y="9"/>
                  </a:cubicBezTo>
                  <a:cubicBezTo>
                    <a:pt x="1973" y="15"/>
                    <a:pt x="1622" y="21"/>
                    <a:pt x="1270" y="27"/>
                  </a:cubicBezTo>
                  <a:cubicBezTo>
                    <a:pt x="1071" y="29"/>
                    <a:pt x="876" y="40"/>
                    <a:pt x="677" y="46"/>
                  </a:cubicBezTo>
                  <a:cubicBezTo>
                    <a:pt x="632" y="48"/>
                    <a:pt x="584" y="50"/>
                    <a:pt x="537" y="52"/>
                  </a:cubicBezTo>
                  <a:cubicBezTo>
                    <a:pt x="506" y="52"/>
                    <a:pt x="477" y="60"/>
                    <a:pt x="447" y="62"/>
                  </a:cubicBezTo>
                  <a:lnTo>
                    <a:pt x="430" y="62"/>
                  </a:lnTo>
                  <a:lnTo>
                    <a:pt x="387" y="64"/>
                  </a:lnTo>
                  <a:lnTo>
                    <a:pt x="85" y="75"/>
                  </a:lnTo>
                  <a:cubicBezTo>
                    <a:pt x="42" y="77"/>
                    <a:pt x="1" y="112"/>
                    <a:pt x="3" y="157"/>
                  </a:cubicBezTo>
                  <a:cubicBezTo>
                    <a:pt x="5" y="202"/>
                    <a:pt x="40" y="237"/>
                    <a:pt x="85" y="237"/>
                  </a:cubicBezTo>
                  <a:lnTo>
                    <a:pt x="354" y="247"/>
                  </a:lnTo>
                  <a:lnTo>
                    <a:pt x="420" y="249"/>
                  </a:lnTo>
                  <a:cubicBezTo>
                    <a:pt x="430" y="251"/>
                    <a:pt x="440" y="251"/>
                    <a:pt x="451" y="251"/>
                  </a:cubicBezTo>
                  <a:cubicBezTo>
                    <a:pt x="448" y="251"/>
                    <a:pt x="447" y="251"/>
                    <a:pt x="447" y="251"/>
                  </a:cubicBezTo>
                  <a:lnTo>
                    <a:pt x="447" y="251"/>
                  </a:lnTo>
                  <a:cubicBezTo>
                    <a:pt x="448" y="251"/>
                    <a:pt x="469" y="253"/>
                    <a:pt x="467" y="253"/>
                  </a:cubicBezTo>
                  <a:cubicBezTo>
                    <a:pt x="517" y="262"/>
                    <a:pt x="564" y="262"/>
                    <a:pt x="613" y="264"/>
                  </a:cubicBezTo>
                  <a:lnTo>
                    <a:pt x="882" y="272"/>
                  </a:lnTo>
                  <a:cubicBezTo>
                    <a:pt x="968" y="276"/>
                    <a:pt x="1055" y="282"/>
                    <a:pt x="1141" y="284"/>
                  </a:cubicBezTo>
                  <a:cubicBezTo>
                    <a:pt x="1492" y="290"/>
                    <a:pt x="1846" y="297"/>
                    <a:pt x="2197" y="303"/>
                  </a:cubicBezTo>
                  <a:cubicBezTo>
                    <a:pt x="2615" y="309"/>
                    <a:pt x="3033" y="313"/>
                    <a:pt x="3450" y="313"/>
                  </a:cubicBezTo>
                  <a:cubicBezTo>
                    <a:pt x="3733" y="313"/>
                    <a:pt x="4016" y="311"/>
                    <a:pt x="4299" y="307"/>
                  </a:cubicBezTo>
                  <a:lnTo>
                    <a:pt x="4588" y="305"/>
                  </a:lnTo>
                  <a:cubicBezTo>
                    <a:pt x="4640" y="303"/>
                    <a:pt x="4689" y="294"/>
                    <a:pt x="4740" y="290"/>
                  </a:cubicBezTo>
                  <a:cubicBezTo>
                    <a:pt x="4790" y="288"/>
                    <a:pt x="4841" y="288"/>
                    <a:pt x="4890" y="286"/>
                  </a:cubicBezTo>
                  <a:cubicBezTo>
                    <a:pt x="4987" y="284"/>
                    <a:pt x="5084" y="280"/>
                    <a:pt x="5182" y="278"/>
                  </a:cubicBezTo>
                  <a:cubicBezTo>
                    <a:pt x="5231" y="276"/>
                    <a:pt x="5283" y="278"/>
                    <a:pt x="5332" y="272"/>
                  </a:cubicBezTo>
                  <a:lnTo>
                    <a:pt x="5482" y="253"/>
                  </a:lnTo>
                  <a:cubicBezTo>
                    <a:pt x="5533" y="247"/>
                    <a:pt x="5583" y="212"/>
                    <a:pt x="5581" y="157"/>
                  </a:cubicBezTo>
                  <a:cubicBezTo>
                    <a:pt x="5577" y="99"/>
                    <a:pt x="5538" y="66"/>
                    <a:pt x="5482" y="60"/>
                  </a:cubicBezTo>
                  <a:lnTo>
                    <a:pt x="5355" y="44"/>
                  </a:lnTo>
                  <a:cubicBezTo>
                    <a:pt x="5307" y="38"/>
                    <a:pt x="5260" y="38"/>
                    <a:pt x="5213" y="36"/>
                  </a:cubicBezTo>
                  <a:cubicBezTo>
                    <a:pt x="5127" y="34"/>
                    <a:pt x="5042" y="32"/>
                    <a:pt x="4956" y="27"/>
                  </a:cubicBezTo>
                  <a:cubicBezTo>
                    <a:pt x="4870" y="25"/>
                    <a:pt x="4775" y="27"/>
                    <a:pt x="4685" y="17"/>
                  </a:cubicBezTo>
                  <a:cubicBezTo>
                    <a:pt x="4597" y="7"/>
                    <a:pt x="4514" y="7"/>
                    <a:pt x="4428" y="7"/>
                  </a:cubicBezTo>
                  <a:cubicBezTo>
                    <a:pt x="4140" y="4"/>
                    <a:pt x="3852" y="0"/>
                    <a:pt x="3566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6663175" y="4935975"/>
              <a:ext cx="2800" cy="2175"/>
            </a:xfrm>
            <a:custGeom>
              <a:avLst/>
              <a:gdLst/>
              <a:ahLst/>
              <a:cxnLst/>
              <a:rect l="l" t="t" r="r" b="b"/>
              <a:pathLst>
                <a:path w="112" h="87" extrusionOk="0">
                  <a:moveTo>
                    <a:pt x="56" y="1"/>
                  </a:moveTo>
                  <a:cubicBezTo>
                    <a:pt x="0" y="1"/>
                    <a:pt x="0" y="87"/>
                    <a:pt x="56" y="87"/>
                  </a:cubicBezTo>
                  <a:cubicBezTo>
                    <a:pt x="111" y="87"/>
                    <a:pt x="111" y="1"/>
                    <a:pt x="56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6551100" y="4807750"/>
              <a:ext cx="19275" cy="88300"/>
            </a:xfrm>
            <a:custGeom>
              <a:avLst/>
              <a:gdLst/>
              <a:ahLst/>
              <a:cxnLst/>
              <a:rect l="l" t="t" r="r" b="b"/>
              <a:pathLst>
                <a:path w="771" h="3532" extrusionOk="0">
                  <a:moveTo>
                    <a:pt x="178" y="1932"/>
                  </a:moveTo>
                  <a:cubicBezTo>
                    <a:pt x="178" y="1932"/>
                    <a:pt x="178" y="1933"/>
                    <a:pt x="177" y="1938"/>
                  </a:cubicBezTo>
                  <a:lnTo>
                    <a:pt x="177" y="1938"/>
                  </a:lnTo>
                  <a:cubicBezTo>
                    <a:pt x="178" y="1935"/>
                    <a:pt x="178" y="1932"/>
                    <a:pt x="178" y="1932"/>
                  </a:cubicBezTo>
                  <a:close/>
                  <a:moveTo>
                    <a:pt x="637" y="1"/>
                  </a:moveTo>
                  <a:cubicBezTo>
                    <a:pt x="628" y="1"/>
                    <a:pt x="618" y="2"/>
                    <a:pt x="609" y="4"/>
                  </a:cubicBezTo>
                  <a:cubicBezTo>
                    <a:pt x="586" y="10"/>
                    <a:pt x="555" y="31"/>
                    <a:pt x="545" y="53"/>
                  </a:cubicBezTo>
                  <a:cubicBezTo>
                    <a:pt x="385" y="388"/>
                    <a:pt x="259" y="737"/>
                    <a:pt x="169" y="1095"/>
                  </a:cubicBezTo>
                  <a:cubicBezTo>
                    <a:pt x="81" y="1454"/>
                    <a:pt x="25" y="1824"/>
                    <a:pt x="9" y="2194"/>
                  </a:cubicBezTo>
                  <a:cubicBezTo>
                    <a:pt x="0" y="2397"/>
                    <a:pt x="2" y="2603"/>
                    <a:pt x="15" y="2808"/>
                  </a:cubicBezTo>
                  <a:cubicBezTo>
                    <a:pt x="17" y="2838"/>
                    <a:pt x="40" y="2866"/>
                    <a:pt x="71" y="2866"/>
                  </a:cubicBezTo>
                  <a:cubicBezTo>
                    <a:pt x="72" y="2866"/>
                    <a:pt x="73" y="2866"/>
                    <a:pt x="74" y="2866"/>
                  </a:cubicBezTo>
                  <a:cubicBezTo>
                    <a:pt x="105" y="2866"/>
                    <a:pt x="134" y="2841"/>
                    <a:pt x="132" y="2808"/>
                  </a:cubicBezTo>
                  <a:cubicBezTo>
                    <a:pt x="128" y="2652"/>
                    <a:pt x="130" y="2498"/>
                    <a:pt x="140" y="2342"/>
                  </a:cubicBezTo>
                  <a:cubicBezTo>
                    <a:pt x="144" y="2264"/>
                    <a:pt x="150" y="2188"/>
                    <a:pt x="159" y="2110"/>
                  </a:cubicBezTo>
                  <a:cubicBezTo>
                    <a:pt x="163" y="2073"/>
                    <a:pt x="167" y="2034"/>
                    <a:pt x="171" y="1997"/>
                  </a:cubicBezTo>
                  <a:cubicBezTo>
                    <a:pt x="173" y="1980"/>
                    <a:pt x="175" y="1962"/>
                    <a:pt x="177" y="1943"/>
                  </a:cubicBezTo>
                  <a:cubicBezTo>
                    <a:pt x="177" y="1943"/>
                    <a:pt x="177" y="1942"/>
                    <a:pt x="177" y="1941"/>
                  </a:cubicBezTo>
                  <a:lnTo>
                    <a:pt x="177" y="1941"/>
                  </a:lnTo>
                  <a:cubicBezTo>
                    <a:pt x="179" y="1937"/>
                    <a:pt x="179" y="1933"/>
                    <a:pt x="179" y="1929"/>
                  </a:cubicBezTo>
                  <a:lnTo>
                    <a:pt x="183" y="1896"/>
                  </a:lnTo>
                  <a:cubicBezTo>
                    <a:pt x="228" y="1592"/>
                    <a:pt x="294" y="1292"/>
                    <a:pt x="387" y="998"/>
                  </a:cubicBezTo>
                  <a:cubicBezTo>
                    <a:pt x="425" y="875"/>
                    <a:pt x="467" y="753"/>
                    <a:pt x="515" y="634"/>
                  </a:cubicBezTo>
                  <a:lnTo>
                    <a:pt x="515" y="634"/>
                  </a:lnTo>
                  <a:cubicBezTo>
                    <a:pt x="514" y="673"/>
                    <a:pt x="514" y="712"/>
                    <a:pt x="514" y="752"/>
                  </a:cubicBezTo>
                  <a:cubicBezTo>
                    <a:pt x="512" y="965"/>
                    <a:pt x="510" y="1181"/>
                    <a:pt x="508" y="1395"/>
                  </a:cubicBezTo>
                  <a:cubicBezTo>
                    <a:pt x="504" y="1822"/>
                    <a:pt x="500" y="2249"/>
                    <a:pt x="496" y="2677"/>
                  </a:cubicBezTo>
                  <a:cubicBezTo>
                    <a:pt x="496" y="2917"/>
                    <a:pt x="489" y="3157"/>
                    <a:pt x="498" y="3398"/>
                  </a:cubicBezTo>
                  <a:cubicBezTo>
                    <a:pt x="500" y="3433"/>
                    <a:pt x="512" y="3468"/>
                    <a:pt x="537" y="3492"/>
                  </a:cubicBezTo>
                  <a:cubicBezTo>
                    <a:pt x="559" y="3515"/>
                    <a:pt x="596" y="3531"/>
                    <a:pt x="629" y="3531"/>
                  </a:cubicBezTo>
                  <a:cubicBezTo>
                    <a:pt x="703" y="3527"/>
                    <a:pt x="759" y="3474"/>
                    <a:pt x="763" y="3398"/>
                  </a:cubicBezTo>
                  <a:cubicBezTo>
                    <a:pt x="771" y="3184"/>
                    <a:pt x="767" y="2968"/>
                    <a:pt x="767" y="2755"/>
                  </a:cubicBezTo>
                  <a:cubicBezTo>
                    <a:pt x="767" y="2541"/>
                    <a:pt x="765" y="2325"/>
                    <a:pt x="765" y="2112"/>
                  </a:cubicBezTo>
                  <a:lnTo>
                    <a:pt x="759" y="830"/>
                  </a:lnTo>
                  <a:cubicBezTo>
                    <a:pt x="759" y="709"/>
                    <a:pt x="756" y="589"/>
                    <a:pt x="756" y="468"/>
                  </a:cubicBezTo>
                  <a:cubicBezTo>
                    <a:pt x="756" y="349"/>
                    <a:pt x="746" y="228"/>
                    <a:pt x="744" y="107"/>
                  </a:cubicBezTo>
                  <a:cubicBezTo>
                    <a:pt x="744" y="61"/>
                    <a:pt x="711" y="14"/>
                    <a:pt x="666" y="4"/>
                  </a:cubicBezTo>
                  <a:cubicBezTo>
                    <a:pt x="657" y="2"/>
                    <a:pt x="647" y="1"/>
                    <a:pt x="637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6549650" y="4987900"/>
              <a:ext cx="52625" cy="83925"/>
            </a:xfrm>
            <a:custGeom>
              <a:avLst/>
              <a:gdLst/>
              <a:ahLst/>
              <a:cxnLst/>
              <a:rect l="l" t="t" r="r" b="b"/>
              <a:pathLst>
                <a:path w="2105" h="3357" extrusionOk="0">
                  <a:moveTo>
                    <a:pt x="1738" y="1"/>
                  </a:moveTo>
                  <a:cubicBezTo>
                    <a:pt x="1736" y="1"/>
                    <a:pt x="1735" y="1"/>
                    <a:pt x="1733" y="1"/>
                  </a:cubicBezTo>
                  <a:cubicBezTo>
                    <a:pt x="1702" y="1"/>
                    <a:pt x="1667" y="11"/>
                    <a:pt x="1644" y="36"/>
                  </a:cubicBezTo>
                  <a:cubicBezTo>
                    <a:pt x="1624" y="58"/>
                    <a:pt x="1605" y="91"/>
                    <a:pt x="1610" y="122"/>
                  </a:cubicBezTo>
                  <a:cubicBezTo>
                    <a:pt x="1612" y="147"/>
                    <a:pt x="1610" y="169"/>
                    <a:pt x="1610" y="194"/>
                  </a:cubicBezTo>
                  <a:cubicBezTo>
                    <a:pt x="1610" y="218"/>
                    <a:pt x="1610" y="243"/>
                    <a:pt x="1610" y="270"/>
                  </a:cubicBezTo>
                  <a:cubicBezTo>
                    <a:pt x="1612" y="315"/>
                    <a:pt x="1618" y="362"/>
                    <a:pt x="1622" y="410"/>
                  </a:cubicBezTo>
                  <a:cubicBezTo>
                    <a:pt x="1632" y="506"/>
                    <a:pt x="1642" y="601"/>
                    <a:pt x="1651" y="697"/>
                  </a:cubicBezTo>
                  <a:cubicBezTo>
                    <a:pt x="1669" y="886"/>
                    <a:pt x="1688" y="1075"/>
                    <a:pt x="1704" y="1264"/>
                  </a:cubicBezTo>
                  <a:cubicBezTo>
                    <a:pt x="1739" y="1642"/>
                    <a:pt x="1772" y="2022"/>
                    <a:pt x="1803" y="2402"/>
                  </a:cubicBezTo>
                  <a:cubicBezTo>
                    <a:pt x="1808" y="2473"/>
                    <a:pt x="1814" y="2543"/>
                    <a:pt x="1819" y="2613"/>
                  </a:cubicBezTo>
                  <a:lnTo>
                    <a:pt x="1819" y="2613"/>
                  </a:lnTo>
                  <a:cubicBezTo>
                    <a:pt x="1796" y="2582"/>
                    <a:pt x="1772" y="2552"/>
                    <a:pt x="1747" y="2522"/>
                  </a:cubicBezTo>
                  <a:cubicBezTo>
                    <a:pt x="1638" y="2382"/>
                    <a:pt x="1525" y="2244"/>
                    <a:pt x="1410" y="2111"/>
                  </a:cubicBezTo>
                  <a:cubicBezTo>
                    <a:pt x="1295" y="1975"/>
                    <a:pt x="1176" y="1839"/>
                    <a:pt x="1055" y="1706"/>
                  </a:cubicBezTo>
                  <a:cubicBezTo>
                    <a:pt x="936" y="1574"/>
                    <a:pt x="812" y="1449"/>
                    <a:pt x="687" y="1324"/>
                  </a:cubicBezTo>
                  <a:cubicBezTo>
                    <a:pt x="545" y="1182"/>
                    <a:pt x="402" y="1044"/>
                    <a:pt x="256" y="909"/>
                  </a:cubicBezTo>
                  <a:cubicBezTo>
                    <a:pt x="227" y="881"/>
                    <a:pt x="191" y="867"/>
                    <a:pt x="154" y="867"/>
                  </a:cubicBezTo>
                  <a:cubicBezTo>
                    <a:pt x="136" y="867"/>
                    <a:pt x="117" y="870"/>
                    <a:pt x="100" y="878"/>
                  </a:cubicBezTo>
                  <a:cubicBezTo>
                    <a:pt x="44" y="901"/>
                    <a:pt x="11" y="952"/>
                    <a:pt x="11" y="1009"/>
                  </a:cubicBezTo>
                  <a:cubicBezTo>
                    <a:pt x="9" y="1266"/>
                    <a:pt x="7" y="1523"/>
                    <a:pt x="5" y="1780"/>
                  </a:cubicBezTo>
                  <a:cubicBezTo>
                    <a:pt x="3" y="1909"/>
                    <a:pt x="1" y="2039"/>
                    <a:pt x="1" y="2168"/>
                  </a:cubicBezTo>
                  <a:cubicBezTo>
                    <a:pt x="1" y="2298"/>
                    <a:pt x="1" y="2425"/>
                    <a:pt x="3" y="2552"/>
                  </a:cubicBezTo>
                  <a:cubicBezTo>
                    <a:pt x="3" y="2624"/>
                    <a:pt x="5" y="2698"/>
                    <a:pt x="5" y="2770"/>
                  </a:cubicBezTo>
                  <a:lnTo>
                    <a:pt x="7" y="2875"/>
                  </a:lnTo>
                  <a:cubicBezTo>
                    <a:pt x="9" y="2919"/>
                    <a:pt x="7" y="2966"/>
                    <a:pt x="13" y="3010"/>
                  </a:cubicBezTo>
                  <a:lnTo>
                    <a:pt x="13" y="3010"/>
                  </a:lnTo>
                  <a:lnTo>
                    <a:pt x="9" y="2982"/>
                  </a:lnTo>
                  <a:lnTo>
                    <a:pt x="9" y="2982"/>
                  </a:lnTo>
                  <a:cubicBezTo>
                    <a:pt x="15" y="3037"/>
                    <a:pt x="15" y="3093"/>
                    <a:pt x="24" y="3148"/>
                  </a:cubicBezTo>
                  <a:cubicBezTo>
                    <a:pt x="28" y="3175"/>
                    <a:pt x="34" y="3204"/>
                    <a:pt x="40" y="3230"/>
                  </a:cubicBezTo>
                  <a:cubicBezTo>
                    <a:pt x="44" y="3257"/>
                    <a:pt x="50" y="3282"/>
                    <a:pt x="54" y="3306"/>
                  </a:cubicBezTo>
                  <a:cubicBezTo>
                    <a:pt x="60" y="3340"/>
                    <a:pt x="90" y="3356"/>
                    <a:pt x="120" y="3356"/>
                  </a:cubicBezTo>
                  <a:cubicBezTo>
                    <a:pt x="150" y="3356"/>
                    <a:pt x="181" y="3339"/>
                    <a:pt x="188" y="3306"/>
                  </a:cubicBezTo>
                  <a:cubicBezTo>
                    <a:pt x="194" y="3282"/>
                    <a:pt x="198" y="3257"/>
                    <a:pt x="204" y="3232"/>
                  </a:cubicBezTo>
                  <a:cubicBezTo>
                    <a:pt x="210" y="3206"/>
                    <a:pt x="219" y="3177"/>
                    <a:pt x="223" y="3148"/>
                  </a:cubicBezTo>
                  <a:cubicBezTo>
                    <a:pt x="231" y="3093"/>
                    <a:pt x="235" y="3035"/>
                    <a:pt x="241" y="2980"/>
                  </a:cubicBezTo>
                  <a:lnTo>
                    <a:pt x="241" y="2980"/>
                  </a:lnTo>
                  <a:lnTo>
                    <a:pt x="240" y="2992"/>
                  </a:lnTo>
                  <a:lnTo>
                    <a:pt x="240" y="2992"/>
                  </a:lnTo>
                  <a:cubicBezTo>
                    <a:pt x="243" y="2958"/>
                    <a:pt x="244" y="2924"/>
                    <a:pt x="245" y="2891"/>
                  </a:cubicBezTo>
                  <a:cubicBezTo>
                    <a:pt x="247" y="2858"/>
                    <a:pt x="250" y="2828"/>
                    <a:pt x="250" y="2795"/>
                  </a:cubicBezTo>
                  <a:cubicBezTo>
                    <a:pt x="254" y="2729"/>
                    <a:pt x="256" y="2665"/>
                    <a:pt x="258" y="2600"/>
                  </a:cubicBezTo>
                  <a:cubicBezTo>
                    <a:pt x="264" y="2472"/>
                    <a:pt x="270" y="2343"/>
                    <a:pt x="272" y="2215"/>
                  </a:cubicBezTo>
                  <a:cubicBezTo>
                    <a:pt x="278" y="1959"/>
                    <a:pt x="282" y="1702"/>
                    <a:pt x="289" y="1443"/>
                  </a:cubicBezTo>
                  <a:cubicBezTo>
                    <a:pt x="289" y="1408"/>
                    <a:pt x="290" y="1373"/>
                    <a:pt x="290" y="1337"/>
                  </a:cubicBezTo>
                  <a:lnTo>
                    <a:pt x="290" y="1337"/>
                  </a:lnTo>
                  <a:cubicBezTo>
                    <a:pt x="339" y="1386"/>
                    <a:pt x="388" y="1435"/>
                    <a:pt x="436" y="1484"/>
                  </a:cubicBezTo>
                  <a:cubicBezTo>
                    <a:pt x="562" y="1611"/>
                    <a:pt x="681" y="1739"/>
                    <a:pt x="802" y="1868"/>
                  </a:cubicBezTo>
                  <a:cubicBezTo>
                    <a:pt x="1045" y="2127"/>
                    <a:pt x="1279" y="2392"/>
                    <a:pt x="1505" y="2667"/>
                  </a:cubicBezTo>
                  <a:cubicBezTo>
                    <a:pt x="1630" y="2821"/>
                    <a:pt x="1762" y="2976"/>
                    <a:pt x="1885" y="3134"/>
                  </a:cubicBezTo>
                  <a:lnTo>
                    <a:pt x="1912" y="3154"/>
                  </a:lnTo>
                  <a:lnTo>
                    <a:pt x="1942" y="3167"/>
                  </a:lnTo>
                  <a:cubicBezTo>
                    <a:pt x="1952" y="3170"/>
                    <a:pt x="1962" y="3171"/>
                    <a:pt x="1972" y="3171"/>
                  </a:cubicBezTo>
                  <a:cubicBezTo>
                    <a:pt x="1990" y="3171"/>
                    <a:pt x="2008" y="3167"/>
                    <a:pt x="2025" y="3160"/>
                  </a:cubicBezTo>
                  <a:cubicBezTo>
                    <a:pt x="2045" y="3150"/>
                    <a:pt x="2062" y="3138"/>
                    <a:pt x="2076" y="3121"/>
                  </a:cubicBezTo>
                  <a:cubicBezTo>
                    <a:pt x="2090" y="3101"/>
                    <a:pt x="2105" y="3070"/>
                    <a:pt x="2103" y="3043"/>
                  </a:cubicBezTo>
                  <a:cubicBezTo>
                    <a:pt x="2092" y="2949"/>
                    <a:pt x="2084" y="2852"/>
                    <a:pt x="2078" y="2756"/>
                  </a:cubicBezTo>
                  <a:cubicBezTo>
                    <a:pt x="2072" y="2661"/>
                    <a:pt x="2066" y="2565"/>
                    <a:pt x="2057" y="2470"/>
                  </a:cubicBezTo>
                  <a:cubicBezTo>
                    <a:pt x="2045" y="2279"/>
                    <a:pt x="2031" y="2090"/>
                    <a:pt x="2016" y="1901"/>
                  </a:cubicBezTo>
                  <a:cubicBezTo>
                    <a:pt x="1988" y="1521"/>
                    <a:pt x="1959" y="1143"/>
                    <a:pt x="1926" y="763"/>
                  </a:cubicBezTo>
                  <a:cubicBezTo>
                    <a:pt x="1918" y="656"/>
                    <a:pt x="1907" y="551"/>
                    <a:pt x="1899" y="444"/>
                  </a:cubicBezTo>
                  <a:cubicBezTo>
                    <a:pt x="1893" y="391"/>
                    <a:pt x="1889" y="338"/>
                    <a:pt x="1885" y="286"/>
                  </a:cubicBezTo>
                  <a:cubicBezTo>
                    <a:pt x="1881" y="249"/>
                    <a:pt x="1873" y="212"/>
                    <a:pt x="1866" y="177"/>
                  </a:cubicBezTo>
                  <a:cubicBezTo>
                    <a:pt x="1862" y="151"/>
                    <a:pt x="1858" y="122"/>
                    <a:pt x="1852" y="97"/>
                  </a:cubicBezTo>
                  <a:lnTo>
                    <a:pt x="1852" y="97"/>
                  </a:lnTo>
                  <a:lnTo>
                    <a:pt x="1856" y="130"/>
                  </a:lnTo>
                  <a:lnTo>
                    <a:pt x="1854" y="122"/>
                  </a:lnTo>
                  <a:cubicBezTo>
                    <a:pt x="1852" y="89"/>
                    <a:pt x="1844" y="60"/>
                    <a:pt x="1819" y="36"/>
                  </a:cubicBezTo>
                  <a:cubicBezTo>
                    <a:pt x="1800" y="16"/>
                    <a:pt x="1768" y="1"/>
                    <a:pt x="1738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6715975" y="5021350"/>
              <a:ext cx="8850" cy="8800"/>
            </a:xfrm>
            <a:custGeom>
              <a:avLst/>
              <a:gdLst/>
              <a:ahLst/>
              <a:cxnLst/>
              <a:rect l="l" t="t" r="r" b="b"/>
              <a:pathLst>
                <a:path w="354" h="352" extrusionOk="0">
                  <a:moveTo>
                    <a:pt x="177" y="0"/>
                  </a:moveTo>
                  <a:cubicBezTo>
                    <a:pt x="132" y="0"/>
                    <a:pt x="84" y="21"/>
                    <a:pt x="54" y="52"/>
                  </a:cubicBezTo>
                  <a:cubicBezTo>
                    <a:pt x="23" y="84"/>
                    <a:pt x="0" y="132"/>
                    <a:pt x="2" y="177"/>
                  </a:cubicBezTo>
                  <a:cubicBezTo>
                    <a:pt x="4" y="220"/>
                    <a:pt x="19" y="269"/>
                    <a:pt x="54" y="300"/>
                  </a:cubicBezTo>
                  <a:cubicBezTo>
                    <a:pt x="89" y="331"/>
                    <a:pt x="130" y="351"/>
                    <a:pt x="177" y="351"/>
                  </a:cubicBezTo>
                  <a:cubicBezTo>
                    <a:pt x="222" y="351"/>
                    <a:pt x="269" y="331"/>
                    <a:pt x="302" y="300"/>
                  </a:cubicBezTo>
                  <a:cubicBezTo>
                    <a:pt x="333" y="267"/>
                    <a:pt x="354" y="220"/>
                    <a:pt x="354" y="177"/>
                  </a:cubicBezTo>
                  <a:cubicBezTo>
                    <a:pt x="352" y="132"/>
                    <a:pt x="335" y="84"/>
                    <a:pt x="302" y="52"/>
                  </a:cubicBezTo>
                  <a:cubicBezTo>
                    <a:pt x="267" y="21"/>
                    <a:pt x="224" y="0"/>
                    <a:pt x="177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6710875" y="5053325"/>
              <a:ext cx="22950" cy="34350"/>
            </a:xfrm>
            <a:custGeom>
              <a:avLst/>
              <a:gdLst/>
              <a:ahLst/>
              <a:cxnLst/>
              <a:rect l="l" t="t" r="r" b="b"/>
              <a:pathLst>
                <a:path w="918" h="1374" extrusionOk="0">
                  <a:moveTo>
                    <a:pt x="264" y="472"/>
                  </a:moveTo>
                  <a:lnTo>
                    <a:pt x="261" y="488"/>
                  </a:lnTo>
                  <a:lnTo>
                    <a:pt x="261" y="488"/>
                  </a:lnTo>
                  <a:cubicBezTo>
                    <a:pt x="262" y="482"/>
                    <a:pt x="263" y="477"/>
                    <a:pt x="264" y="472"/>
                  </a:cubicBezTo>
                  <a:close/>
                  <a:moveTo>
                    <a:pt x="288" y="841"/>
                  </a:moveTo>
                  <a:lnTo>
                    <a:pt x="299" y="864"/>
                  </a:lnTo>
                  <a:lnTo>
                    <a:pt x="299" y="864"/>
                  </a:lnTo>
                  <a:cubicBezTo>
                    <a:pt x="295" y="856"/>
                    <a:pt x="292" y="849"/>
                    <a:pt x="288" y="841"/>
                  </a:cubicBezTo>
                  <a:close/>
                  <a:moveTo>
                    <a:pt x="336" y="926"/>
                  </a:moveTo>
                  <a:lnTo>
                    <a:pt x="346" y="938"/>
                  </a:lnTo>
                  <a:lnTo>
                    <a:pt x="346" y="938"/>
                  </a:lnTo>
                  <a:cubicBezTo>
                    <a:pt x="342" y="934"/>
                    <a:pt x="339" y="930"/>
                    <a:pt x="336" y="926"/>
                  </a:cubicBezTo>
                  <a:close/>
                  <a:moveTo>
                    <a:pt x="745" y="1045"/>
                  </a:moveTo>
                  <a:lnTo>
                    <a:pt x="745" y="1045"/>
                  </a:lnTo>
                  <a:cubicBezTo>
                    <a:pt x="744" y="1046"/>
                    <a:pt x="743" y="1046"/>
                    <a:pt x="742" y="1047"/>
                  </a:cubicBezTo>
                  <a:cubicBezTo>
                    <a:pt x="740" y="1049"/>
                    <a:pt x="738" y="1051"/>
                    <a:pt x="736" y="1051"/>
                  </a:cubicBezTo>
                  <a:lnTo>
                    <a:pt x="745" y="1045"/>
                  </a:lnTo>
                  <a:close/>
                  <a:moveTo>
                    <a:pt x="558" y="1067"/>
                  </a:moveTo>
                  <a:lnTo>
                    <a:pt x="568" y="1068"/>
                  </a:lnTo>
                  <a:lnTo>
                    <a:pt x="568" y="1068"/>
                  </a:lnTo>
                  <a:cubicBezTo>
                    <a:pt x="565" y="1068"/>
                    <a:pt x="561" y="1068"/>
                    <a:pt x="558" y="1067"/>
                  </a:cubicBezTo>
                  <a:close/>
                  <a:moveTo>
                    <a:pt x="256" y="0"/>
                  </a:moveTo>
                  <a:cubicBezTo>
                    <a:pt x="213" y="0"/>
                    <a:pt x="179" y="27"/>
                    <a:pt x="163" y="69"/>
                  </a:cubicBezTo>
                  <a:lnTo>
                    <a:pt x="163" y="71"/>
                  </a:lnTo>
                  <a:cubicBezTo>
                    <a:pt x="79" y="299"/>
                    <a:pt x="1" y="539"/>
                    <a:pt x="19" y="788"/>
                  </a:cubicBezTo>
                  <a:cubicBezTo>
                    <a:pt x="23" y="850"/>
                    <a:pt x="32" y="915"/>
                    <a:pt x="52" y="977"/>
                  </a:cubicBezTo>
                  <a:cubicBezTo>
                    <a:pt x="69" y="1024"/>
                    <a:pt x="89" y="1071"/>
                    <a:pt x="120" y="1113"/>
                  </a:cubicBezTo>
                  <a:cubicBezTo>
                    <a:pt x="180" y="1195"/>
                    <a:pt x="256" y="1265"/>
                    <a:pt x="346" y="1312"/>
                  </a:cubicBezTo>
                  <a:cubicBezTo>
                    <a:pt x="410" y="1343"/>
                    <a:pt x="469" y="1363"/>
                    <a:pt x="537" y="1371"/>
                  </a:cubicBezTo>
                  <a:cubicBezTo>
                    <a:pt x="558" y="1373"/>
                    <a:pt x="578" y="1373"/>
                    <a:pt x="599" y="1373"/>
                  </a:cubicBezTo>
                  <a:cubicBezTo>
                    <a:pt x="621" y="1371"/>
                    <a:pt x="644" y="1369"/>
                    <a:pt x="664" y="1365"/>
                  </a:cubicBezTo>
                  <a:cubicBezTo>
                    <a:pt x="689" y="1361"/>
                    <a:pt x="715" y="1347"/>
                    <a:pt x="733" y="1329"/>
                  </a:cubicBezTo>
                  <a:lnTo>
                    <a:pt x="733" y="1329"/>
                  </a:lnTo>
                  <a:cubicBezTo>
                    <a:pt x="765" y="1314"/>
                    <a:pt x="793" y="1295"/>
                    <a:pt x="821" y="1269"/>
                  </a:cubicBezTo>
                  <a:cubicBezTo>
                    <a:pt x="851" y="1240"/>
                    <a:pt x="878" y="1203"/>
                    <a:pt x="897" y="1166"/>
                  </a:cubicBezTo>
                  <a:cubicBezTo>
                    <a:pt x="917" y="1121"/>
                    <a:pt x="911" y="1071"/>
                    <a:pt x="870" y="1039"/>
                  </a:cubicBezTo>
                  <a:cubicBezTo>
                    <a:pt x="855" y="1027"/>
                    <a:pt x="836" y="1018"/>
                    <a:pt x="816" y="1018"/>
                  </a:cubicBezTo>
                  <a:cubicBezTo>
                    <a:pt x="814" y="1018"/>
                    <a:pt x="812" y="1018"/>
                    <a:pt x="810" y="1018"/>
                  </a:cubicBezTo>
                  <a:cubicBezTo>
                    <a:pt x="787" y="1020"/>
                    <a:pt x="768" y="1028"/>
                    <a:pt x="750" y="1041"/>
                  </a:cubicBezTo>
                  <a:lnTo>
                    <a:pt x="750" y="1041"/>
                  </a:lnTo>
                  <a:cubicBezTo>
                    <a:pt x="735" y="1050"/>
                    <a:pt x="719" y="1060"/>
                    <a:pt x="703" y="1067"/>
                  </a:cubicBezTo>
                  <a:lnTo>
                    <a:pt x="703" y="1067"/>
                  </a:lnTo>
                  <a:cubicBezTo>
                    <a:pt x="693" y="1070"/>
                    <a:pt x="684" y="1073"/>
                    <a:pt x="675" y="1075"/>
                  </a:cubicBezTo>
                  <a:lnTo>
                    <a:pt x="675" y="1075"/>
                  </a:lnTo>
                  <a:cubicBezTo>
                    <a:pt x="663" y="1071"/>
                    <a:pt x="650" y="1069"/>
                    <a:pt x="636" y="1069"/>
                  </a:cubicBezTo>
                  <a:cubicBezTo>
                    <a:pt x="633" y="1069"/>
                    <a:pt x="630" y="1069"/>
                    <a:pt x="627" y="1069"/>
                  </a:cubicBezTo>
                  <a:lnTo>
                    <a:pt x="605" y="1069"/>
                  </a:lnTo>
                  <a:cubicBezTo>
                    <a:pt x="598" y="1069"/>
                    <a:pt x="591" y="1069"/>
                    <a:pt x="583" y="1069"/>
                  </a:cubicBezTo>
                  <a:lnTo>
                    <a:pt x="583" y="1069"/>
                  </a:lnTo>
                  <a:cubicBezTo>
                    <a:pt x="549" y="1064"/>
                    <a:pt x="516" y="1056"/>
                    <a:pt x="484" y="1045"/>
                  </a:cubicBezTo>
                  <a:lnTo>
                    <a:pt x="484" y="1045"/>
                  </a:lnTo>
                  <a:cubicBezTo>
                    <a:pt x="457" y="1032"/>
                    <a:pt x="430" y="1016"/>
                    <a:pt x="406" y="999"/>
                  </a:cubicBezTo>
                  <a:lnTo>
                    <a:pt x="406" y="999"/>
                  </a:lnTo>
                  <a:cubicBezTo>
                    <a:pt x="385" y="981"/>
                    <a:pt x="366" y="963"/>
                    <a:pt x="349" y="942"/>
                  </a:cubicBezTo>
                  <a:lnTo>
                    <a:pt x="349" y="942"/>
                  </a:lnTo>
                  <a:cubicBezTo>
                    <a:pt x="340" y="931"/>
                    <a:pt x="331" y="919"/>
                    <a:pt x="321" y="907"/>
                  </a:cubicBezTo>
                  <a:lnTo>
                    <a:pt x="321" y="907"/>
                  </a:lnTo>
                  <a:lnTo>
                    <a:pt x="344" y="936"/>
                  </a:lnTo>
                  <a:cubicBezTo>
                    <a:pt x="327" y="915"/>
                    <a:pt x="313" y="892"/>
                    <a:pt x="301" y="868"/>
                  </a:cubicBezTo>
                  <a:lnTo>
                    <a:pt x="301" y="868"/>
                  </a:lnTo>
                  <a:cubicBezTo>
                    <a:pt x="279" y="817"/>
                    <a:pt x="264" y="764"/>
                    <a:pt x="256" y="707"/>
                  </a:cubicBezTo>
                  <a:lnTo>
                    <a:pt x="256" y="707"/>
                  </a:lnTo>
                  <a:cubicBezTo>
                    <a:pt x="249" y="635"/>
                    <a:pt x="252" y="562"/>
                    <a:pt x="261" y="491"/>
                  </a:cubicBezTo>
                  <a:lnTo>
                    <a:pt x="261" y="491"/>
                  </a:lnTo>
                  <a:cubicBezTo>
                    <a:pt x="280" y="365"/>
                    <a:pt x="312" y="243"/>
                    <a:pt x="346" y="120"/>
                  </a:cubicBezTo>
                  <a:cubicBezTo>
                    <a:pt x="360" y="73"/>
                    <a:pt x="330" y="15"/>
                    <a:pt x="280" y="3"/>
                  </a:cubicBezTo>
                  <a:cubicBezTo>
                    <a:pt x="272" y="1"/>
                    <a:pt x="264" y="0"/>
                    <a:pt x="256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6754325" y="5068075"/>
              <a:ext cx="24225" cy="10675"/>
            </a:xfrm>
            <a:custGeom>
              <a:avLst/>
              <a:gdLst/>
              <a:ahLst/>
              <a:cxnLst/>
              <a:rect l="l" t="t" r="r" b="b"/>
              <a:pathLst>
                <a:path w="969" h="427" extrusionOk="0">
                  <a:moveTo>
                    <a:pt x="249" y="169"/>
                  </a:moveTo>
                  <a:lnTo>
                    <a:pt x="255" y="170"/>
                  </a:lnTo>
                  <a:lnTo>
                    <a:pt x="255" y="170"/>
                  </a:lnTo>
                  <a:cubicBezTo>
                    <a:pt x="253" y="170"/>
                    <a:pt x="251" y="169"/>
                    <a:pt x="249" y="169"/>
                  </a:cubicBezTo>
                  <a:close/>
                  <a:moveTo>
                    <a:pt x="443" y="169"/>
                  </a:moveTo>
                  <a:cubicBezTo>
                    <a:pt x="441" y="169"/>
                    <a:pt x="439" y="170"/>
                    <a:pt x="437" y="170"/>
                  </a:cubicBezTo>
                  <a:lnTo>
                    <a:pt x="437" y="170"/>
                  </a:lnTo>
                  <a:lnTo>
                    <a:pt x="443" y="169"/>
                  </a:lnTo>
                  <a:close/>
                  <a:moveTo>
                    <a:pt x="262" y="171"/>
                  </a:moveTo>
                  <a:lnTo>
                    <a:pt x="282" y="173"/>
                  </a:lnTo>
                  <a:cubicBezTo>
                    <a:pt x="275" y="173"/>
                    <a:pt x="269" y="172"/>
                    <a:pt x="262" y="171"/>
                  </a:cubicBezTo>
                  <a:close/>
                  <a:moveTo>
                    <a:pt x="425" y="171"/>
                  </a:moveTo>
                  <a:cubicBezTo>
                    <a:pt x="420" y="172"/>
                    <a:pt x="415" y="173"/>
                    <a:pt x="410" y="173"/>
                  </a:cubicBezTo>
                  <a:lnTo>
                    <a:pt x="425" y="171"/>
                  </a:lnTo>
                  <a:close/>
                  <a:moveTo>
                    <a:pt x="836" y="1"/>
                  </a:moveTo>
                  <a:cubicBezTo>
                    <a:pt x="827" y="1"/>
                    <a:pt x="818" y="2"/>
                    <a:pt x="808" y="5"/>
                  </a:cubicBezTo>
                  <a:cubicBezTo>
                    <a:pt x="782" y="13"/>
                    <a:pt x="761" y="29"/>
                    <a:pt x="738" y="48"/>
                  </a:cubicBezTo>
                  <a:lnTo>
                    <a:pt x="763" y="27"/>
                  </a:lnTo>
                  <a:lnTo>
                    <a:pt x="763" y="27"/>
                  </a:lnTo>
                  <a:cubicBezTo>
                    <a:pt x="712" y="68"/>
                    <a:pt x="654" y="101"/>
                    <a:pt x="593" y="126"/>
                  </a:cubicBezTo>
                  <a:lnTo>
                    <a:pt x="623" y="114"/>
                  </a:lnTo>
                  <a:lnTo>
                    <a:pt x="623" y="114"/>
                  </a:lnTo>
                  <a:cubicBezTo>
                    <a:pt x="562" y="140"/>
                    <a:pt x="496" y="161"/>
                    <a:pt x="429" y="171"/>
                  </a:cubicBezTo>
                  <a:lnTo>
                    <a:pt x="429" y="171"/>
                  </a:lnTo>
                  <a:cubicBezTo>
                    <a:pt x="402" y="174"/>
                    <a:pt x="374" y="175"/>
                    <a:pt x="346" y="175"/>
                  </a:cubicBezTo>
                  <a:cubicBezTo>
                    <a:pt x="317" y="175"/>
                    <a:pt x="288" y="174"/>
                    <a:pt x="260" y="170"/>
                  </a:cubicBezTo>
                  <a:lnTo>
                    <a:pt x="260" y="170"/>
                  </a:lnTo>
                  <a:cubicBezTo>
                    <a:pt x="229" y="166"/>
                    <a:pt x="199" y="159"/>
                    <a:pt x="167" y="149"/>
                  </a:cubicBezTo>
                  <a:cubicBezTo>
                    <a:pt x="157" y="146"/>
                    <a:pt x="147" y="144"/>
                    <a:pt x="136" y="144"/>
                  </a:cubicBezTo>
                  <a:cubicBezTo>
                    <a:pt x="83" y="144"/>
                    <a:pt x="29" y="182"/>
                    <a:pt x="17" y="235"/>
                  </a:cubicBezTo>
                  <a:cubicBezTo>
                    <a:pt x="1" y="303"/>
                    <a:pt x="38" y="364"/>
                    <a:pt x="104" y="387"/>
                  </a:cubicBezTo>
                  <a:lnTo>
                    <a:pt x="104" y="385"/>
                  </a:lnTo>
                  <a:cubicBezTo>
                    <a:pt x="187" y="413"/>
                    <a:pt x="275" y="427"/>
                    <a:pt x="364" y="427"/>
                  </a:cubicBezTo>
                  <a:cubicBezTo>
                    <a:pt x="520" y="427"/>
                    <a:pt x="676" y="385"/>
                    <a:pt x="808" y="305"/>
                  </a:cubicBezTo>
                  <a:cubicBezTo>
                    <a:pt x="841" y="284"/>
                    <a:pt x="874" y="260"/>
                    <a:pt x="905" y="235"/>
                  </a:cubicBezTo>
                  <a:cubicBezTo>
                    <a:pt x="932" y="214"/>
                    <a:pt x="952" y="190"/>
                    <a:pt x="962" y="157"/>
                  </a:cubicBezTo>
                  <a:cubicBezTo>
                    <a:pt x="969" y="138"/>
                    <a:pt x="969" y="116"/>
                    <a:pt x="966" y="95"/>
                  </a:cubicBezTo>
                  <a:cubicBezTo>
                    <a:pt x="964" y="71"/>
                    <a:pt x="958" y="46"/>
                    <a:pt x="940" y="32"/>
                  </a:cubicBezTo>
                  <a:cubicBezTo>
                    <a:pt x="921" y="13"/>
                    <a:pt x="901" y="7"/>
                    <a:pt x="876" y="5"/>
                  </a:cubicBezTo>
                  <a:cubicBezTo>
                    <a:pt x="871" y="3"/>
                    <a:pt x="866" y="3"/>
                    <a:pt x="861" y="3"/>
                  </a:cubicBezTo>
                  <a:lnTo>
                    <a:pt x="861" y="3"/>
                  </a:lnTo>
                  <a:cubicBezTo>
                    <a:pt x="853" y="2"/>
                    <a:pt x="845" y="1"/>
                    <a:pt x="836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6751000" y="5058250"/>
              <a:ext cx="27800" cy="9300"/>
            </a:xfrm>
            <a:custGeom>
              <a:avLst/>
              <a:gdLst/>
              <a:ahLst/>
              <a:cxnLst/>
              <a:rect l="l" t="t" r="r" b="b"/>
              <a:pathLst>
                <a:path w="1112" h="372" extrusionOk="0">
                  <a:moveTo>
                    <a:pt x="193" y="180"/>
                  </a:moveTo>
                  <a:lnTo>
                    <a:pt x="193" y="180"/>
                  </a:lnTo>
                  <a:cubicBezTo>
                    <a:pt x="193" y="180"/>
                    <a:pt x="193" y="180"/>
                    <a:pt x="193" y="180"/>
                  </a:cubicBezTo>
                  <a:cubicBezTo>
                    <a:pt x="196" y="182"/>
                    <a:pt x="200" y="182"/>
                    <a:pt x="202" y="184"/>
                  </a:cubicBezTo>
                  <a:cubicBezTo>
                    <a:pt x="199" y="183"/>
                    <a:pt x="196" y="182"/>
                    <a:pt x="193" y="180"/>
                  </a:cubicBezTo>
                  <a:close/>
                  <a:moveTo>
                    <a:pt x="82" y="0"/>
                  </a:moveTo>
                  <a:cubicBezTo>
                    <a:pt x="69" y="0"/>
                    <a:pt x="56" y="2"/>
                    <a:pt x="43" y="10"/>
                  </a:cubicBezTo>
                  <a:cubicBezTo>
                    <a:pt x="29" y="18"/>
                    <a:pt x="15" y="36"/>
                    <a:pt x="11" y="55"/>
                  </a:cubicBezTo>
                  <a:cubicBezTo>
                    <a:pt x="0" y="94"/>
                    <a:pt x="21" y="133"/>
                    <a:pt x="62" y="145"/>
                  </a:cubicBezTo>
                  <a:cubicBezTo>
                    <a:pt x="87" y="151"/>
                    <a:pt x="111" y="157"/>
                    <a:pt x="138" y="166"/>
                  </a:cubicBezTo>
                  <a:cubicBezTo>
                    <a:pt x="150" y="170"/>
                    <a:pt x="163" y="172"/>
                    <a:pt x="175" y="176"/>
                  </a:cubicBezTo>
                  <a:cubicBezTo>
                    <a:pt x="180" y="177"/>
                    <a:pt x="184" y="179"/>
                    <a:pt x="189" y="180"/>
                  </a:cubicBezTo>
                  <a:lnTo>
                    <a:pt x="189" y="180"/>
                  </a:lnTo>
                  <a:cubicBezTo>
                    <a:pt x="203" y="195"/>
                    <a:pt x="223" y="203"/>
                    <a:pt x="241" y="209"/>
                  </a:cubicBezTo>
                  <a:cubicBezTo>
                    <a:pt x="259" y="215"/>
                    <a:pt x="276" y="221"/>
                    <a:pt x="292" y="227"/>
                  </a:cubicBezTo>
                  <a:cubicBezTo>
                    <a:pt x="320" y="236"/>
                    <a:pt x="349" y="246"/>
                    <a:pt x="377" y="256"/>
                  </a:cubicBezTo>
                  <a:lnTo>
                    <a:pt x="377" y="256"/>
                  </a:lnTo>
                  <a:cubicBezTo>
                    <a:pt x="389" y="262"/>
                    <a:pt x="402" y="268"/>
                    <a:pt x="415" y="272"/>
                  </a:cubicBezTo>
                  <a:cubicBezTo>
                    <a:pt x="426" y="275"/>
                    <a:pt x="436" y="277"/>
                    <a:pt x="446" y="281"/>
                  </a:cubicBezTo>
                  <a:cubicBezTo>
                    <a:pt x="469" y="285"/>
                    <a:pt x="489" y="291"/>
                    <a:pt x="512" y="297"/>
                  </a:cubicBezTo>
                  <a:cubicBezTo>
                    <a:pt x="532" y="301"/>
                    <a:pt x="553" y="307"/>
                    <a:pt x="574" y="312"/>
                  </a:cubicBezTo>
                  <a:cubicBezTo>
                    <a:pt x="604" y="320"/>
                    <a:pt x="635" y="322"/>
                    <a:pt x="668" y="324"/>
                  </a:cubicBezTo>
                  <a:lnTo>
                    <a:pt x="635" y="318"/>
                  </a:lnTo>
                  <a:lnTo>
                    <a:pt x="635" y="318"/>
                  </a:lnTo>
                  <a:cubicBezTo>
                    <a:pt x="693" y="328"/>
                    <a:pt x="752" y="338"/>
                    <a:pt x="812" y="348"/>
                  </a:cubicBezTo>
                  <a:cubicBezTo>
                    <a:pt x="841" y="355"/>
                    <a:pt x="869" y="359"/>
                    <a:pt x="900" y="365"/>
                  </a:cubicBezTo>
                  <a:cubicBezTo>
                    <a:pt x="923" y="369"/>
                    <a:pt x="943" y="371"/>
                    <a:pt x="968" y="371"/>
                  </a:cubicBezTo>
                  <a:cubicBezTo>
                    <a:pt x="982" y="369"/>
                    <a:pt x="997" y="369"/>
                    <a:pt x="1011" y="367"/>
                  </a:cubicBezTo>
                  <a:cubicBezTo>
                    <a:pt x="1052" y="365"/>
                    <a:pt x="1093" y="340"/>
                    <a:pt x="1104" y="297"/>
                  </a:cubicBezTo>
                  <a:cubicBezTo>
                    <a:pt x="1112" y="258"/>
                    <a:pt x="1097" y="211"/>
                    <a:pt x="1058" y="190"/>
                  </a:cubicBezTo>
                  <a:cubicBezTo>
                    <a:pt x="1028" y="172"/>
                    <a:pt x="995" y="153"/>
                    <a:pt x="960" y="145"/>
                  </a:cubicBezTo>
                  <a:cubicBezTo>
                    <a:pt x="931" y="137"/>
                    <a:pt x="900" y="129"/>
                    <a:pt x="871" y="123"/>
                  </a:cubicBezTo>
                  <a:cubicBezTo>
                    <a:pt x="841" y="114"/>
                    <a:pt x="812" y="108"/>
                    <a:pt x="783" y="100"/>
                  </a:cubicBezTo>
                  <a:cubicBezTo>
                    <a:pt x="760" y="95"/>
                    <a:pt x="734" y="90"/>
                    <a:pt x="711" y="83"/>
                  </a:cubicBezTo>
                  <a:lnTo>
                    <a:pt x="711" y="83"/>
                  </a:lnTo>
                  <a:cubicBezTo>
                    <a:pt x="690" y="73"/>
                    <a:pt x="669" y="64"/>
                    <a:pt x="645" y="61"/>
                  </a:cubicBezTo>
                  <a:cubicBezTo>
                    <a:pt x="627" y="57"/>
                    <a:pt x="608" y="53"/>
                    <a:pt x="590" y="51"/>
                  </a:cubicBezTo>
                  <a:cubicBezTo>
                    <a:pt x="551" y="44"/>
                    <a:pt x="514" y="36"/>
                    <a:pt x="477" y="30"/>
                  </a:cubicBezTo>
                  <a:cubicBezTo>
                    <a:pt x="450" y="26"/>
                    <a:pt x="424" y="26"/>
                    <a:pt x="397" y="24"/>
                  </a:cubicBezTo>
                  <a:cubicBezTo>
                    <a:pt x="378" y="24"/>
                    <a:pt x="358" y="22"/>
                    <a:pt x="339" y="20"/>
                  </a:cubicBezTo>
                  <a:cubicBezTo>
                    <a:pt x="317" y="18"/>
                    <a:pt x="292" y="15"/>
                    <a:pt x="268" y="15"/>
                  </a:cubicBezTo>
                  <a:cubicBezTo>
                    <a:pt x="252" y="15"/>
                    <a:pt x="237" y="16"/>
                    <a:pt x="223" y="20"/>
                  </a:cubicBezTo>
                  <a:lnTo>
                    <a:pt x="223" y="20"/>
                  </a:lnTo>
                  <a:cubicBezTo>
                    <a:pt x="222" y="20"/>
                    <a:pt x="221" y="20"/>
                    <a:pt x="220" y="20"/>
                  </a:cubicBezTo>
                  <a:cubicBezTo>
                    <a:pt x="208" y="18"/>
                    <a:pt x="193" y="16"/>
                    <a:pt x="179" y="14"/>
                  </a:cubicBezTo>
                  <a:cubicBezTo>
                    <a:pt x="152" y="10"/>
                    <a:pt x="128" y="5"/>
                    <a:pt x="101" y="1"/>
                  </a:cubicBezTo>
                  <a:cubicBezTo>
                    <a:pt x="95" y="1"/>
                    <a:pt x="88" y="0"/>
                    <a:pt x="82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6811250" y="5014075"/>
              <a:ext cx="24425" cy="72800"/>
            </a:xfrm>
            <a:custGeom>
              <a:avLst/>
              <a:gdLst/>
              <a:ahLst/>
              <a:cxnLst/>
              <a:rect l="l" t="t" r="r" b="b"/>
              <a:pathLst>
                <a:path w="977" h="2912" extrusionOk="0">
                  <a:moveTo>
                    <a:pt x="847" y="1"/>
                  </a:moveTo>
                  <a:cubicBezTo>
                    <a:pt x="805" y="1"/>
                    <a:pt x="762" y="19"/>
                    <a:pt x="742" y="59"/>
                  </a:cubicBezTo>
                  <a:cubicBezTo>
                    <a:pt x="602" y="326"/>
                    <a:pt x="479" y="603"/>
                    <a:pt x="372" y="885"/>
                  </a:cubicBezTo>
                  <a:cubicBezTo>
                    <a:pt x="269" y="1160"/>
                    <a:pt x="181" y="1442"/>
                    <a:pt x="109" y="1727"/>
                  </a:cubicBezTo>
                  <a:cubicBezTo>
                    <a:pt x="70" y="1890"/>
                    <a:pt x="35" y="2052"/>
                    <a:pt x="4" y="2216"/>
                  </a:cubicBezTo>
                  <a:cubicBezTo>
                    <a:pt x="0" y="2239"/>
                    <a:pt x="0" y="2261"/>
                    <a:pt x="13" y="2280"/>
                  </a:cubicBezTo>
                  <a:cubicBezTo>
                    <a:pt x="23" y="2298"/>
                    <a:pt x="43" y="2315"/>
                    <a:pt x="62" y="2319"/>
                  </a:cubicBezTo>
                  <a:cubicBezTo>
                    <a:pt x="69" y="2321"/>
                    <a:pt x="76" y="2321"/>
                    <a:pt x="83" y="2321"/>
                  </a:cubicBezTo>
                  <a:cubicBezTo>
                    <a:pt x="120" y="2321"/>
                    <a:pt x="156" y="2299"/>
                    <a:pt x="165" y="2261"/>
                  </a:cubicBezTo>
                  <a:cubicBezTo>
                    <a:pt x="245" y="1894"/>
                    <a:pt x="351" y="1530"/>
                    <a:pt x="483" y="1179"/>
                  </a:cubicBezTo>
                  <a:cubicBezTo>
                    <a:pt x="522" y="1078"/>
                    <a:pt x="559" y="979"/>
                    <a:pt x="600" y="883"/>
                  </a:cubicBezTo>
                  <a:lnTo>
                    <a:pt x="600" y="883"/>
                  </a:lnTo>
                  <a:lnTo>
                    <a:pt x="590" y="907"/>
                  </a:lnTo>
                  <a:cubicBezTo>
                    <a:pt x="634" y="804"/>
                    <a:pt x="681" y="700"/>
                    <a:pt x="729" y="598"/>
                  </a:cubicBezTo>
                  <a:lnTo>
                    <a:pt x="729" y="598"/>
                  </a:lnTo>
                  <a:cubicBezTo>
                    <a:pt x="729" y="666"/>
                    <a:pt x="727" y="734"/>
                    <a:pt x="725" y="803"/>
                  </a:cubicBezTo>
                  <a:cubicBezTo>
                    <a:pt x="719" y="1031"/>
                    <a:pt x="705" y="1259"/>
                    <a:pt x="682" y="1487"/>
                  </a:cubicBezTo>
                  <a:cubicBezTo>
                    <a:pt x="670" y="1614"/>
                    <a:pt x="656" y="1742"/>
                    <a:pt x="639" y="1871"/>
                  </a:cubicBezTo>
                  <a:lnTo>
                    <a:pt x="643" y="1838"/>
                  </a:lnTo>
                  <a:lnTo>
                    <a:pt x="643" y="1838"/>
                  </a:lnTo>
                  <a:cubicBezTo>
                    <a:pt x="608" y="2091"/>
                    <a:pt x="565" y="2341"/>
                    <a:pt x="514" y="2590"/>
                  </a:cubicBezTo>
                  <a:cubicBezTo>
                    <a:pt x="506" y="2625"/>
                    <a:pt x="499" y="2660"/>
                    <a:pt x="491" y="2693"/>
                  </a:cubicBezTo>
                  <a:cubicBezTo>
                    <a:pt x="483" y="2728"/>
                    <a:pt x="471" y="2767"/>
                    <a:pt x="481" y="2802"/>
                  </a:cubicBezTo>
                  <a:cubicBezTo>
                    <a:pt x="489" y="2824"/>
                    <a:pt x="499" y="2845"/>
                    <a:pt x="510" y="2865"/>
                  </a:cubicBezTo>
                  <a:cubicBezTo>
                    <a:pt x="522" y="2890"/>
                    <a:pt x="551" y="2906"/>
                    <a:pt x="577" y="2911"/>
                  </a:cubicBezTo>
                  <a:cubicBezTo>
                    <a:pt x="582" y="2911"/>
                    <a:pt x="586" y="2911"/>
                    <a:pt x="591" y="2911"/>
                  </a:cubicBezTo>
                  <a:cubicBezTo>
                    <a:pt x="615" y="2911"/>
                    <a:pt x="636" y="2901"/>
                    <a:pt x="656" y="2884"/>
                  </a:cubicBezTo>
                  <a:cubicBezTo>
                    <a:pt x="664" y="2878"/>
                    <a:pt x="672" y="2872"/>
                    <a:pt x="678" y="2865"/>
                  </a:cubicBezTo>
                  <a:cubicBezTo>
                    <a:pt x="701" y="2847"/>
                    <a:pt x="715" y="2824"/>
                    <a:pt x="723" y="2796"/>
                  </a:cubicBezTo>
                  <a:cubicBezTo>
                    <a:pt x="727" y="2775"/>
                    <a:pt x="732" y="2752"/>
                    <a:pt x="738" y="2730"/>
                  </a:cubicBezTo>
                  <a:cubicBezTo>
                    <a:pt x="746" y="2687"/>
                    <a:pt x="756" y="2643"/>
                    <a:pt x="764" y="2602"/>
                  </a:cubicBezTo>
                  <a:cubicBezTo>
                    <a:pt x="783" y="2514"/>
                    <a:pt x="799" y="2428"/>
                    <a:pt x="814" y="2339"/>
                  </a:cubicBezTo>
                  <a:cubicBezTo>
                    <a:pt x="847" y="2155"/>
                    <a:pt x="873" y="1970"/>
                    <a:pt x="896" y="1783"/>
                  </a:cubicBezTo>
                  <a:cubicBezTo>
                    <a:pt x="939" y="1429"/>
                    <a:pt x="966" y="1074"/>
                    <a:pt x="972" y="718"/>
                  </a:cubicBezTo>
                  <a:cubicBezTo>
                    <a:pt x="976" y="519"/>
                    <a:pt x="972" y="318"/>
                    <a:pt x="962" y="119"/>
                  </a:cubicBezTo>
                  <a:cubicBezTo>
                    <a:pt x="960" y="67"/>
                    <a:pt x="927" y="16"/>
                    <a:pt x="875" y="4"/>
                  </a:cubicBezTo>
                  <a:cubicBezTo>
                    <a:pt x="866" y="2"/>
                    <a:pt x="856" y="1"/>
                    <a:pt x="847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6871900" y="4824875"/>
              <a:ext cx="42300" cy="177075"/>
            </a:xfrm>
            <a:custGeom>
              <a:avLst/>
              <a:gdLst/>
              <a:ahLst/>
              <a:cxnLst/>
              <a:rect l="l" t="t" r="r" b="b"/>
              <a:pathLst>
                <a:path w="1692" h="7083" extrusionOk="0">
                  <a:moveTo>
                    <a:pt x="1227" y="1"/>
                  </a:moveTo>
                  <a:cubicBezTo>
                    <a:pt x="1198" y="1"/>
                    <a:pt x="1170" y="7"/>
                    <a:pt x="1147" y="22"/>
                  </a:cubicBezTo>
                  <a:cubicBezTo>
                    <a:pt x="1110" y="44"/>
                    <a:pt x="1089" y="77"/>
                    <a:pt x="1073" y="118"/>
                  </a:cubicBezTo>
                  <a:cubicBezTo>
                    <a:pt x="878" y="586"/>
                    <a:pt x="685" y="1055"/>
                    <a:pt x="516" y="1536"/>
                  </a:cubicBezTo>
                  <a:cubicBezTo>
                    <a:pt x="350" y="2014"/>
                    <a:pt x="206" y="2503"/>
                    <a:pt x="118" y="3005"/>
                  </a:cubicBezTo>
                  <a:cubicBezTo>
                    <a:pt x="37" y="3463"/>
                    <a:pt x="0" y="3927"/>
                    <a:pt x="42" y="4391"/>
                  </a:cubicBezTo>
                  <a:cubicBezTo>
                    <a:pt x="76" y="4814"/>
                    <a:pt x="163" y="5236"/>
                    <a:pt x="315" y="5634"/>
                  </a:cubicBezTo>
                  <a:cubicBezTo>
                    <a:pt x="467" y="6031"/>
                    <a:pt x="685" y="6401"/>
                    <a:pt x="972" y="6715"/>
                  </a:cubicBezTo>
                  <a:cubicBezTo>
                    <a:pt x="1011" y="6757"/>
                    <a:pt x="1058" y="6798"/>
                    <a:pt x="1112" y="6822"/>
                  </a:cubicBezTo>
                  <a:lnTo>
                    <a:pt x="1112" y="6822"/>
                  </a:lnTo>
                  <a:cubicBezTo>
                    <a:pt x="1165" y="6868"/>
                    <a:pt x="1224" y="6911"/>
                    <a:pt x="1280" y="6953"/>
                  </a:cubicBezTo>
                  <a:cubicBezTo>
                    <a:pt x="1342" y="6998"/>
                    <a:pt x="1408" y="7033"/>
                    <a:pt x="1478" y="7066"/>
                  </a:cubicBezTo>
                  <a:cubicBezTo>
                    <a:pt x="1500" y="7077"/>
                    <a:pt x="1524" y="7082"/>
                    <a:pt x="1547" y="7082"/>
                  </a:cubicBezTo>
                  <a:cubicBezTo>
                    <a:pt x="1586" y="7082"/>
                    <a:pt x="1623" y="7066"/>
                    <a:pt x="1650" y="7031"/>
                  </a:cubicBezTo>
                  <a:cubicBezTo>
                    <a:pt x="1691" y="6978"/>
                    <a:pt x="1687" y="6902"/>
                    <a:pt x="1640" y="6852"/>
                  </a:cubicBezTo>
                  <a:cubicBezTo>
                    <a:pt x="1549" y="6757"/>
                    <a:pt x="1459" y="6661"/>
                    <a:pt x="1369" y="6565"/>
                  </a:cubicBezTo>
                  <a:lnTo>
                    <a:pt x="1369" y="6565"/>
                  </a:lnTo>
                  <a:cubicBezTo>
                    <a:pt x="1345" y="6506"/>
                    <a:pt x="1299" y="6457"/>
                    <a:pt x="1258" y="6409"/>
                  </a:cubicBezTo>
                  <a:cubicBezTo>
                    <a:pt x="1232" y="6378"/>
                    <a:pt x="1205" y="6347"/>
                    <a:pt x="1180" y="6316"/>
                  </a:cubicBezTo>
                  <a:lnTo>
                    <a:pt x="1180" y="6316"/>
                  </a:lnTo>
                  <a:cubicBezTo>
                    <a:pt x="999" y="6079"/>
                    <a:pt x="858" y="5815"/>
                    <a:pt x="742" y="5540"/>
                  </a:cubicBezTo>
                  <a:lnTo>
                    <a:pt x="742" y="5540"/>
                  </a:lnTo>
                  <a:lnTo>
                    <a:pt x="763" y="5591"/>
                  </a:lnTo>
                  <a:cubicBezTo>
                    <a:pt x="619" y="5248"/>
                    <a:pt x="524" y="4882"/>
                    <a:pt x="475" y="4512"/>
                  </a:cubicBezTo>
                  <a:lnTo>
                    <a:pt x="475" y="4512"/>
                  </a:lnTo>
                  <a:lnTo>
                    <a:pt x="483" y="4570"/>
                  </a:lnTo>
                  <a:cubicBezTo>
                    <a:pt x="434" y="4204"/>
                    <a:pt x="430" y="3837"/>
                    <a:pt x="459" y="3469"/>
                  </a:cubicBezTo>
                  <a:cubicBezTo>
                    <a:pt x="467" y="3346"/>
                    <a:pt x="481" y="3222"/>
                    <a:pt x="498" y="3099"/>
                  </a:cubicBezTo>
                  <a:lnTo>
                    <a:pt x="498" y="3099"/>
                  </a:lnTo>
                  <a:lnTo>
                    <a:pt x="491" y="3152"/>
                  </a:lnTo>
                  <a:cubicBezTo>
                    <a:pt x="598" y="2355"/>
                    <a:pt x="853" y="1589"/>
                    <a:pt x="1135" y="839"/>
                  </a:cubicBezTo>
                  <a:cubicBezTo>
                    <a:pt x="1215" y="626"/>
                    <a:pt x="1299" y="414"/>
                    <a:pt x="1381" y="202"/>
                  </a:cubicBezTo>
                  <a:cubicBezTo>
                    <a:pt x="1412" y="124"/>
                    <a:pt x="1348" y="24"/>
                    <a:pt x="1270" y="5"/>
                  </a:cubicBezTo>
                  <a:cubicBezTo>
                    <a:pt x="1256" y="2"/>
                    <a:pt x="1241" y="1"/>
                    <a:pt x="1227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6947575" y="4880600"/>
              <a:ext cx="54900" cy="76875"/>
            </a:xfrm>
            <a:custGeom>
              <a:avLst/>
              <a:gdLst/>
              <a:ahLst/>
              <a:cxnLst/>
              <a:rect l="l" t="t" r="r" b="b"/>
              <a:pathLst>
                <a:path w="2196" h="3075" extrusionOk="0">
                  <a:moveTo>
                    <a:pt x="376" y="1009"/>
                  </a:moveTo>
                  <a:lnTo>
                    <a:pt x="388" y="1041"/>
                  </a:lnTo>
                  <a:cubicBezTo>
                    <a:pt x="384" y="1030"/>
                    <a:pt x="380" y="1020"/>
                    <a:pt x="376" y="1009"/>
                  </a:cubicBezTo>
                  <a:close/>
                  <a:moveTo>
                    <a:pt x="124" y="1"/>
                  </a:moveTo>
                  <a:cubicBezTo>
                    <a:pt x="123" y="1"/>
                    <a:pt x="122" y="1"/>
                    <a:pt x="121" y="1"/>
                  </a:cubicBezTo>
                  <a:cubicBezTo>
                    <a:pt x="96" y="3"/>
                    <a:pt x="70" y="11"/>
                    <a:pt x="53" y="30"/>
                  </a:cubicBezTo>
                  <a:cubicBezTo>
                    <a:pt x="35" y="50"/>
                    <a:pt x="28" y="71"/>
                    <a:pt x="24" y="98"/>
                  </a:cubicBezTo>
                  <a:cubicBezTo>
                    <a:pt x="14" y="178"/>
                    <a:pt x="8" y="260"/>
                    <a:pt x="6" y="340"/>
                  </a:cubicBezTo>
                  <a:cubicBezTo>
                    <a:pt x="4" y="381"/>
                    <a:pt x="4" y="420"/>
                    <a:pt x="6" y="461"/>
                  </a:cubicBezTo>
                  <a:cubicBezTo>
                    <a:pt x="6" y="495"/>
                    <a:pt x="9" y="530"/>
                    <a:pt x="8" y="566"/>
                  </a:cubicBezTo>
                  <a:lnTo>
                    <a:pt x="8" y="566"/>
                  </a:lnTo>
                  <a:cubicBezTo>
                    <a:pt x="4" y="583"/>
                    <a:pt x="0" y="602"/>
                    <a:pt x="2" y="617"/>
                  </a:cubicBezTo>
                  <a:cubicBezTo>
                    <a:pt x="2" y="632"/>
                    <a:pt x="4" y="644"/>
                    <a:pt x="6" y="658"/>
                  </a:cubicBezTo>
                  <a:cubicBezTo>
                    <a:pt x="8" y="685"/>
                    <a:pt x="12" y="712"/>
                    <a:pt x="14" y="741"/>
                  </a:cubicBezTo>
                  <a:cubicBezTo>
                    <a:pt x="24" y="804"/>
                    <a:pt x="33" y="868"/>
                    <a:pt x="45" y="934"/>
                  </a:cubicBezTo>
                  <a:cubicBezTo>
                    <a:pt x="55" y="985"/>
                    <a:pt x="67" y="1039"/>
                    <a:pt x="80" y="1092"/>
                  </a:cubicBezTo>
                  <a:cubicBezTo>
                    <a:pt x="86" y="1117"/>
                    <a:pt x="88" y="1143"/>
                    <a:pt x="96" y="1170"/>
                  </a:cubicBezTo>
                  <a:cubicBezTo>
                    <a:pt x="102" y="1195"/>
                    <a:pt x="113" y="1221"/>
                    <a:pt x="121" y="1248"/>
                  </a:cubicBezTo>
                  <a:cubicBezTo>
                    <a:pt x="193" y="1464"/>
                    <a:pt x="287" y="1673"/>
                    <a:pt x="404" y="1868"/>
                  </a:cubicBezTo>
                  <a:cubicBezTo>
                    <a:pt x="519" y="2064"/>
                    <a:pt x="657" y="2247"/>
                    <a:pt x="813" y="2411"/>
                  </a:cubicBezTo>
                  <a:cubicBezTo>
                    <a:pt x="967" y="2573"/>
                    <a:pt x="1144" y="2717"/>
                    <a:pt x="1333" y="2838"/>
                  </a:cubicBezTo>
                  <a:cubicBezTo>
                    <a:pt x="1354" y="2853"/>
                    <a:pt x="1376" y="2867"/>
                    <a:pt x="1399" y="2879"/>
                  </a:cubicBezTo>
                  <a:cubicBezTo>
                    <a:pt x="1409" y="2885"/>
                    <a:pt x="1419" y="2892"/>
                    <a:pt x="1430" y="2898"/>
                  </a:cubicBezTo>
                  <a:cubicBezTo>
                    <a:pt x="1456" y="2912"/>
                    <a:pt x="1483" y="2922"/>
                    <a:pt x="1510" y="2933"/>
                  </a:cubicBezTo>
                  <a:cubicBezTo>
                    <a:pt x="1557" y="2953"/>
                    <a:pt x="1604" y="2972"/>
                    <a:pt x="1653" y="2988"/>
                  </a:cubicBezTo>
                  <a:cubicBezTo>
                    <a:pt x="1760" y="3023"/>
                    <a:pt x="1873" y="3062"/>
                    <a:pt x="1986" y="3070"/>
                  </a:cubicBezTo>
                  <a:cubicBezTo>
                    <a:pt x="2011" y="3072"/>
                    <a:pt x="2034" y="3074"/>
                    <a:pt x="2058" y="3074"/>
                  </a:cubicBezTo>
                  <a:cubicBezTo>
                    <a:pt x="2061" y="3075"/>
                    <a:pt x="2063" y="3075"/>
                    <a:pt x="2065" y="3075"/>
                  </a:cubicBezTo>
                  <a:cubicBezTo>
                    <a:pt x="2118" y="3075"/>
                    <a:pt x="2172" y="3031"/>
                    <a:pt x="2184" y="2980"/>
                  </a:cubicBezTo>
                  <a:cubicBezTo>
                    <a:pt x="2196" y="2929"/>
                    <a:pt x="2175" y="2863"/>
                    <a:pt x="2124" y="2834"/>
                  </a:cubicBezTo>
                  <a:cubicBezTo>
                    <a:pt x="2105" y="2826"/>
                    <a:pt x="2089" y="2816"/>
                    <a:pt x="2071" y="2805"/>
                  </a:cubicBezTo>
                  <a:cubicBezTo>
                    <a:pt x="2062" y="2801"/>
                    <a:pt x="2052" y="2795"/>
                    <a:pt x="2044" y="2791"/>
                  </a:cubicBezTo>
                  <a:cubicBezTo>
                    <a:pt x="2025" y="2779"/>
                    <a:pt x="2005" y="2770"/>
                    <a:pt x="1984" y="2762"/>
                  </a:cubicBezTo>
                  <a:lnTo>
                    <a:pt x="1984" y="2762"/>
                  </a:lnTo>
                  <a:lnTo>
                    <a:pt x="2021" y="2779"/>
                  </a:lnTo>
                  <a:cubicBezTo>
                    <a:pt x="1921" y="2735"/>
                    <a:pt x="1824" y="2684"/>
                    <a:pt x="1730" y="2625"/>
                  </a:cubicBezTo>
                  <a:cubicBezTo>
                    <a:pt x="1707" y="2610"/>
                    <a:pt x="1684" y="2596"/>
                    <a:pt x="1664" y="2579"/>
                  </a:cubicBezTo>
                  <a:cubicBezTo>
                    <a:pt x="1641" y="2565"/>
                    <a:pt x="1617" y="2553"/>
                    <a:pt x="1592" y="2538"/>
                  </a:cubicBezTo>
                  <a:cubicBezTo>
                    <a:pt x="1545" y="2512"/>
                    <a:pt x="1497" y="2483"/>
                    <a:pt x="1452" y="2452"/>
                  </a:cubicBezTo>
                  <a:cubicBezTo>
                    <a:pt x="1399" y="2417"/>
                    <a:pt x="1347" y="2380"/>
                    <a:pt x="1298" y="2341"/>
                  </a:cubicBezTo>
                  <a:lnTo>
                    <a:pt x="1298" y="2341"/>
                  </a:lnTo>
                  <a:lnTo>
                    <a:pt x="1335" y="2372"/>
                  </a:lnTo>
                  <a:cubicBezTo>
                    <a:pt x="1185" y="2253"/>
                    <a:pt x="1047" y="2119"/>
                    <a:pt x="922" y="1975"/>
                  </a:cubicBezTo>
                  <a:cubicBezTo>
                    <a:pt x="885" y="1934"/>
                    <a:pt x="850" y="1891"/>
                    <a:pt x="817" y="1848"/>
                  </a:cubicBezTo>
                  <a:lnTo>
                    <a:pt x="817" y="1848"/>
                  </a:lnTo>
                  <a:lnTo>
                    <a:pt x="846" y="1885"/>
                  </a:lnTo>
                  <a:cubicBezTo>
                    <a:pt x="725" y="1727"/>
                    <a:pt x="618" y="1556"/>
                    <a:pt x="530" y="1377"/>
                  </a:cubicBezTo>
                  <a:cubicBezTo>
                    <a:pt x="505" y="1328"/>
                    <a:pt x="482" y="1277"/>
                    <a:pt x="460" y="1223"/>
                  </a:cubicBezTo>
                  <a:lnTo>
                    <a:pt x="460" y="1223"/>
                  </a:lnTo>
                  <a:lnTo>
                    <a:pt x="476" y="1262"/>
                  </a:lnTo>
                  <a:cubicBezTo>
                    <a:pt x="460" y="1225"/>
                    <a:pt x="445" y="1188"/>
                    <a:pt x="431" y="1149"/>
                  </a:cubicBezTo>
                  <a:cubicBezTo>
                    <a:pt x="423" y="1131"/>
                    <a:pt x="417" y="1112"/>
                    <a:pt x="411" y="1092"/>
                  </a:cubicBezTo>
                  <a:cubicBezTo>
                    <a:pt x="401" y="1062"/>
                    <a:pt x="387" y="1034"/>
                    <a:pt x="374" y="1006"/>
                  </a:cubicBezTo>
                  <a:lnTo>
                    <a:pt x="374" y="1006"/>
                  </a:lnTo>
                  <a:cubicBezTo>
                    <a:pt x="349" y="936"/>
                    <a:pt x="331" y="864"/>
                    <a:pt x="312" y="794"/>
                  </a:cubicBezTo>
                  <a:cubicBezTo>
                    <a:pt x="302" y="753"/>
                    <a:pt x="293" y="712"/>
                    <a:pt x="285" y="671"/>
                  </a:cubicBezTo>
                  <a:cubicBezTo>
                    <a:pt x="281" y="650"/>
                    <a:pt x="277" y="628"/>
                    <a:pt x="273" y="607"/>
                  </a:cubicBezTo>
                  <a:cubicBezTo>
                    <a:pt x="269" y="584"/>
                    <a:pt x="265" y="568"/>
                    <a:pt x="254" y="547"/>
                  </a:cubicBezTo>
                  <a:cubicBezTo>
                    <a:pt x="254" y="546"/>
                    <a:pt x="253" y="544"/>
                    <a:pt x="253" y="543"/>
                  </a:cubicBezTo>
                  <a:lnTo>
                    <a:pt x="253" y="543"/>
                  </a:lnTo>
                  <a:cubicBezTo>
                    <a:pt x="245" y="515"/>
                    <a:pt x="241" y="485"/>
                    <a:pt x="238" y="455"/>
                  </a:cubicBezTo>
                  <a:lnTo>
                    <a:pt x="238" y="455"/>
                  </a:lnTo>
                  <a:cubicBezTo>
                    <a:pt x="239" y="460"/>
                    <a:pt x="239" y="465"/>
                    <a:pt x="240" y="469"/>
                  </a:cubicBezTo>
                  <a:lnTo>
                    <a:pt x="236" y="439"/>
                  </a:lnTo>
                  <a:lnTo>
                    <a:pt x="236" y="439"/>
                  </a:lnTo>
                  <a:cubicBezTo>
                    <a:pt x="237" y="444"/>
                    <a:pt x="237" y="450"/>
                    <a:pt x="238" y="455"/>
                  </a:cubicBezTo>
                  <a:lnTo>
                    <a:pt x="238" y="455"/>
                  </a:lnTo>
                  <a:cubicBezTo>
                    <a:pt x="237" y="451"/>
                    <a:pt x="236" y="447"/>
                    <a:pt x="236" y="443"/>
                  </a:cubicBezTo>
                  <a:lnTo>
                    <a:pt x="236" y="443"/>
                  </a:lnTo>
                  <a:cubicBezTo>
                    <a:pt x="223" y="328"/>
                    <a:pt x="215" y="213"/>
                    <a:pt x="217" y="98"/>
                  </a:cubicBezTo>
                  <a:cubicBezTo>
                    <a:pt x="219" y="49"/>
                    <a:pt x="174" y="1"/>
                    <a:pt x="124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33"/>
            <p:cNvSpPr/>
            <p:nvPr/>
          </p:nvSpPr>
          <p:spPr>
            <a:xfrm>
              <a:off x="6943400" y="4879425"/>
              <a:ext cx="64175" cy="67575"/>
            </a:xfrm>
            <a:custGeom>
              <a:avLst/>
              <a:gdLst/>
              <a:ahLst/>
              <a:cxnLst/>
              <a:rect l="l" t="t" r="r" b="b"/>
              <a:pathLst>
                <a:path w="2567" h="2703" extrusionOk="0">
                  <a:moveTo>
                    <a:pt x="35" y="2530"/>
                  </a:moveTo>
                  <a:cubicBezTo>
                    <a:pt x="37" y="2534"/>
                    <a:pt x="37" y="2540"/>
                    <a:pt x="37" y="2544"/>
                  </a:cubicBezTo>
                  <a:lnTo>
                    <a:pt x="35" y="2530"/>
                  </a:lnTo>
                  <a:close/>
                  <a:moveTo>
                    <a:pt x="2438" y="1"/>
                  </a:moveTo>
                  <a:cubicBezTo>
                    <a:pt x="2436" y="1"/>
                    <a:pt x="2435" y="1"/>
                    <a:pt x="2433" y="1"/>
                  </a:cubicBezTo>
                  <a:cubicBezTo>
                    <a:pt x="2398" y="3"/>
                    <a:pt x="2363" y="15"/>
                    <a:pt x="2338" y="40"/>
                  </a:cubicBezTo>
                  <a:cubicBezTo>
                    <a:pt x="2042" y="346"/>
                    <a:pt x="1747" y="652"/>
                    <a:pt x="1451" y="958"/>
                  </a:cubicBezTo>
                  <a:cubicBezTo>
                    <a:pt x="1155" y="1264"/>
                    <a:pt x="855" y="1566"/>
                    <a:pt x="555" y="1868"/>
                  </a:cubicBezTo>
                  <a:cubicBezTo>
                    <a:pt x="471" y="1955"/>
                    <a:pt x="386" y="2039"/>
                    <a:pt x="302" y="2125"/>
                  </a:cubicBezTo>
                  <a:cubicBezTo>
                    <a:pt x="261" y="2168"/>
                    <a:pt x="218" y="2209"/>
                    <a:pt x="175" y="2250"/>
                  </a:cubicBezTo>
                  <a:cubicBezTo>
                    <a:pt x="154" y="2273"/>
                    <a:pt x="134" y="2294"/>
                    <a:pt x="111" y="2314"/>
                  </a:cubicBezTo>
                  <a:cubicBezTo>
                    <a:pt x="91" y="2335"/>
                    <a:pt x="70" y="2355"/>
                    <a:pt x="56" y="2382"/>
                  </a:cubicBezTo>
                  <a:cubicBezTo>
                    <a:pt x="38" y="2414"/>
                    <a:pt x="31" y="2444"/>
                    <a:pt x="30" y="2476"/>
                  </a:cubicBezTo>
                  <a:lnTo>
                    <a:pt x="30" y="2476"/>
                  </a:lnTo>
                  <a:cubicBezTo>
                    <a:pt x="26" y="2486"/>
                    <a:pt x="22" y="2495"/>
                    <a:pt x="20" y="2505"/>
                  </a:cubicBezTo>
                  <a:lnTo>
                    <a:pt x="20" y="2505"/>
                  </a:lnTo>
                  <a:cubicBezTo>
                    <a:pt x="18" y="2509"/>
                    <a:pt x="16" y="2512"/>
                    <a:pt x="15" y="2515"/>
                  </a:cubicBezTo>
                  <a:lnTo>
                    <a:pt x="11" y="2554"/>
                  </a:lnTo>
                  <a:cubicBezTo>
                    <a:pt x="11" y="2559"/>
                    <a:pt x="8" y="2565"/>
                    <a:pt x="8" y="2571"/>
                  </a:cubicBezTo>
                  <a:cubicBezTo>
                    <a:pt x="6" y="2581"/>
                    <a:pt x="6" y="2591"/>
                    <a:pt x="4" y="2600"/>
                  </a:cubicBezTo>
                  <a:cubicBezTo>
                    <a:pt x="0" y="2632"/>
                    <a:pt x="23" y="2663"/>
                    <a:pt x="45" y="2682"/>
                  </a:cubicBezTo>
                  <a:cubicBezTo>
                    <a:pt x="65" y="2697"/>
                    <a:pt x="85" y="2703"/>
                    <a:pt x="107" y="2703"/>
                  </a:cubicBezTo>
                  <a:cubicBezTo>
                    <a:pt x="116" y="2703"/>
                    <a:pt x="125" y="2702"/>
                    <a:pt x="134" y="2700"/>
                  </a:cubicBezTo>
                  <a:lnTo>
                    <a:pt x="167" y="2694"/>
                  </a:lnTo>
                  <a:cubicBezTo>
                    <a:pt x="177" y="2692"/>
                    <a:pt x="187" y="2690"/>
                    <a:pt x="196" y="2687"/>
                  </a:cubicBezTo>
                  <a:lnTo>
                    <a:pt x="196" y="2687"/>
                  </a:lnTo>
                  <a:lnTo>
                    <a:pt x="193" y="2688"/>
                  </a:lnTo>
                  <a:cubicBezTo>
                    <a:pt x="207" y="2684"/>
                    <a:pt x="220" y="2678"/>
                    <a:pt x="233" y="2672"/>
                  </a:cubicBezTo>
                  <a:lnTo>
                    <a:pt x="233" y="2672"/>
                  </a:lnTo>
                  <a:cubicBezTo>
                    <a:pt x="233" y="2672"/>
                    <a:pt x="233" y="2672"/>
                    <a:pt x="233" y="2672"/>
                  </a:cubicBezTo>
                  <a:cubicBezTo>
                    <a:pt x="244" y="2672"/>
                    <a:pt x="255" y="2671"/>
                    <a:pt x="274" y="2665"/>
                  </a:cubicBezTo>
                  <a:cubicBezTo>
                    <a:pt x="315" y="2655"/>
                    <a:pt x="350" y="2630"/>
                    <a:pt x="376" y="2598"/>
                  </a:cubicBezTo>
                  <a:cubicBezTo>
                    <a:pt x="395" y="2577"/>
                    <a:pt x="413" y="2556"/>
                    <a:pt x="432" y="2536"/>
                  </a:cubicBezTo>
                  <a:cubicBezTo>
                    <a:pt x="467" y="2495"/>
                    <a:pt x="502" y="2454"/>
                    <a:pt x="539" y="2415"/>
                  </a:cubicBezTo>
                  <a:cubicBezTo>
                    <a:pt x="610" y="2335"/>
                    <a:pt x="680" y="2254"/>
                    <a:pt x="752" y="2174"/>
                  </a:cubicBezTo>
                  <a:lnTo>
                    <a:pt x="1177" y="1702"/>
                  </a:lnTo>
                  <a:cubicBezTo>
                    <a:pt x="1463" y="1385"/>
                    <a:pt x="1751" y="1073"/>
                    <a:pt x="2040" y="759"/>
                  </a:cubicBezTo>
                  <a:lnTo>
                    <a:pt x="2527" y="229"/>
                  </a:lnTo>
                  <a:cubicBezTo>
                    <a:pt x="2550" y="204"/>
                    <a:pt x="2566" y="171"/>
                    <a:pt x="2566" y="134"/>
                  </a:cubicBezTo>
                  <a:cubicBezTo>
                    <a:pt x="2566" y="101"/>
                    <a:pt x="2552" y="62"/>
                    <a:pt x="2527" y="40"/>
                  </a:cubicBezTo>
                  <a:cubicBezTo>
                    <a:pt x="2504" y="18"/>
                    <a:pt x="2471" y="1"/>
                    <a:pt x="2438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33"/>
            <p:cNvSpPr/>
            <p:nvPr/>
          </p:nvSpPr>
          <p:spPr>
            <a:xfrm>
              <a:off x="7031025" y="4905375"/>
              <a:ext cx="14550" cy="46200"/>
            </a:xfrm>
            <a:custGeom>
              <a:avLst/>
              <a:gdLst/>
              <a:ahLst/>
              <a:cxnLst/>
              <a:rect l="l" t="t" r="r" b="b"/>
              <a:pathLst>
                <a:path w="582" h="1848" extrusionOk="0">
                  <a:moveTo>
                    <a:pt x="384" y="1794"/>
                  </a:moveTo>
                  <a:cubicBezTo>
                    <a:pt x="386" y="1795"/>
                    <a:pt x="387" y="1795"/>
                    <a:pt x="388" y="1796"/>
                  </a:cubicBezTo>
                  <a:lnTo>
                    <a:pt x="384" y="1794"/>
                  </a:lnTo>
                  <a:close/>
                  <a:moveTo>
                    <a:pt x="312" y="1"/>
                  </a:moveTo>
                  <a:cubicBezTo>
                    <a:pt x="267" y="1"/>
                    <a:pt x="222" y="23"/>
                    <a:pt x="199" y="66"/>
                  </a:cubicBezTo>
                  <a:lnTo>
                    <a:pt x="197" y="66"/>
                  </a:lnTo>
                  <a:cubicBezTo>
                    <a:pt x="82" y="273"/>
                    <a:pt x="21" y="508"/>
                    <a:pt x="8" y="744"/>
                  </a:cubicBezTo>
                  <a:cubicBezTo>
                    <a:pt x="0" y="865"/>
                    <a:pt x="10" y="984"/>
                    <a:pt x="29" y="1103"/>
                  </a:cubicBezTo>
                  <a:cubicBezTo>
                    <a:pt x="43" y="1210"/>
                    <a:pt x="70" y="1315"/>
                    <a:pt x="107" y="1418"/>
                  </a:cubicBezTo>
                  <a:cubicBezTo>
                    <a:pt x="132" y="1486"/>
                    <a:pt x="158" y="1551"/>
                    <a:pt x="195" y="1611"/>
                  </a:cubicBezTo>
                  <a:cubicBezTo>
                    <a:pt x="212" y="1638"/>
                    <a:pt x="230" y="1662"/>
                    <a:pt x="247" y="1687"/>
                  </a:cubicBezTo>
                  <a:cubicBezTo>
                    <a:pt x="263" y="1707"/>
                    <a:pt x="277" y="1730"/>
                    <a:pt x="296" y="1749"/>
                  </a:cubicBezTo>
                  <a:cubicBezTo>
                    <a:pt x="314" y="1769"/>
                    <a:pt x="344" y="1785"/>
                    <a:pt x="370" y="1791"/>
                  </a:cubicBezTo>
                  <a:lnTo>
                    <a:pt x="370" y="1791"/>
                  </a:lnTo>
                  <a:cubicBezTo>
                    <a:pt x="384" y="1801"/>
                    <a:pt x="399" y="1810"/>
                    <a:pt x="413" y="1818"/>
                  </a:cubicBezTo>
                  <a:cubicBezTo>
                    <a:pt x="427" y="1829"/>
                    <a:pt x="444" y="1839"/>
                    <a:pt x="462" y="1843"/>
                  </a:cubicBezTo>
                  <a:cubicBezTo>
                    <a:pt x="472" y="1846"/>
                    <a:pt x="481" y="1847"/>
                    <a:pt x="491" y="1847"/>
                  </a:cubicBezTo>
                  <a:cubicBezTo>
                    <a:pt x="511" y="1847"/>
                    <a:pt x="530" y="1841"/>
                    <a:pt x="547" y="1829"/>
                  </a:cubicBezTo>
                  <a:cubicBezTo>
                    <a:pt x="569" y="1810"/>
                    <a:pt x="582" y="1781"/>
                    <a:pt x="579" y="1753"/>
                  </a:cubicBezTo>
                  <a:cubicBezTo>
                    <a:pt x="579" y="1734"/>
                    <a:pt x="573" y="1720"/>
                    <a:pt x="567" y="1701"/>
                  </a:cubicBezTo>
                  <a:cubicBezTo>
                    <a:pt x="561" y="1687"/>
                    <a:pt x="556" y="1672"/>
                    <a:pt x="552" y="1657"/>
                  </a:cubicBezTo>
                  <a:lnTo>
                    <a:pt x="552" y="1657"/>
                  </a:lnTo>
                  <a:cubicBezTo>
                    <a:pt x="552" y="1656"/>
                    <a:pt x="552" y="1655"/>
                    <a:pt x="553" y="1654"/>
                  </a:cubicBezTo>
                  <a:cubicBezTo>
                    <a:pt x="555" y="1625"/>
                    <a:pt x="547" y="1592"/>
                    <a:pt x="532" y="1566"/>
                  </a:cubicBezTo>
                  <a:cubicBezTo>
                    <a:pt x="524" y="1553"/>
                    <a:pt x="518" y="1541"/>
                    <a:pt x="510" y="1529"/>
                  </a:cubicBezTo>
                  <a:cubicBezTo>
                    <a:pt x="495" y="1502"/>
                    <a:pt x="483" y="1475"/>
                    <a:pt x="469" y="1447"/>
                  </a:cubicBezTo>
                  <a:cubicBezTo>
                    <a:pt x="456" y="1420"/>
                    <a:pt x="444" y="1393"/>
                    <a:pt x="432" y="1366"/>
                  </a:cubicBezTo>
                  <a:cubicBezTo>
                    <a:pt x="417" y="1340"/>
                    <a:pt x="405" y="1311"/>
                    <a:pt x="393" y="1282"/>
                  </a:cubicBezTo>
                  <a:lnTo>
                    <a:pt x="393" y="1282"/>
                  </a:lnTo>
                  <a:lnTo>
                    <a:pt x="409" y="1319"/>
                  </a:lnTo>
                  <a:cubicBezTo>
                    <a:pt x="358" y="1200"/>
                    <a:pt x="323" y="1075"/>
                    <a:pt x="306" y="945"/>
                  </a:cubicBezTo>
                  <a:lnTo>
                    <a:pt x="306" y="945"/>
                  </a:lnTo>
                  <a:lnTo>
                    <a:pt x="312" y="986"/>
                  </a:lnTo>
                  <a:cubicBezTo>
                    <a:pt x="294" y="849"/>
                    <a:pt x="294" y="711"/>
                    <a:pt x="310" y="573"/>
                  </a:cubicBezTo>
                  <a:lnTo>
                    <a:pt x="310" y="573"/>
                  </a:lnTo>
                  <a:lnTo>
                    <a:pt x="306" y="612"/>
                  </a:lnTo>
                  <a:cubicBezTo>
                    <a:pt x="323" y="489"/>
                    <a:pt x="356" y="368"/>
                    <a:pt x="403" y="253"/>
                  </a:cubicBezTo>
                  <a:lnTo>
                    <a:pt x="403" y="253"/>
                  </a:lnTo>
                  <a:lnTo>
                    <a:pt x="390" y="286"/>
                  </a:lnTo>
                  <a:cubicBezTo>
                    <a:pt x="403" y="257"/>
                    <a:pt x="415" y="228"/>
                    <a:pt x="430" y="202"/>
                  </a:cubicBezTo>
                  <a:cubicBezTo>
                    <a:pt x="446" y="169"/>
                    <a:pt x="452" y="134"/>
                    <a:pt x="442" y="97"/>
                  </a:cubicBezTo>
                  <a:cubicBezTo>
                    <a:pt x="434" y="66"/>
                    <a:pt x="411" y="33"/>
                    <a:pt x="382" y="19"/>
                  </a:cubicBezTo>
                  <a:cubicBezTo>
                    <a:pt x="360" y="7"/>
                    <a:pt x="336" y="1"/>
                    <a:pt x="312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3"/>
            <p:cNvSpPr/>
            <p:nvPr/>
          </p:nvSpPr>
          <p:spPr>
            <a:xfrm>
              <a:off x="7038400" y="4868900"/>
              <a:ext cx="11900" cy="8250"/>
            </a:xfrm>
            <a:custGeom>
              <a:avLst/>
              <a:gdLst/>
              <a:ahLst/>
              <a:cxnLst/>
              <a:rect l="l" t="t" r="r" b="b"/>
              <a:pathLst>
                <a:path w="476" h="330" extrusionOk="0">
                  <a:moveTo>
                    <a:pt x="310" y="0"/>
                  </a:moveTo>
                  <a:cubicBezTo>
                    <a:pt x="295" y="0"/>
                    <a:pt x="280" y="2"/>
                    <a:pt x="266" y="5"/>
                  </a:cubicBezTo>
                  <a:lnTo>
                    <a:pt x="266" y="7"/>
                  </a:lnTo>
                  <a:lnTo>
                    <a:pt x="178" y="19"/>
                  </a:lnTo>
                  <a:cubicBezTo>
                    <a:pt x="169" y="21"/>
                    <a:pt x="161" y="21"/>
                    <a:pt x="155" y="23"/>
                  </a:cubicBezTo>
                  <a:cubicBezTo>
                    <a:pt x="147" y="25"/>
                    <a:pt x="141" y="27"/>
                    <a:pt x="135" y="31"/>
                  </a:cubicBezTo>
                  <a:lnTo>
                    <a:pt x="91" y="46"/>
                  </a:lnTo>
                  <a:lnTo>
                    <a:pt x="63" y="58"/>
                  </a:lnTo>
                  <a:cubicBezTo>
                    <a:pt x="48" y="66"/>
                    <a:pt x="36" y="77"/>
                    <a:pt x="28" y="89"/>
                  </a:cubicBezTo>
                  <a:cubicBezTo>
                    <a:pt x="19" y="97"/>
                    <a:pt x="15" y="107"/>
                    <a:pt x="11" y="118"/>
                  </a:cubicBezTo>
                  <a:cubicBezTo>
                    <a:pt x="3" y="132"/>
                    <a:pt x="1" y="149"/>
                    <a:pt x="1" y="165"/>
                  </a:cubicBezTo>
                  <a:cubicBezTo>
                    <a:pt x="3" y="186"/>
                    <a:pt x="7" y="206"/>
                    <a:pt x="17" y="227"/>
                  </a:cubicBezTo>
                  <a:cubicBezTo>
                    <a:pt x="34" y="255"/>
                    <a:pt x="63" y="272"/>
                    <a:pt x="91" y="282"/>
                  </a:cubicBezTo>
                  <a:lnTo>
                    <a:pt x="135" y="299"/>
                  </a:lnTo>
                  <a:cubicBezTo>
                    <a:pt x="141" y="301"/>
                    <a:pt x="147" y="305"/>
                    <a:pt x="155" y="305"/>
                  </a:cubicBezTo>
                  <a:cubicBezTo>
                    <a:pt x="161" y="307"/>
                    <a:pt x="169" y="307"/>
                    <a:pt x="178" y="309"/>
                  </a:cubicBezTo>
                  <a:lnTo>
                    <a:pt x="266" y="323"/>
                  </a:lnTo>
                  <a:cubicBezTo>
                    <a:pt x="280" y="327"/>
                    <a:pt x="295" y="329"/>
                    <a:pt x="310" y="329"/>
                  </a:cubicBezTo>
                  <a:cubicBezTo>
                    <a:pt x="325" y="329"/>
                    <a:pt x="340" y="327"/>
                    <a:pt x="354" y="323"/>
                  </a:cubicBezTo>
                  <a:cubicBezTo>
                    <a:pt x="381" y="315"/>
                    <a:pt x="406" y="301"/>
                    <a:pt x="426" y="280"/>
                  </a:cubicBezTo>
                  <a:cubicBezTo>
                    <a:pt x="455" y="249"/>
                    <a:pt x="473" y="208"/>
                    <a:pt x="473" y="165"/>
                  </a:cubicBezTo>
                  <a:cubicBezTo>
                    <a:pt x="476" y="142"/>
                    <a:pt x="471" y="120"/>
                    <a:pt x="461" y="101"/>
                  </a:cubicBezTo>
                  <a:cubicBezTo>
                    <a:pt x="453" y="81"/>
                    <a:pt x="443" y="62"/>
                    <a:pt x="426" y="48"/>
                  </a:cubicBezTo>
                  <a:cubicBezTo>
                    <a:pt x="406" y="27"/>
                    <a:pt x="381" y="13"/>
                    <a:pt x="354" y="5"/>
                  </a:cubicBezTo>
                  <a:cubicBezTo>
                    <a:pt x="340" y="2"/>
                    <a:pt x="325" y="0"/>
                    <a:pt x="310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3"/>
            <p:cNvSpPr/>
            <p:nvPr/>
          </p:nvSpPr>
          <p:spPr>
            <a:xfrm>
              <a:off x="7085725" y="4929125"/>
              <a:ext cx="32675" cy="6000"/>
            </a:xfrm>
            <a:custGeom>
              <a:avLst/>
              <a:gdLst/>
              <a:ahLst/>
              <a:cxnLst/>
              <a:rect l="l" t="t" r="r" b="b"/>
              <a:pathLst>
                <a:path w="1307" h="240" extrusionOk="0">
                  <a:moveTo>
                    <a:pt x="1078" y="1"/>
                  </a:moveTo>
                  <a:cubicBezTo>
                    <a:pt x="1050" y="1"/>
                    <a:pt x="1020" y="4"/>
                    <a:pt x="990" y="4"/>
                  </a:cubicBezTo>
                  <a:cubicBezTo>
                    <a:pt x="918" y="8"/>
                    <a:pt x="844" y="10"/>
                    <a:pt x="773" y="12"/>
                  </a:cubicBezTo>
                  <a:cubicBezTo>
                    <a:pt x="629" y="18"/>
                    <a:pt x="483" y="20"/>
                    <a:pt x="339" y="24"/>
                  </a:cubicBezTo>
                  <a:cubicBezTo>
                    <a:pt x="257" y="26"/>
                    <a:pt x="175" y="28"/>
                    <a:pt x="93" y="30"/>
                  </a:cubicBezTo>
                  <a:cubicBezTo>
                    <a:pt x="45" y="30"/>
                    <a:pt x="0" y="71"/>
                    <a:pt x="2" y="121"/>
                  </a:cubicBezTo>
                  <a:cubicBezTo>
                    <a:pt x="4" y="170"/>
                    <a:pt x="41" y="209"/>
                    <a:pt x="93" y="211"/>
                  </a:cubicBezTo>
                  <a:cubicBezTo>
                    <a:pt x="382" y="217"/>
                    <a:pt x="672" y="225"/>
                    <a:pt x="962" y="236"/>
                  </a:cubicBezTo>
                  <a:cubicBezTo>
                    <a:pt x="1003" y="238"/>
                    <a:pt x="1044" y="240"/>
                    <a:pt x="1085" y="240"/>
                  </a:cubicBezTo>
                  <a:cubicBezTo>
                    <a:pt x="1105" y="240"/>
                    <a:pt x="1126" y="238"/>
                    <a:pt x="1144" y="238"/>
                  </a:cubicBezTo>
                  <a:lnTo>
                    <a:pt x="1177" y="236"/>
                  </a:lnTo>
                  <a:cubicBezTo>
                    <a:pt x="1208" y="234"/>
                    <a:pt x="1225" y="227"/>
                    <a:pt x="1251" y="215"/>
                  </a:cubicBezTo>
                  <a:cubicBezTo>
                    <a:pt x="1286" y="201"/>
                    <a:pt x="1307" y="156"/>
                    <a:pt x="1307" y="121"/>
                  </a:cubicBezTo>
                  <a:cubicBezTo>
                    <a:pt x="1307" y="86"/>
                    <a:pt x="1286" y="40"/>
                    <a:pt x="1251" y="26"/>
                  </a:cubicBezTo>
                  <a:cubicBezTo>
                    <a:pt x="1229" y="16"/>
                    <a:pt x="1208" y="10"/>
                    <a:pt x="1183" y="8"/>
                  </a:cubicBezTo>
                  <a:cubicBezTo>
                    <a:pt x="1175" y="6"/>
                    <a:pt x="1167" y="6"/>
                    <a:pt x="1159" y="6"/>
                  </a:cubicBezTo>
                  <a:lnTo>
                    <a:pt x="1099" y="1"/>
                  </a:lnTo>
                  <a:cubicBezTo>
                    <a:pt x="1092" y="1"/>
                    <a:pt x="1085" y="1"/>
                    <a:pt x="1078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3"/>
            <p:cNvSpPr/>
            <p:nvPr/>
          </p:nvSpPr>
          <p:spPr>
            <a:xfrm>
              <a:off x="7142725" y="4892225"/>
              <a:ext cx="83900" cy="96275"/>
            </a:xfrm>
            <a:custGeom>
              <a:avLst/>
              <a:gdLst/>
              <a:ahLst/>
              <a:cxnLst/>
              <a:rect l="l" t="t" r="r" b="b"/>
              <a:pathLst>
                <a:path w="3356" h="3851" extrusionOk="0">
                  <a:moveTo>
                    <a:pt x="2386" y="1636"/>
                  </a:moveTo>
                  <a:lnTo>
                    <a:pt x="2391" y="1668"/>
                  </a:lnTo>
                  <a:lnTo>
                    <a:pt x="2391" y="1668"/>
                  </a:lnTo>
                  <a:cubicBezTo>
                    <a:pt x="2389" y="1657"/>
                    <a:pt x="2387" y="1646"/>
                    <a:pt x="2386" y="1636"/>
                  </a:cubicBezTo>
                  <a:close/>
                  <a:moveTo>
                    <a:pt x="2462" y="1925"/>
                  </a:moveTo>
                  <a:lnTo>
                    <a:pt x="2467" y="1938"/>
                  </a:lnTo>
                  <a:lnTo>
                    <a:pt x="2467" y="1938"/>
                  </a:lnTo>
                  <a:cubicBezTo>
                    <a:pt x="2465" y="1934"/>
                    <a:pt x="2463" y="1929"/>
                    <a:pt x="2462" y="1925"/>
                  </a:cubicBezTo>
                  <a:close/>
                  <a:moveTo>
                    <a:pt x="2470" y="1944"/>
                  </a:moveTo>
                  <a:lnTo>
                    <a:pt x="2478" y="1964"/>
                  </a:lnTo>
                  <a:cubicBezTo>
                    <a:pt x="2475" y="1958"/>
                    <a:pt x="2472" y="1951"/>
                    <a:pt x="2470" y="1944"/>
                  </a:cubicBezTo>
                  <a:close/>
                  <a:moveTo>
                    <a:pt x="1007" y="2073"/>
                  </a:moveTo>
                  <a:lnTo>
                    <a:pt x="1010" y="2091"/>
                  </a:lnTo>
                  <a:lnTo>
                    <a:pt x="1010" y="2091"/>
                  </a:lnTo>
                  <a:cubicBezTo>
                    <a:pt x="1009" y="2085"/>
                    <a:pt x="1008" y="2079"/>
                    <a:pt x="1007" y="2073"/>
                  </a:cubicBezTo>
                  <a:close/>
                  <a:moveTo>
                    <a:pt x="2799" y="2392"/>
                  </a:moveTo>
                  <a:lnTo>
                    <a:pt x="2804" y="2396"/>
                  </a:lnTo>
                  <a:lnTo>
                    <a:pt x="2804" y="2396"/>
                  </a:lnTo>
                  <a:cubicBezTo>
                    <a:pt x="2803" y="2395"/>
                    <a:pt x="2801" y="2393"/>
                    <a:pt x="2799" y="2392"/>
                  </a:cubicBezTo>
                  <a:close/>
                  <a:moveTo>
                    <a:pt x="2996" y="2511"/>
                  </a:moveTo>
                  <a:lnTo>
                    <a:pt x="3022" y="2521"/>
                  </a:lnTo>
                  <a:lnTo>
                    <a:pt x="3022" y="2521"/>
                  </a:lnTo>
                  <a:cubicBezTo>
                    <a:pt x="3013" y="2518"/>
                    <a:pt x="3004" y="2514"/>
                    <a:pt x="2996" y="2511"/>
                  </a:cubicBezTo>
                  <a:close/>
                  <a:moveTo>
                    <a:pt x="2541" y="0"/>
                  </a:moveTo>
                  <a:cubicBezTo>
                    <a:pt x="2532" y="0"/>
                    <a:pt x="2522" y="1"/>
                    <a:pt x="2513" y="4"/>
                  </a:cubicBezTo>
                  <a:cubicBezTo>
                    <a:pt x="2486" y="13"/>
                    <a:pt x="2456" y="29"/>
                    <a:pt x="2445" y="58"/>
                  </a:cubicBezTo>
                  <a:cubicBezTo>
                    <a:pt x="2441" y="67"/>
                    <a:pt x="2438" y="76"/>
                    <a:pt x="2434" y="85"/>
                  </a:cubicBezTo>
                  <a:lnTo>
                    <a:pt x="2434" y="85"/>
                  </a:lnTo>
                  <a:lnTo>
                    <a:pt x="2433" y="85"/>
                  </a:lnTo>
                  <a:cubicBezTo>
                    <a:pt x="2430" y="91"/>
                    <a:pt x="2428" y="97"/>
                    <a:pt x="2425" y="104"/>
                  </a:cubicBezTo>
                  <a:lnTo>
                    <a:pt x="2425" y="104"/>
                  </a:lnTo>
                  <a:cubicBezTo>
                    <a:pt x="2325" y="330"/>
                    <a:pt x="2209" y="551"/>
                    <a:pt x="2086" y="767"/>
                  </a:cubicBezTo>
                  <a:cubicBezTo>
                    <a:pt x="2022" y="882"/>
                    <a:pt x="1954" y="997"/>
                    <a:pt x="1887" y="1110"/>
                  </a:cubicBezTo>
                  <a:cubicBezTo>
                    <a:pt x="1817" y="1223"/>
                    <a:pt x="1743" y="1332"/>
                    <a:pt x="1669" y="1440"/>
                  </a:cubicBezTo>
                  <a:cubicBezTo>
                    <a:pt x="1587" y="1555"/>
                    <a:pt x="1503" y="1669"/>
                    <a:pt x="1421" y="1783"/>
                  </a:cubicBezTo>
                  <a:lnTo>
                    <a:pt x="1421" y="1783"/>
                  </a:lnTo>
                  <a:cubicBezTo>
                    <a:pt x="1411" y="1796"/>
                    <a:pt x="1401" y="1809"/>
                    <a:pt x="1391" y="1821"/>
                  </a:cubicBezTo>
                  <a:cubicBezTo>
                    <a:pt x="1379" y="1836"/>
                    <a:pt x="1366" y="1851"/>
                    <a:pt x="1354" y="1866"/>
                  </a:cubicBezTo>
                  <a:lnTo>
                    <a:pt x="1354" y="1866"/>
                  </a:lnTo>
                  <a:cubicBezTo>
                    <a:pt x="1316" y="1911"/>
                    <a:pt x="1282" y="1959"/>
                    <a:pt x="1246" y="2005"/>
                  </a:cubicBezTo>
                  <a:cubicBezTo>
                    <a:pt x="1204" y="2057"/>
                    <a:pt x="1162" y="2106"/>
                    <a:pt x="1120" y="2159"/>
                  </a:cubicBezTo>
                  <a:lnTo>
                    <a:pt x="1120" y="2159"/>
                  </a:lnTo>
                  <a:cubicBezTo>
                    <a:pt x="1093" y="2192"/>
                    <a:pt x="1066" y="2225"/>
                    <a:pt x="1039" y="2258"/>
                  </a:cubicBezTo>
                  <a:lnTo>
                    <a:pt x="1039" y="2258"/>
                  </a:lnTo>
                  <a:cubicBezTo>
                    <a:pt x="1028" y="2207"/>
                    <a:pt x="1019" y="2156"/>
                    <a:pt x="1012" y="2104"/>
                  </a:cubicBezTo>
                  <a:lnTo>
                    <a:pt x="1012" y="2104"/>
                  </a:lnTo>
                  <a:cubicBezTo>
                    <a:pt x="983" y="1877"/>
                    <a:pt x="983" y="1645"/>
                    <a:pt x="1013" y="1418"/>
                  </a:cubicBezTo>
                  <a:lnTo>
                    <a:pt x="1013" y="1418"/>
                  </a:lnTo>
                  <a:lnTo>
                    <a:pt x="1009" y="1461"/>
                  </a:lnTo>
                  <a:cubicBezTo>
                    <a:pt x="1022" y="1362"/>
                    <a:pt x="1040" y="1264"/>
                    <a:pt x="1064" y="1167"/>
                  </a:cubicBezTo>
                  <a:lnTo>
                    <a:pt x="1064" y="1167"/>
                  </a:lnTo>
                  <a:cubicBezTo>
                    <a:pt x="1126" y="992"/>
                    <a:pt x="1191" y="818"/>
                    <a:pt x="1256" y="644"/>
                  </a:cubicBezTo>
                  <a:lnTo>
                    <a:pt x="1256" y="644"/>
                  </a:lnTo>
                  <a:cubicBezTo>
                    <a:pt x="1258" y="639"/>
                    <a:pt x="1261" y="635"/>
                    <a:pt x="1264" y="631"/>
                  </a:cubicBezTo>
                  <a:cubicBezTo>
                    <a:pt x="1266" y="627"/>
                    <a:pt x="1268" y="623"/>
                    <a:pt x="1268" y="619"/>
                  </a:cubicBezTo>
                  <a:cubicBezTo>
                    <a:pt x="1277" y="602"/>
                    <a:pt x="1282" y="588"/>
                    <a:pt x="1285" y="573"/>
                  </a:cubicBezTo>
                  <a:lnTo>
                    <a:pt x="1285" y="573"/>
                  </a:lnTo>
                  <a:lnTo>
                    <a:pt x="1285" y="578"/>
                  </a:lnTo>
                  <a:cubicBezTo>
                    <a:pt x="1293" y="557"/>
                    <a:pt x="1299" y="539"/>
                    <a:pt x="1307" y="518"/>
                  </a:cubicBezTo>
                  <a:cubicBezTo>
                    <a:pt x="1307" y="518"/>
                    <a:pt x="1306" y="518"/>
                    <a:pt x="1306" y="518"/>
                  </a:cubicBezTo>
                  <a:lnTo>
                    <a:pt x="1306" y="518"/>
                  </a:lnTo>
                  <a:cubicBezTo>
                    <a:pt x="1321" y="464"/>
                    <a:pt x="1305" y="407"/>
                    <a:pt x="1258" y="370"/>
                  </a:cubicBezTo>
                  <a:cubicBezTo>
                    <a:pt x="1234" y="352"/>
                    <a:pt x="1201" y="342"/>
                    <a:pt x="1169" y="342"/>
                  </a:cubicBezTo>
                  <a:cubicBezTo>
                    <a:pt x="1133" y="342"/>
                    <a:pt x="1098" y="354"/>
                    <a:pt x="1075" y="382"/>
                  </a:cubicBezTo>
                  <a:cubicBezTo>
                    <a:pt x="1046" y="417"/>
                    <a:pt x="1013" y="452"/>
                    <a:pt x="991" y="491"/>
                  </a:cubicBezTo>
                  <a:cubicBezTo>
                    <a:pt x="974" y="524"/>
                    <a:pt x="956" y="557"/>
                    <a:pt x="939" y="590"/>
                  </a:cubicBezTo>
                  <a:cubicBezTo>
                    <a:pt x="902" y="664"/>
                    <a:pt x="870" y="742"/>
                    <a:pt x="839" y="818"/>
                  </a:cubicBezTo>
                  <a:cubicBezTo>
                    <a:pt x="783" y="954"/>
                    <a:pt x="742" y="1093"/>
                    <a:pt x="713" y="1237"/>
                  </a:cubicBezTo>
                  <a:cubicBezTo>
                    <a:pt x="683" y="1393"/>
                    <a:pt x="666" y="1551"/>
                    <a:pt x="661" y="1709"/>
                  </a:cubicBezTo>
                  <a:lnTo>
                    <a:pt x="661" y="1709"/>
                  </a:lnTo>
                  <a:cubicBezTo>
                    <a:pt x="657" y="1721"/>
                    <a:pt x="654" y="1733"/>
                    <a:pt x="650" y="1745"/>
                  </a:cubicBezTo>
                  <a:cubicBezTo>
                    <a:pt x="516" y="2176"/>
                    <a:pt x="381" y="2605"/>
                    <a:pt x="243" y="3035"/>
                  </a:cubicBezTo>
                  <a:cubicBezTo>
                    <a:pt x="167" y="3275"/>
                    <a:pt x="89" y="3518"/>
                    <a:pt x="13" y="3758"/>
                  </a:cubicBezTo>
                  <a:cubicBezTo>
                    <a:pt x="1" y="3795"/>
                    <a:pt x="27" y="3840"/>
                    <a:pt x="64" y="3848"/>
                  </a:cubicBezTo>
                  <a:cubicBezTo>
                    <a:pt x="71" y="3850"/>
                    <a:pt x="78" y="3851"/>
                    <a:pt x="84" y="3851"/>
                  </a:cubicBezTo>
                  <a:cubicBezTo>
                    <a:pt x="117" y="3851"/>
                    <a:pt x="144" y="3830"/>
                    <a:pt x="155" y="3797"/>
                  </a:cubicBezTo>
                  <a:cubicBezTo>
                    <a:pt x="300" y="3374"/>
                    <a:pt x="444" y="2948"/>
                    <a:pt x="590" y="2523"/>
                  </a:cubicBezTo>
                  <a:cubicBezTo>
                    <a:pt x="624" y="2423"/>
                    <a:pt x="659" y="2324"/>
                    <a:pt x="693" y="2224"/>
                  </a:cubicBezTo>
                  <a:lnTo>
                    <a:pt x="693" y="2224"/>
                  </a:lnTo>
                  <a:cubicBezTo>
                    <a:pt x="716" y="2373"/>
                    <a:pt x="751" y="2519"/>
                    <a:pt x="798" y="2661"/>
                  </a:cubicBezTo>
                  <a:cubicBezTo>
                    <a:pt x="818" y="2718"/>
                    <a:pt x="857" y="2764"/>
                    <a:pt x="917" y="2780"/>
                  </a:cubicBezTo>
                  <a:cubicBezTo>
                    <a:pt x="932" y="2784"/>
                    <a:pt x="948" y="2787"/>
                    <a:pt x="964" y="2787"/>
                  </a:cubicBezTo>
                  <a:cubicBezTo>
                    <a:pt x="1008" y="2787"/>
                    <a:pt x="1055" y="2770"/>
                    <a:pt x="1083" y="2737"/>
                  </a:cubicBezTo>
                  <a:cubicBezTo>
                    <a:pt x="1215" y="2581"/>
                    <a:pt x="1340" y="2416"/>
                    <a:pt x="1457" y="2248"/>
                  </a:cubicBezTo>
                  <a:cubicBezTo>
                    <a:pt x="1513" y="2168"/>
                    <a:pt x="1566" y="2090"/>
                    <a:pt x="1617" y="2010"/>
                  </a:cubicBezTo>
                  <a:cubicBezTo>
                    <a:pt x="1667" y="1927"/>
                    <a:pt x="1720" y="1847"/>
                    <a:pt x="1771" y="1765"/>
                  </a:cubicBezTo>
                  <a:cubicBezTo>
                    <a:pt x="1874" y="1603"/>
                    <a:pt x="1973" y="1438"/>
                    <a:pt x="2067" y="1270"/>
                  </a:cubicBezTo>
                  <a:cubicBezTo>
                    <a:pt x="2077" y="1253"/>
                    <a:pt x="2086" y="1237"/>
                    <a:pt x="2095" y="1220"/>
                  </a:cubicBezTo>
                  <a:lnTo>
                    <a:pt x="2095" y="1220"/>
                  </a:lnTo>
                  <a:cubicBezTo>
                    <a:pt x="2089" y="1271"/>
                    <a:pt x="2084" y="1322"/>
                    <a:pt x="2082" y="1373"/>
                  </a:cubicBezTo>
                  <a:cubicBezTo>
                    <a:pt x="2073" y="1502"/>
                    <a:pt x="2082" y="1632"/>
                    <a:pt x="2098" y="1761"/>
                  </a:cubicBezTo>
                  <a:lnTo>
                    <a:pt x="2094" y="1720"/>
                  </a:lnTo>
                  <a:lnTo>
                    <a:pt x="2094" y="1720"/>
                  </a:lnTo>
                  <a:cubicBezTo>
                    <a:pt x="2108" y="1839"/>
                    <a:pt x="2133" y="1954"/>
                    <a:pt x="2174" y="2067"/>
                  </a:cubicBezTo>
                  <a:cubicBezTo>
                    <a:pt x="2215" y="2178"/>
                    <a:pt x="2267" y="2287"/>
                    <a:pt x="2332" y="2386"/>
                  </a:cubicBezTo>
                  <a:cubicBezTo>
                    <a:pt x="2398" y="2484"/>
                    <a:pt x="2470" y="2572"/>
                    <a:pt x="2560" y="2646"/>
                  </a:cubicBezTo>
                  <a:cubicBezTo>
                    <a:pt x="2655" y="2727"/>
                    <a:pt x="2760" y="2798"/>
                    <a:pt x="2881" y="2837"/>
                  </a:cubicBezTo>
                  <a:cubicBezTo>
                    <a:pt x="2945" y="2858"/>
                    <a:pt x="3010" y="2868"/>
                    <a:pt x="3076" y="2877"/>
                  </a:cubicBezTo>
                  <a:cubicBezTo>
                    <a:pt x="3086" y="2878"/>
                    <a:pt x="3096" y="2878"/>
                    <a:pt x="3106" y="2878"/>
                  </a:cubicBezTo>
                  <a:cubicBezTo>
                    <a:pt x="3136" y="2878"/>
                    <a:pt x="3165" y="2873"/>
                    <a:pt x="3193" y="2862"/>
                  </a:cubicBezTo>
                  <a:cubicBezTo>
                    <a:pt x="3216" y="2854"/>
                    <a:pt x="3236" y="2846"/>
                    <a:pt x="3257" y="2835"/>
                  </a:cubicBezTo>
                  <a:cubicBezTo>
                    <a:pt x="3265" y="2833"/>
                    <a:pt x="3272" y="2829"/>
                    <a:pt x="3279" y="2825"/>
                  </a:cubicBezTo>
                  <a:lnTo>
                    <a:pt x="3279" y="2825"/>
                  </a:lnTo>
                  <a:cubicBezTo>
                    <a:pt x="3294" y="2820"/>
                    <a:pt x="3308" y="2811"/>
                    <a:pt x="3321" y="2798"/>
                  </a:cubicBezTo>
                  <a:cubicBezTo>
                    <a:pt x="3341" y="2780"/>
                    <a:pt x="3355" y="2747"/>
                    <a:pt x="3353" y="2718"/>
                  </a:cubicBezTo>
                  <a:cubicBezTo>
                    <a:pt x="3352" y="2666"/>
                    <a:pt x="3315" y="2613"/>
                    <a:pt x="3262" y="2604"/>
                  </a:cubicBezTo>
                  <a:lnTo>
                    <a:pt x="3262" y="2604"/>
                  </a:lnTo>
                  <a:cubicBezTo>
                    <a:pt x="3259" y="2603"/>
                    <a:pt x="3256" y="2602"/>
                    <a:pt x="3252" y="2600"/>
                  </a:cubicBezTo>
                  <a:lnTo>
                    <a:pt x="3252" y="2600"/>
                  </a:lnTo>
                  <a:lnTo>
                    <a:pt x="3262" y="2604"/>
                  </a:lnTo>
                  <a:lnTo>
                    <a:pt x="3262" y="2604"/>
                  </a:lnTo>
                  <a:cubicBezTo>
                    <a:pt x="3261" y="2604"/>
                    <a:pt x="3261" y="2604"/>
                    <a:pt x="3261" y="2604"/>
                  </a:cubicBezTo>
                  <a:lnTo>
                    <a:pt x="3261" y="2604"/>
                  </a:lnTo>
                  <a:cubicBezTo>
                    <a:pt x="3256" y="2602"/>
                    <a:pt x="3251" y="2600"/>
                    <a:pt x="3246" y="2598"/>
                  </a:cubicBezTo>
                  <a:lnTo>
                    <a:pt x="3246" y="2598"/>
                  </a:lnTo>
                  <a:cubicBezTo>
                    <a:pt x="3248" y="2599"/>
                    <a:pt x="3250" y="2599"/>
                    <a:pt x="3252" y="2600"/>
                  </a:cubicBezTo>
                  <a:lnTo>
                    <a:pt x="3252" y="2600"/>
                  </a:lnTo>
                  <a:lnTo>
                    <a:pt x="3244" y="2597"/>
                  </a:lnTo>
                  <a:lnTo>
                    <a:pt x="3244" y="2597"/>
                  </a:lnTo>
                  <a:cubicBezTo>
                    <a:pt x="3245" y="2597"/>
                    <a:pt x="3245" y="2598"/>
                    <a:pt x="3246" y="2598"/>
                  </a:cubicBezTo>
                  <a:lnTo>
                    <a:pt x="3246" y="2598"/>
                  </a:lnTo>
                  <a:cubicBezTo>
                    <a:pt x="3242" y="2596"/>
                    <a:pt x="3238" y="2595"/>
                    <a:pt x="3234" y="2593"/>
                  </a:cubicBezTo>
                  <a:lnTo>
                    <a:pt x="3234" y="2593"/>
                  </a:lnTo>
                  <a:lnTo>
                    <a:pt x="3244" y="2597"/>
                  </a:lnTo>
                  <a:lnTo>
                    <a:pt x="3244" y="2597"/>
                  </a:lnTo>
                  <a:cubicBezTo>
                    <a:pt x="3238" y="2594"/>
                    <a:pt x="3232" y="2591"/>
                    <a:pt x="3226" y="2587"/>
                  </a:cubicBezTo>
                  <a:cubicBezTo>
                    <a:pt x="3220" y="2585"/>
                    <a:pt x="3214" y="2581"/>
                    <a:pt x="3208" y="2579"/>
                  </a:cubicBezTo>
                  <a:cubicBezTo>
                    <a:pt x="3195" y="2572"/>
                    <a:pt x="3179" y="2562"/>
                    <a:pt x="3162" y="2558"/>
                  </a:cubicBezTo>
                  <a:cubicBezTo>
                    <a:pt x="3156" y="2557"/>
                    <a:pt x="3149" y="2556"/>
                    <a:pt x="3143" y="2555"/>
                  </a:cubicBezTo>
                  <a:lnTo>
                    <a:pt x="3143" y="2555"/>
                  </a:lnTo>
                  <a:cubicBezTo>
                    <a:pt x="3120" y="2549"/>
                    <a:pt x="3097" y="2545"/>
                    <a:pt x="3074" y="2538"/>
                  </a:cubicBezTo>
                  <a:cubicBezTo>
                    <a:pt x="3059" y="2534"/>
                    <a:pt x="3043" y="2529"/>
                    <a:pt x="3028" y="2524"/>
                  </a:cubicBezTo>
                  <a:lnTo>
                    <a:pt x="3028" y="2524"/>
                  </a:lnTo>
                  <a:cubicBezTo>
                    <a:pt x="2955" y="2492"/>
                    <a:pt x="2883" y="2454"/>
                    <a:pt x="2819" y="2407"/>
                  </a:cubicBezTo>
                  <a:lnTo>
                    <a:pt x="2819" y="2407"/>
                  </a:lnTo>
                  <a:cubicBezTo>
                    <a:pt x="2747" y="2350"/>
                    <a:pt x="2681" y="2283"/>
                    <a:pt x="2624" y="2212"/>
                  </a:cubicBezTo>
                  <a:lnTo>
                    <a:pt x="2624" y="2212"/>
                  </a:lnTo>
                  <a:cubicBezTo>
                    <a:pt x="2562" y="2127"/>
                    <a:pt x="2510" y="2037"/>
                    <a:pt x="2469" y="1942"/>
                  </a:cubicBezTo>
                  <a:lnTo>
                    <a:pt x="2469" y="1942"/>
                  </a:lnTo>
                  <a:cubicBezTo>
                    <a:pt x="2433" y="1855"/>
                    <a:pt x="2408" y="1764"/>
                    <a:pt x="2392" y="1672"/>
                  </a:cubicBezTo>
                  <a:lnTo>
                    <a:pt x="2392" y="1672"/>
                  </a:lnTo>
                  <a:cubicBezTo>
                    <a:pt x="2367" y="1490"/>
                    <a:pt x="2371" y="1306"/>
                    <a:pt x="2396" y="1126"/>
                  </a:cubicBezTo>
                  <a:lnTo>
                    <a:pt x="2396" y="1126"/>
                  </a:lnTo>
                  <a:lnTo>
                    <a:pt x="2390" y="1163"/>
                  </a:lnTo>
                  <a:cubicBezTo>
                    <a:pt x="2408" y="1028"/>
                    <a:pt x="2437" y="894"/>
                    <a:pt x="2472" y="760"/>
                  </a:cubicBezTo>
                  <a:cubicBezTo>
                    <a:pt x="2507" y="629"/>
                    <a:pt x="2544" y="497"/>
                    <a:pt x="2585" y="368"/>
                  </a:cubicBezTo>
                  <a:cubicBezTo>
                    <a:pt x="2608" y="294"/>
                    <a:pt x="2632" y="220"/>
                    <a:pt x="2657" y="146"/>
                  </a:cubicBezTo>
                  <a:cubicBezTo>
                    <a:pt x="2673" y="91"/>
                    <a:pt x="2640" y="31"/>
                    <a:pt x="2589" y="11"/>
                  </a:cubicBezTo>
                  <a:cubicBezTo>
                    <a:pt x="2575" y="4"/>
                    <a:pt x="2558" y="0"/>
                    <a:pt x="2541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3"/>
            <p:cNvSpPr/>
            <p:nvPr/>
          </p:nvSpPr>
          <p:spPr>
            <a:xfrm>
              <a:off x="7228375" y="4811100"/>
              <a:ext cx="47000" cy="196625"/>
            </a:xfrm>
            <a:custGeom>
              <a:avLst/>
              <a:gdLst/>
              <a:ahLst/>
              <a:cxnLst/>
              <a:rect l="l" t="t" r="r" b="b"/>
              <a:pathLst>
                <a:path w="1880" h="7865" extrusionOk="0">
                  <a:moveTo>
                    <a:pt x="1358" y="0"/>
                  </a:moveTo>
                  <a:cubicBezTo>
                    <a:pt x="1353" y="0"/>
                    <a:pt x="1348" y="1"/>
                    <a:pt x="1343" y="1"/>
                  </a:cubicBezTo>
                  <a:cubicBezTo>
                    <a:pt x="1292" y="10"/>
                    <a:pt x="1238" y="57"/>
                    <a:pt x="1244" y="112"/>
                  </a:cubicBezTo>
                  <a:cubicBezTo>
                    <a:pt x="1279" y="402"/>
                    <a:pt x="1314" y="692"/>
                    <a:pt x="1339" y="981"/>
                  </a:cubicBezTo>
                  <a:cubicBezTo>
                    <a:pt x="1351" y="1125"/>
                    <a:pt x="1372" y="1267"/>
                    <a:pt x="1388" y="1411"/>
                  </a:cubicBezTo>
                  <a:cubicBezTo>
                    <a:pt x="1402" y="1552"/>
                    <a:pt x="1417" y="1700"/>
                    <a:pt x="1429" y="1848"/>
                  </a:cubicBezTo>
                  <a:cubicBezTo>
                    <a:pt x="1481" y="2424"/>
                    <a:pt x="1505" y="3005"/>
                    <a:pt x="1487" y="3582"/>
                  </a:cubicBezTo>
                  <a:cubicBezTo>
                    <a:pt x="1478" y="3858"/>
                    <a:pt x="1458" y="4131"/>
                    <a:pt x="1423" y="4404"/>
                  </a:cubicBezTo>
                  <a:cubicBezTo>
                    <a:pt x="1423" y="4418"/>
                    <a:pt x="1421" y="4433"/>
                    <a:pt x="1419" y="4447"/>
                  </a:cubicBezTo>
                  <a:cubicBezTo>
                    <a:pt x="1418" y="4454"/>
                    <a:pt x="1417" y="4456"/>
                    <a:pt x="1417" y="4456"/>
                  </a:cubicBezTo>
                  <a:cubicBezTo>
                    <a:pt x="1417" y="4456"/>
                    <a:pt x="1420" y="4435"/>
                    <a:pt x="1420" y="4435"/>
                  </a:cubicBezTo>
                  <a:lnTo>
                    <a:pt x="1420" y="4435"/>
                  </a:lnTo>
                  <a:cubicBezTo>
                    <a:pt x="1420" y="4435"/>
                    <a:pt x="1419" y="4439"/>
                    <a:pt x="1417" y="4451"/>
                  </a:cubicBezTo>
                  <a:cubicBezTo>
                    <a:pt x="1413" y="4482"/>
                    <a:pt x="1409" y="4513"/>
                    <a:pt x="1405" y="4544"/>
                  </a:cubicBezTo>
                  <a:cubicBezTo>
                    <a:pt x="1396" y="4601"/>
                    <a:pt x="1386" y="4659"/>
                    <a:pt x="1376" y="4718"/>
                  </a:cubicBezTo>
                  <a:cubicBezTo>
                    <a:pt x="1355" y="4838"/>
                    <a:pt x="1333" y="4957"/>
                    <a:pt x="1306" y="5074"/>
                  </a:cubicBezTo>
                  <a:cubicBezTo>
                    <a:pt x="1255" y="5308"/>
                    <a:pt x="1193" y="5540"/>
                    <a:pt x="1117" y="5768"/>
                  </a:cubicBezTo>
                  <a:cubicBezTo>
                    <a:pt x="1078" y="5881"/>
                    <a:pt x="1037" y="5994"/>
                    <a:pt x="992" y="6105"/>
                  </a:cubicBezTo>
                  <a:cubicBezTo>
                    <a:pt x="969" y="6161"/>
                    <a:pt x="948" y="6216"/>
                    <a:pt x="928" y="6271"/>
                  </a:cubicBezTo>
                  <a:cubicBezTo>
                    <a:pt x="922" y="6286"/>
                    <a:pt x="918" y="6298"/>
                    <a:pt x="911" y="6313"/>
                  </a:cubicBezTo>
                  <a:cubicBezTo>
                    <a:pt x="911" y="6314"/>
                    <a:pt x="910" y="6316"/>
                    <a:pt x="910" y="6318"/>
                  </a:cubicBezTo>
                  <a:lnTo>
                    <a:pt x="910" y="6318"/>
                  </a:lnTo>
                  <a:cubicBezTo>
                    <a:pt x="912" y="6313"/>
                    <a:pt x="915" y="6307"/>
                    <a:pt x="915" y="6307"/>
                  </a:cubicBezTo>
                  <a:lnTo>
                    <a:pt x="915" y="6307"/>
                  </a:lnTo>
                  <a:cubicBezTo>
                    <a:pt x="915" y="6307"/>
                    <a:pt x="914" y="6310"/>
                    <a:pt x="909" y="6319"/>
                  </a:cubicBezTo>
                  <a:cubicBezTo>
                    <a:pt x="909" y="6319"/>
                    <a:pt x="909" y="6319"/>
                    <a:pt x="909" y="6319"/>
                  </a:cubicBezTo>
                  <a:lnTo>
                    <a:pt x="909" y="6319"/>
                  </a:lnTo>
                  <a:cubicBezTo>
                    <a:pt x="909" y="6319"/>
                    <a:pt x="910" y="6318"/>
                    <a:pt x="910" y="6318"/>
                  </a:cubicBezTo>
                  <a:lnTo>
                    <a:pt x="910" y="6318"/>
                  </a:lnTo>
                  <a:cubicBezTo>
                    <a:pt x="908" y="6322"/>
                    <a:pt x="906" y="6326"/>
                    <a:pt x="906" y="6328"/>
                  </a:cubicBezTo>
                  <a:lnTo>
                    <a:pt x="906" y="6328"/>
                  </a:lnTo>
                  <a:cubicBezTo>
                    <a:pt x="907" y="6325"/>
                    <a:pt x="908" y="6322"/>
                    <a:pt x="909" y="6319"/>
                  </a:cubicBezTo>
                  <a:lnTo>
                    <a:pt x="909" y="6319"/>
                  </a:lnTo>
                  <a:cubicBezTo>
                    <a:pt x="908" y="6323"/>
                    <a:pt x="907" y="6326"/>
                    <a:pt x="905" y="6329"/>
                  </a:cubicBezTo>
                  <a:cubicBezTo>
                    <a:pt x="905" y="6329"/>
                    <a:pt x="905" y="6328"/>
                    <a:pt x="906" y="6328"/>
                  </a:cubicBezTo>
                  <a:lnTo>
                    <a:pt x="906" y="6328"/>
                  </a:lnTo>
                  <a:cubicBezTo>
                    <a:pt x="894" y="6353"/>
                    <a:pt x="883" y="6379"/>
                    <a:pt x="870" y="6403"/>
                  </a:cubicBezTo>
                  <a:cubicBezTo>
                    <a:pt x="772" y="6617"/>
                    <a:pt x="659" y="6822"/>
                    <a:pt x="531" y="7017"/>
                  </a:cubicBezTo>
                  <a:cubicBezTo>
                    <a:pt x="501" y="7067"/>
                    <a:pt x="474" y="7118"/>
                    <a:pt x="445" y="7169"/>
                  </a:cubicBezTo>
                  <a:cubicBezTo>
                    <a:pt x="416" y="7223"/>
                    <a:pt x="386" y="7270"/>
                    <a:pt x="353" y="7317"/>
                  </a:cubicBezTo>
                  <a:cubicBezTo>
                    <a:pt x="318" y="7364"/>
                    <a:pt x="287" y="7410"/>
                    <a:pt x="254" y="7453"/>
                  </a:cubicBezTo>
                  <a:cubicBezTo>
                    <a:pt x="248" y="7459"/>
                    <a:pt x="244" y="7465"/>
                    <a:pt x="240" y="7471"/>
                  </a:cubicBezTo>
                  <a:cubicBezTo>
                    <a:pt x="240" y="7473"/>
                    <a:pt x="232" y="7482"/>
                    <a:pt x="232" y="7482"/>
                  </a:cubicBezTo>
                  <a:cubicBezTo>
                    <a:pt x="232" y="7482"/>
                    <a:pt x="232" y="7481"/>
                    <a:pt x="234" y="7480"/>
                  </a:cubicBezTo>
                  <a:cubicBezTo>
                    <a:pt x="235" y="7477"/>
                    <a:pt x="236" y="7476"/>
                    <a:pt x="236" y="7476"/>
                  </a:cubicBezTo>
                  <a:lnTo>
                    <a:pt x="236" y="7476"/>
                  </a:lnTo>
                  <a:cubicBezTo>
                    <a:pt x="236" y="7476"/>
                    <a:pt x="227" y="7488"/>
                    <a:pt x="225" y="7490"/>
                  </a:cubicBezTo>
                  <a:cubicBezTo>
                    <a:pt x="221" y="7494"/>
                    <a:pt x="217" y="7500"/>
                    <a:pt x="213" y="7504"/>
                  </a:cubicBezTo>
                  <a:cubicBezTo>
                    <a:pt x="194" y="7529"/>
                    <a:pt x="176" y="7551"/>
                    <a:pt x="157" y="7576"/>
                  </a:cubicBezTo>
                  <a:cubicBezTo>
                    <a:pt x="116" y="7623"/>
                    <a:pt x="77" y="7673"/>
                    <a:pt x="42" y="7726"/>
                  </a:cubicBezTo>
                  <a:cubicBezTo>
                    <a:pt x="1" y="7788"/>
                    <a:pt x="61" y="7865"/>
                    <a:pt x="126" y="7865"/>
                  </a:cubicBezTo>
                  <a:cubicBezTo>
                    <a:pt x="140" y="7865"/>
                    <a:pt x="156" y="7861"/>
                    <a:pt x="170" y="7851"/>
                  </a:cubicBezTo>
                  <a:cubicBezTo>
                    <a:pt x="373" y="7724"/>
                    <a:pt x="521" y="7527"/>
                    <a:pt x="688" y="7358"/>
                  </a:cubicBezTo>
                  <a:cubicBezTo>
                    <a:pt x="854" y="7188"/>
                    <a:pt x="987" y="6960"/>
                    <a:pt x="1105" y="6746"/>
                  </a:cubicBezTo>
                  <a:cubicBezTo>
                    <a:pt x="1226" y="6526"/>
                    <a:pt x="1337" y="6300"/>
                    <a:pt x="1425" y="6066"/>
                  </a:cubicBezTo>
                  <a:cubicBezTo>
                    <a:pt x="1513" y="5832"/>
                    <a:pt x="1583" y="5606"/>
                    <a:pt x="1643" y="5370"/>
                  </a:cubicBezTo>
                  <a:cubicBezTo>
                    <a:pt x="1768" y="4866"/>
                    <a:pt x="1834" y="4351"/>
                    <a:pt x="1854" y="3833"/>
                  </a:cubicBezTo>
                  <a:cubicBezTo>
                    <a:pt x="1879" y="3241"/>
                    <a:pt x="1844" y="2654"/>
                    <a:pt x="1778" y="2066"/>
                  </a:cubicBezTo>
                  <a:cubicBezTo>
                    <a:pt x="1746" y="1766"/>
                    <a:pt x="1704" y="1466"/>
                    <a:pt x="1659" y="1168"/>
                  </a:cubicBezTo>
                  <a:cubicBezTo>
                    <a:pt x="1616" y="870"/>
                    <a:pt x="1559" y="587"/>
                    <a:pt x="1507" y="297"/>
                  </a:cubicBezTo>
                  <a:cubicBezTo>
                    <a:pt x="1493" y="227"/>
                    <a:pt x="1481" y="155"/>
                    <a:pt x="1468" y="84"/>
                  </a:cubicBezTo>
                  <a:cubicBezTo>
                    <a:pt x="1459" y="34"/>
                    <a:pt x="1406" y="0"/>
                    <a:pt x="1358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3"/>
            <p:cNvSpPr/>
            <p:nvPr/>
          </p:nvSpPr>
          <p:spPr>
            <a:xfrm>
              <a:off x="6424800" y="4748400"/>
              <a:ext cx="867100" cy="18675"/>
            </a:xfrm>
            <a:custGeom>
              <a:avLst/>
              <a:gdLst/>
              <a:ahLst/>
              <a:cxnLst/>
              <a:rect l="l" t="t" r="r" b="b"/>
              <a:pathLst>
                <a:path w="34684" h="747" extrusionOk="0">
                  <a:moveTo>
                    <a:pt x="26545" y="0"/>
                  </a:moveTo>
                  <a:cubicBezTo>
                    <a:pt x="24716" y="0"/>
                    <a:pt x="22886" y="17"/>
                    <a:pt x="21059" y="36"/>
                  </a:cubicBezTo>
                  <a:cubicBezTo>
                    <a:pt x="16592" y="81"/>
                    <a:pt x="12124" y="157"/>
                    <a:pt x="7655" y="282"/>
                  </a:cubicBezTo>
                  <a:cubicBezTo>
                    <a:pt x="6396" y="317"/>
                    <a:pt x="5137" y="352"/>
                    <a:pt x="3877" y="397"/>
                  </a:cubicBezTo>
                  <a:cubicBezTo>
                    <a:pt x="3259" y="420"/>
                    <a:pt x="2641" y="447"/>
                    <a:pt x="2022" y="473"/>
                  </a:cubicBezTo>
                  <a:cubicBezTo>
                    <a:pt x="1379" y="500"/>
                    <a:pt x="740" y="566"/>
                    <a:pt x="97" y="597"/>
                  </a:cubicBezTo>
                  <a:cubicBezTo>
                    <a:pt x="3" y="601"/>
                    <a:pt x="1" y="747"/>
                    <a:pt x="95" y="747"/>
                  </a:cubicBezTo>
                  <a:cubicBezTo>
                    <a:pt x="96" y="747"/>
                    <a:pt x="96" y="747"/>
                    <a:pt x="97" y="747"/>
                  </a:cubicBezTo>
                  <a:lnTo>
                    <a:pt x="99" y="747"/>
                  </a:lnTo>
                  <a:cubicBezTo>
                    <a:pt x="328" y="740"/>
                    <a:pt x="556" y="739"/>
                    <a:pt x="785" y="739"/>
                  </a:cubicBezTo>
                  <a:cubicBezTo>
                    <a:pt x="938" y="739"/>
                    <a:pt x="1091" y="739"/>
                    <a:pt x="1244" y="739"/>
                  </a:cubicBezTo>
                  <a:cubicBezTo>
                    <a:pt x="1435" y="739"/>
                    <a:pt x="1626" y="738"/>
                    <a:pt x="1817" y="734"/>
                  </a:cubicBezTo>
                  <a:cubicBezTo>
                    <a:pt x="2365" y="722"/>
                    <a:pt x="2916" y="704"/>
                    <a:pt x="3464" y="687"/>
                  </a:cubicBezTo>
                  <a:cubicBezTo>
                    <a:pt x="4588" y="658"/>
                    <a:pt x="5710" y="621"/>
                    <a:pt x="6832" y="593"/>
                  </a:cubicBezTo>
                  <a:cubicBezTo>
                    <a:pt x="9077" y="533"/>
                    <a:pt x="11323" y="484"/>
                    <a:pt x="13566" y="449"/>
                  </a:cubicBezTo>
                  <a:cubicBezTo>
                    <a:pt x="16534" y="401"/>
                    <a:pt x="19501" y="381"/>
                    <a:pt x="22469" y="381"/>
                  </a:cubicBezTo>
                  <a:cubicBezTo>
                    <a:pt x="23969" y="381"/>
                    <a:pt x="25470" y="386"/>
                    <a:pt x="26971" y="395"/>
                  </a:cubicBezTo>
                  <a:cubicBezTo>
                    <a:pt x="28487" y="404"/>
                    <a:pt x="30002" y="416"/>
                    <a:pt x="31518" y="416"/>
                  </a:cubicBezTo>
                  <a:cubicBezTo>
                    <a:pt x="32523" y="416"/>
                    <a:pt x="33528" y="411"/>
                    <a:pt x="34534" y="395"/>
                  </a:cubicBezTo>
                  <a:cubicBezTo>
                    <a:pt x="34684" y="393"/>
                    <a:pt x="34682" y="169"/>
                    <a:pt x="34534" y="161"/>
                  </a:cubicBezTo>
                  <a:cubicBezTo>
                    <a:pt x="31875" y="37"/>
                    <a:pt x="29210" y="0"/>
                    <a:pt x="26545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3"/>
            <p:cNvSpPr/>
            <p:nvPr/>
          </p:nvSpPr>
          <p:spPr>
            <a:xfrm>
              <a:off x="6692350" y="4800225"/>
              <a:ext cx="49425" cy="37475"/>
            </a:xfrm>
            <a:custGeom>
              <a:avLst/>
              <a:gdLst/>
              <a:ahLst/>
              <a:cxnLst/>
              <a:rect l="l" t="t" r="r" b="b"/>
              <a:pathLst>
                <a:path w="1977" h="1499" extrusionOk="0">
                  <a:moveTo>
                    <a:pt x="501" y="537"/>
                  </a:moveTo>
                  <a:lnTo>
                    <a:pt x="499" y="539"/>
                  </a:lnTo>
                  <a:lnTo>
                    <a:pt x="499" y="539"/>
                  </a:lnTo>
                  <a:cubicBezTo>
                    <a:pt x="500" y="538"/>
                    <a:pt x="501" y="538"/>
                    <a:pt x="501" y="537"/>
                  </a:cubicBezTo>
                  <a:close/>
                  <a:moveTo>
                    <a:pt x="1830" y="1"/>
                  </a:moveTo>
                  <a:cubicBezTo>
                    <a:pt x="1818" y="1"/>
                    <a:pt x="1807" y="2"/>
                    <a:pt x="1796" y="5"/>
                  </a:cubicBezTo>
                  <a:cubicBezTo>
                    <a:pt x="1765" y="15"/>
                    <a:pt x="1730" y="36"/>
                    <a:pt x="1716" y="69"/>
                  </a:cubicBezTo>
                  <a:cubicBezTo>
                    <a:pt x="1677" y="147"/>
                    <a:pt x="1640" y="225"/>
                    <a:pt x="1605" y="305"/>
                  </a:cubicBezTo>
                  <a:cubicBezTo>
                    <a:pt x="1570" y="385"/>
                    <a:pt x="1537" y="463"/>
                    <a:pt x="1504" y="541"/>
                  </a:cubicBezTo>
                  <a:cubicBezTo>
                    <a:pt x="1436" y="699"/>
                    <a:pt x="1366" y="860"/>
                    <a:pt x="1299" y="1018"/>
                  </a:cubicBezTo>
                  <a:cubicBezTo>
                    <a:pt x="1282" y="1055"/>
                    <a:pt x="1266" y="1092"/>
                    <a:pt x="1250" y="1130"/>
                  </a:cubicBezTo>
                  <a:lnTo>
                    <a:pt x="1250" y="1130"/>
                  </a:lnTo>
                  <a:cubicBezTo>
                    <a:pt x="1163" y="1048"/>
                    <a:pt x="1083" y="959"/>
                    <a:pt x="1009" y="866"/>
                  </a:cubicBezTo>
                  <a:lnTo>
                    <a:pt x="1009" y="866"/>
                  </a:lnTo>
                  <a:lnTo>
                    <a:pt x="1031" y="892"/>
                  </a:lnTo>
                  <a:cubicBezTo>
                    <a:pt x="908" y="734"/>
                    <a:pt x="808" y="562"/>
                    <a:pt x="732" y="379"/>
                  </a:cubicBezTo>
                  <a:lnTo>
                    <a:pt x="732" y="379"/>
                  </a:lnTo>
                  <a:lnTo>
                    <a:pt x="744" y="412"/>
                  </a:lnTo>
                  <a:cubicBezTo>
                    <a:pt x="732" y="379"/>
                    <a:pt x="717" y="346"/>
                    <a:pt x="705" y="313"/>
                  </a:cubicBezTo>
                  <a:cubicBezTo>
                    <a:pt x="693" y="280"/>
                    <a:pt x="676" y="247"/>
                    <a:pt x="643" y="231"/>
                  </a:cubicBezTo>
                  <a:cubicBezTo>
                    <a:pt x="620" y="220"/>
                    <a:pt x="595" y="211"/>
                    <a:pt x="570" y="211"/>
                  </a:cubicBezTo>
                  <a:cubicBezTo>
                    <a:pt x="559" y="211"/>
                    <a:pt x="549" y="213"/>
                    <a:pt x="538" y="217"/>
                  </a:cubicBezTo>
                  <a:cubicBezTo>
                    <a:pt x="421" y="260"/>
                    <a:pt x="314" y="327"/>
                    <a:pt x="230" y="418"/>
                  </a:cubicBezTo>
                  <a:cubicBezTo>
                    <a:pt x="187" y="463"/>
                    <a:pt x="148" y="514"/>
                    <a:pt x="115" y="568"/>
                  </a:cubicBezTo>
                  <a:cubicBezTo>
                    <a:pt x="82" y="621"/>
                    <a:pt x="60" y="681"/>
                    <a:pt x="41" y="740"/>
                  </a:cubicBezTo>
                  <a:cubicBezTo>
                    <a:pt x="19" y="806"/>
                    <a:pt x="10" y="876"/>
                    <a:pt x="2" y="946"/>
                  </a:cubicBezTo>
                  <a:cubicBezTo>
                    <a:pt x="1" y="974"/>
                    <a:pt x="16" y="1007"/>
                    <a:pt x="37" y="1030"/>
                  </a:cubicBezTo>
                  <a:lnTo>
                    <a:pt x="37" y="1030"/>
                  </a:lnTo>
                  <a:cubicBezTo>
                    <a:pt x="41" y="1067"/>
                    <a:pt x="47" y="1103"/>
                    <a:pt x="56" y="1139"/>
                  </a:cubicBezTo>
                  <a:cubicBezTo>
                    <a:pt x="65" y="1171"/>
                    <a:pt x="95" y="1193"/>
                    <a:pt x="128" y="1193"/>
                  </a:cubicBezTo>
                  <a:cubicBezTo>
                    <a:pt x="130" y="1193"/>
                    <a:pt x="133" y="1193"/>
                    <a:pt x="136" y="1192"/>
                  </a:cubicBezTo>
                  <a:cubicBezTo>
                    <a:pt x="171" y="1186"/>
                    <a:pt x="199" y="1157"/>
                    <a:pt x="199" y="1121"/>
                  </a:cubicBezTo>
                  <a:cubicBezTo>
                    <a:pt x="199" y="1098"/>
                    <a:pt x="199" y="1075"/>
                    <a:pt x="199" y="1053"/>
                  </a:cubicBezTo>
                  <a:cubicBezTo>
                    <a:pt x="200" y="1048"/>
                    <a:pt x="201" y="1044"/>
                    <a:pt x="201" y="1039"/>
                  </a:cubicBezTo>
                  <a:lnTo>
                    <a:pt x="201" y="1039"/>
                  </a:lnTo>
                  <a:cubicBezTo>
                    <a:pt x="222" y="1023"/>
                    <a:pt x="239" y="1001"/>
                    <a:pt x="243" y="977"/>
                  </a:cubicBezTo>
                  <a:cubicBezTo>
                    <a:pt x="250" y="928"/>
                    <a:pt x="265" y="877"/>
                    <a:pt x="283" y="829"/>
                  </a:cubicBezTo>
                  <a:lnTo>
                    <a:pt x="283" y="829"/>
                  </a:lnTo>
                  <a:cubicBezTo>
                    <a:pt x="313" y="761"/>
                    <a:pt x="350" y="696"/>
                    <a:pt x="397" y="638"/>
                  </a:cubicBezTo>
                  <a:lnTo>
                    <a:pt x="397" y="638"/>
                  </a:lnTo>
                  <a:lnTo>
                    <a:pt x="374" y="664"/>
                  </a:lnTo>
                  <a:cubicBezTo>
                    <a:pt x="406" y="623"/>
                    <a:pt x="443" y="585"/>
                    <a:pt x="483" y="552"/>
                  </a:cubicBezTo>
                  <a:lnTo>
                    <a:pt x="483" y="552"/>
                  </a:lnTo>
                  <a:cubicBezTo>
                    <a:pt x="490" y="547"/>
                    <a:pt x="497" y="542"/>
                    <a:pt x="503" y="538"/>
                  </a:cubicBezTo>
                  <a:lnTo>
                    <a:pt x="503" y="538"/>
                  </a:lnTo>
                  <a:cubicBezTo>
                    <a:pt x="623" y="809"/>
                    <a:pt x="788" y="1059"/>
                    <a:pt x="997" y="1273"/>
                  </a:cubicBezTo>
                  <a:cubicBezTo>
                    <a:pt x="1062" y="1338"/>
                    <a:pt x="1130" y="1400"/>
                    <a:pt x="1204" y="1457"/>
                  </a:cubicBezTo>
                  <a:cubicBezTo>
                    <a:pt x="1220" y="1474"/>
                    <a:pt x="1241" y="1486"/>
                    <a:pt x="1266" y="1492"/>
                  </a:cubicBezTo>
                  <a:cubicBezTo>
                    <a:pt x="1278" y="1496"/>
                    <a:pt x="1290" y="1499"/>
                    <a:pt x="1302" y="1499"/>
                  </a:cubicBezTo>
                  <a:cubicBezTo>
                    <a:pt x="1308" y="1499"/>
                    <a:pt x="1315" y="1498"/>
                    <a:pt x="1321" y="1496"/>
                  </a:cubicBezTo>
                  <a:cubicBezTo>
                    <a:pt x="1360" y="1490"/>
                    <a:pt x="1407" y="1468"/>
                    <a:pt x="1424" y="1429"/>
                  </a:cubicBezTo>
                  <a:cubicBezTo>
                    <a:pt x="1564" y="1110"/>
                    <a:pt x="1701" y="792"/>
                    <a:pt x="1841" y="473"/>
                  </a:cubicBezTo>
                  <a:cubicBezTo>
                    <a:pt x="1884" y="375"/>
                    <a:pt x="1925" y="274"/>
                    <a:pt x="1964" y="173"/>
                  </a:cubicBezTo>
                  <a:cubicBezTo>
                    <a:pt x="1977" y="143"/>
                    <a:pt x="1968" y="93"/>
                    <a:pt x="1952" y="69"/>
                  </a:cubicBezTo>
                  <a:cubicBezTo>
                    <a:pt x="1933" y="42"/>
                    <a:pt x="1913" y="23"/>
                    <a:pt x="1886" y="11"/>
                  </a:cubicBezTo>
                  <a:cubicBezTo>
                    <a:pt x="1868" y="5"/>
                    <a:pt x="1849" y="1"/>
                    <a:pt x="1830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3"/>
            <p:cNvSpPr/>
            <p:nvPr/>
          </p:nvSpPr>
          <p:spPr>
            <a:xfrm>
              <a:off x="6678075" y="4851300"/>
              <a:ext cx="143675" cy="138950"/>
            </a:xfrm>
            <a:custGeom>
              <a:avLst/>
              <a:gdLst/>
              <a:ahLst/>
              <a:cxnLst/>
              <a:rect l="l" t="t" r="r" b="b"/>
              <a:pathLst>
                <a:path w="5747" h="5558" extrusionOk="0">
                  <a:moveTo>
                    <a:pt x="4756" y="179"/>
                  </a:moveTo>
                  <a:cubicBezTo>
                    <a:pt x="4754" y="179"/>
                    <a:pt x="4752" y="179"/>
                    <a:pt x="4751" y="179"/>
                  </a:cubicBezTo>
                  <a:lnTo>
                    <a:pt x="4751" y="179"/>
                  </a:lnTo>
                  <a:cubicBezTo>
                    <a:pt x="4752" y="179"/>
                    <a:pt x="4754" y="179"/>
                    <a:pt x="4756" y="179"/>
                  </a:cubicBezTo>
                  <a:close/>
                  <a:moveTo>
                    <a:pt x="4733" y="181"/>
                  </a:moveTo>
                  <a:cubicBezTo>
                    <a:pt x="4733" y="181"/>
                    <a:pt x="4732" y="181"/>
                    <a:pt x="4730" y="181"/>
                  </a:cubicBezTo>
                  <a:lnTo>
                    <a:pt x="4730" y="181"/>
                  </a:lnTo>
                  <a:cubicBezTo>
                    <a:pt x="4731" y="181"/>
                    <a:pt x="4732" y="181"/>
                    <a:pt x="4733" y="181"/>
                  </a:cubicBezTo>
                  <a:close/>
                  <a:moveTo>
                    <a:pt x="4445" y="226"/>
                  </a:moveTo>
                  <a:cubicBezTo>
                    <a:pt x="4442" y="227"/>
                    <a:pt x="4440" y="227"/>
                    <a:pt x="4438" y="228"/>
                  </a:cubicBezTo>
                  <a:cubicBezTo>
                    <a:pt x="4443" y="227"/>
                    <a:pt x="4445" y="227"/>
                    <a:pt x="4445" y="226"/>
                  </a:cubicBezTo>
                  <a:close/>
                  <a:moveTo>
                    <a:pt x="2361" y="3065"/>
                  </a:moveTo>
                  <a:cubicBezTo>
                    <a:pt x="2362" y="3066"/>
                    <a:pt x="2362" y="3067"/>
                    <a:pt x="2363" y="3067"/>
                  </a:cubicBezTo>
                  <a:cubicBezTo>
                    <a:pt x="2362" y="3066"/>
                    <a:pt x="2361" y="3066"/>
                    <a:pt x="2361" y="3065"/>
                  </a:cubicBezTo>
                  <a:close/>
                  <a:moveTo>
                    <a:pt x="1003" y="5163"/>
                  </a:moveTo>
                  <a:cubicBezTo>
                    <a:pt x="1003" y="5163"/>
                    <a:pt x="1001" y="5165"/>
                    <a:pt x="999" y="5167"/>
                  </a:cubicBezTo>
                  <a:lnTo>
                    <a:pt x="999" y="5167"/>
                  </a:lnTo>
                  <a:cubicBezTo>
                    <a:pt x="1000" y="5166"/>
                    <a:pt x="1001" y="5164"/>
                    <a:pt x="1003" y="5163"/>
                  </a:cubicBezTo>
                  <a:close/>
                  <a:moveTo>
                    <a:pt x="4851" y="0"/>
                  </a:moveTo>
                  <a:cubicBezTo>
                    <a:pt x="4648" y="0"/>
                    <a:pt x="4446" y="12"/>
                    <a:pt x="4244" y="31"/>
                  </a:cubicBezTo>
                  <a:cubicBezTo>
                    <a:pt x="3899" y="62"/>
                    <a:pt x="3556" y="115"/>
                    <a:pt x="3215" y="168"/>
                  </a:cubicBezTo>
                  <a:cubicBezTo>
                    <a:pt x="2852" y="228"/>
                    <a:pt x="2492" y="292"/>
                    <a:pt x="2130" y="353"/>
                  </a:cubicBezTo>
                  <a:cubicBezTo>
                    <a:pt x="1769" y="415"/>
                    <a:pt x="1434" y="470"/>
                    <a:pt x="1085" y="518"/>
                  </a:cubicBezTo>
                  <a:cubicBezTo>
                    <a:pt x="1066" y="522"/>
                    <a:pt x="1048" y="524"/>
                    <a:pt x="1029" y="526"/>
                  </a:cubicBezTo>
                  <a:cubicBezTo>
                    <a:pt x="1027" y="526"/>
                    <a:pt x="1015" y="528"/>
                    <a:pt x="1009" y="529"/>
                  </a:cubicBezTo>
                  <a:lnTo>
                    <a:pt x="1009" y="529"/>
                  </a:lnTo>
                  <a:cubicBezTo>
                    <a:pt x="1003" y="529"/>
                    <a:pt x="997" y="530"/>
                    <a:pt x="994" y="530"/>
                  </a:cubicBezTo>
                  <a:cubicBezTo>
                    <a:pt x="955" y="536"/>
                    <a:pt x="916" y="540"/>
                    <a:pt x="877" y="546"/>
                  </a:cubicBezTo>
                  <a:cubicBezTo>
                    <a:pt x="801" y="555"/>
                    <a:pt x="725" y="565"/>
                    <a:pt x="647" y="571"/>
                  </a:cubicBezTo>
                  <a:cubicBezTo>
                    <a:pt x="512" y="585"/>
                    <a:pt x="376" y="598"/>
                    <a:pt x="240" y="604"/>
                  </a:cubicBezTo>
                  <a:cubicBezTo>
                    <a:pt x="212" y="604"/>
                    <a:pt x="181" y="606"/>
                    <a:pt x="150" y="606"/>
                  </a:cubicBezTo>
                  <a:cubicBezTo>
                    <a:pt x="95" y="608"/>
                    <a:pt x="45" y="641"/>
                    <a:pt x="23" y="692"/>
                  </a:cubicBezTo>
                  <a:cubicBezTo>
                    <a:pt x="0" y="744"/>
                    <a:pt x="12" y="805"/>
                    <a:pt x="51" y="844"/>
                  </a:cubicBezTo>
                  <a:cubicBezTo>
                    <a:pt x="401" y="1194"/>
                    <a:pt x="740" y="1553"/>
                    <a:pt x="1068" y="1923"/>
                  </a:cubicBezTo>
                  <a:cubicBezTo>
                    <a:pt x="1231" y="2108"/>
                    <a:pt x="1393" y="2295"/>
                    <a:pt x="1551" y="2484"/>
                  </a:cubicBezTo>
                  <a:cubicBezTo>
                    <a:pt x="1709" y="2675"/>
                    <a:pt x="1870" y="2862"/>
                    <a:pt x="2026" y="3053"/>
                  </a:cubicBezTo>
                  <a:cubicBezTo>
                    <a:pt x="2114" y="3160"/>
                    <a:pt x="2204" y="3264"/>
                    <a:pt x="2291" y="3373"/>
                  </a:cubicBezTo>
                  <a:cubicBezTo>
                    <a:pt x="2311" y="3402"/>
                    <a:pt x="2334" y="3429"/>
                    <a:pt x="2354" y="3458"/>
                  </a:cubicBezTo>
                  <a:lnTo>
                    <a:pt x="2367" y="3474"/>
                  </a:lnTo>
                  <a:cubicBezTo>
                    <a:pt x="2368" y="3475"/>
                    <a:pt x="2376" y="3486"/>
                    <a:pt x="2379" y="3489"/>
                  </a:cubicBezTo>
                  <a:lnTo>
                    <a:pt x="2379" y="3489"/>
                  </a:lnTo>
                  <a:cubicBezTo>
                    <a:pt x="2377" y="3487"/>
                    <a:pt x="2375" y="3484"/>
                    <a:pt x="2373" y="3482"/>
                  </a:cubicBezTo>
                  <a:lnTo>
                    <a:pt x="2373" y="3482"/>
                  </a:lnTo>
                  <a:cubicBezTo>
                    <a:pt x="2377" y="3488"/>
                    <a:pt x="2379" y="3490"/>
                    <a:pt x="2379" y="3490"/>
                  </a:cubicBezTo>
                  <a:cubicBezTo>
                    <a:pt x="2379" y="3490"/>
                    <a:pt x="2379" y="3490"/>
                    <a:pt x="2379" y="3489"/>
                  </a:cubicBezTo>
                  <a:lnTo>
                    <a:pt x="2379" y="3489"/>
                  </a:lnTo>
                  <a:cubicBezTo>
                    <a:pt x="2387" y="3500"/>
                    <a:pt x="2397" y="3511"/>
                    <a:pt x="2406" y="3521"/>
                  </a:cubicBezTo>
                  <a:cubicBezTo>
                    <a:pt x="2424" y="3546"/>
                    <a:pt x="2443" y="3571"/>
                    <a:pt x="2461" y="3595"/>
                  </a:cubicBezTo>
                  <a:lnTo>
                    <a:pt x="2461" y="3595"/>
                  </a:lnTo>
                  <a:cubicBezTo>
                    <a:pt x="2197" y="3746"/>
                    <a:pt x="1946" y="3920"/>
                    <a:pt x="1705" y="4105"/>
                  </a:cubicBezTo>
                  <a:cubicBezTo>
                    <a:pt x="1432" y="4318"/>
                    <a:pt x="1179" y="4555"/>
                    <a:pt x="955" y="4818"/>
                  </a:cubicBezTo>
                  <a:cubicBezTo>
                    <a:pt x="824" y="4974"/>
                    <a:pt x="699" y="5136"/>
                    <a:pt x="583" y="5304"/>
                  </a:cubicBezTo>
                  <a:cubicBezTo>
                    <a:pt x="528" y="5389"/>
                    <a:pt x="604" y="5498"/>
                    <a:pt x="694" y="5500"/>
                  </a:cubicBezTo>
                  <a:cubicBezTo>
                    <a:pt x="1335" y="5506"/>
                    <a:pt x="1974" y="5512"/>
                    <a:pt x="2613" y="5520"/>
                  </a:cubicBezTo>
                  <a:cubicBezTo>
                    <a:pt x="3250" y="5526"/>
                    <a:pt x="3885" y="5528"/>
                    <a:pt x="4522" y="5533"/>
                  </a:cubicBezTo>
                  <a:cubicBezTo>
                    <a:pt x="4701" y="5535"/>
                    <a:pt x="4877" y="5535"/>
                    <a:pt x="5056" y="5537"/>
                  </a:cubicBezTo>
                  <a:cubicBezTo>
                    <a:pt x="5126" y="5537"/>
                    <a:pt x="5195" y="5531"/>
                    <a:pt x="5266" y="5531"/>
                  </a:cubicBezTo>
                  <a:cubicBezTo>
                    <a:pt x="5287" y="5531"/>
                    <a:pt x="5308" y="5531"/>
                    <a:pt x="5329" y="5533"/>
                  </a:cubicBezTo>
                  <a:cubicBezTo>
                    <a:pt x="5372" y="5537"/>
                    <a:pt x="5416" y="5541"/>
                    <a:pt x="5459" y="5545"/>
                  </a:cubicBezTo>
                  <a:cubicBezTo>
                    <a:pt x="5481" y="5547"/>
                    <a:pt x="5504" y="5547"/>
                    <a:pt x="5524" y="5549"/>
                  </a:cubicBezTo>
                  <a:cubicBezTo>
                    <a:pt x="5535" y="5551"/>
                    <a:pt x="5547" y="5551"/>
                    <a:pt x="5557" y="5553"/>
                  </a:cubicBezTo>
                  <a:cubicBezTo>
                    <a:pt x="5561" y="5553"/>
                    <a:pt x="5563" y="5554"/>
                    <a:pt x="5565" y="5554"/>
                  </a:cubicBezTo>
                  <a:lnTo>
                    <a:pt x="5565" y="5554"/>
                  </a:lnTo>
                  <a:cubicBezTo>
                    <a:pt x="5576" y="5556"/>
                    <a:pt x="5588" y="5557"/>
                    <a:pt x="5600" y="5557"/>
                  </a:cubicBezTo>
                  <a:cubicBezTo>
                    <a:pt x="5674" y="5557"/>
                    <a:pt x="5746" y="5491"/>
                    <a:pt x="5742" y="5415"/>
                  </a:cubicBezTo>
                  <a:cubicBezTo>
                    <a:pt x="5738" y="5339"/>
                    <a:pt x="5681" y="5274"/>
                    <a:pt x="5600" y="5274"/>
                  </a:cubicBezTo>
                  <a:lnTo>
                    <a:pt x="5590" y="5274"/>
                  </a:lnTo>
                  <a:cubicBezTo>
                    <a:pt x="5566" y="5277"/>
                    <a:pt x="5554" y="5279"/>
                    <a:pt x="5552" y="5279"/>
                  </a:cubicBezTo>
                  <a:cubicBezTo>
                    <a:pt x="5550" y="5279"/>
                    <a:pt x="5556" y="5278"/>
                    <a:pt x="5568" y="5276"/>
                  </a:cubicBezTo>
                  <a:cubicBezTo>
                    <a:pt x="5566" y="5275"/>
                    <a:pt x="5564" y="5275"/>
                    <a:pt x="5562" y="5275"/>
                  </a:cubicBezTo>
                  <a:cubicBezTo>
                    <a:pt x="5554" y="5275"/>
                    <a:pt x="5543" y="5278"/>
                    <a:pt x="5535" y="5278"/>
                  </a:cubicBezTo>
                  <a:cubicBezTo>
                    <a:pt x="5518" y="5278"/>
                    <a:pt x="5500" y="5280"/>
                    <a:pt x="5481" y="5282"/>
                  </a:cubicBezTo>
                  <a:cubicBezTo>
                    <a:pt x="5440" y="5284"/>
                    <a:pt x="5401" y="5286"/>
                    <a:pt x="5362" y="5288"/>
                  </a:cubicBezTo>
                  <a:cubicBezTo>
                    <a:pt x="5332" y="5291"/>
                    <a:pt x="5303" y="5293"/>
                    <a:pt x="5274" y="5293"/>
                  </a:cubicBezTo>
                  <a:cubicBezTo>
                    <a:pt x="5263" y="5293"/>
                    <a:pt x="5252" y="5293"/>
                    <a:pt x="5241" y="5292"/>
                  </a:cubicBezTo>
                  <a:cubicBezTo>
                    <a:pt x="5202" y="5290"/>
                    <a:pt x="5161" y="5288"/>
                    <a:pt x="5122" y="5284"/>
                  </a:cubicBezTo>
                  <a:cubicBezTo>
                    <a:pt x="5082" y="5282"/>
                    <a:pt x="5042" y="5281"/>
                    <a:pt x="5002" y="5281"/>
                  </a:cubicBezTo>
                  <a:cubicBezTo>
                    <a:pt x="4961" y="5281"/>
                    <a:pt x="4921" y="5282"/>
                    <a:pt x="4881" y="5282"/>
                  </a:cubicBezTo>
                  <a:cubicBezTo>
                    <a:pt x="4801" y="5280"/>
                    <a:pt x="4721" y="5280"/>
                    <a:pt x="4641" y="5278"/>
                  </a:cubicBezTo>
                  <a:cubicBezTo>
                    <a:pt x="4323" y="5274"/>
                    <a:pt x="4002" y="5272"/>
                    <a:pt x="3682" y="5267"/>
                  </a:cubicBezTo>
                  <a:cubicBezTo>
                    <a:pt x="3047" y="5259"/>
                    <a:pt x="2410" y="5253"/>
                    <a:pt x="1775" y="5249"/>
                  </a:cubicBezTo>
                  <a:cubicBezTo>
                    <a:pt x="1498" y="5247"/>
                    <a:pt x="1221" y="5246"/>
                    <a:pt x="943" y="5243"/>
                  </a:cubicBezTo>
                  <a:lnTo>
                    <a:pt x="943" y="5243"/>
                  </a:lnTo>
                  <a:cubicBezTo>
                    <a:pt x="948" y="5237"/>
                    <a:pt x="953" y="5231"/>
                    <a:pt x="957" y="5224"/>
                  </a:cubicBezTo>
                  <a:lnTo>
                    <a:pt x="992" y="5177"/>
                  </a:lnTo>
                  <a:cubicBezTo>
                    <a:pt x="995" y="5175"/>
                    <a:pt x="996" y="5172"/>
                    <a:pt x="998" y="5169"/>
                  </a:cubicBezTo>
                  <a:lnTo>
                    <a:pt x="998" y="5169"/>
                  </a:lnTo>
                  <a:lnTo>
                    <a:pt x="1019" y="5142"/>
                  </a:lnTo>
                  <a:cubicBezTo>
                    <a:pt x="1046" y="5107"/>
                    <a:pt x="1074" y="5074"/>
                    <a:pt x="1101" y="5039"/>
                  </a:cubicBezTo>
                  <a:cubicBezTo>
                    <a:pt x="1210" y="4908"/>
                    <a:pt x="1325" y="4783"/>
                    <a:pt x="1442" y="4659"/>
                  </a:cubicBezTo>
                  <a:cubicBezTo>
                    <a:pt x="1561" y="4538"/>
                    <a:pt x="1683" y="4423"/>
                    <a:pt x="1812" y="4314"/>
                  </a:cubicBezTo>
                  <a:cubicBezTo>
                    <a:pt x="1845" y="4285"/>
                    <a:pt x="1878" y="4259"/>
                    <a:pt x="1913" y="4230"/>
                  </a:cubicBezTo>
                  <a:cubicBezTo>
                    <a:pt x="1927" y="4218"/>
                    <a:pt x="1941" y="4207"/>
                    <a:pt x="1958" y="4195"/>
                  </a:cubicBezTo>
                  <a:lnTo>
                    <a:pt x="1983" y="4175"/>
                  </a:lnTo>
                  <a:cubicBezTo>
                    <a:pt x="1987" y="4172"/>
                    <a:pt x="1991" y="4168"/>
                    <a:pt x="1997" y="4164"/>
                  </a:cubicBezTo>
                  <a:cubicBezTo>
                    <a:pt x="2000" y="4162"/>
                    <a:pt x="2000" y="4161"/>
                    <a:pt x="2000" y="4161"/>
                  </a:cubicBezTo>
                  <a:lnTo>
                    <a:pt x="2000" y="4161"/>
                  </a:lnTo>
                  <a:cubicBezTo>
                    <a:pt x="2000" y="4161"/>
                    <a:pt x="1992" y="4167"/>
                    <a:pt x="1992" y="4167"/>
                  </a:cubicBezTo>
                  <a:cubicBezTo>
                    <a:pt x="1991" y="4167"/>
                    <a:pt x="1992" y="4166"/>
                    <a:pt x="1995" y="4164"/>
                  </a:cubicBezTo>
                  <a:cubicBezTo>
                    <a:pt x="2063" y="4113"/>
                    <a:pt x="2130" y="4064"/>
                    <a:pt x="2202" y="4018"/>
                  </a:cubicBezTo>
                  <a:cubicBezTo>
                    <a:pt x="2361" y="3914"/>
                    <a:pt x="2525" y="3819"/>
                    <a:pt x="2695" y="3735"/>
                  </a:cubicBezTo>
                  <a:cubicBezTo>
                    <a:pt x="2747" y="3708"/>
                    <a:pt x="2771" y="3624"/>
                    <a:pt x="2737" y="3575"/>
                  </a:cubicBezTo>
                  <a:cubicBezTo>
                    <a:pt x="2665" y="3472"/>
                    <a:pt x="2591" y="3371"/>
                    <a:pt x="2515" y="3271"/>
                  </a:cubicBezTo>
                  <a:cubicBezTo>
                    <a:pt x="2480" y="3221"/>
                    <a:pt x="2443" y="3172"/>
                    <a:pt x="2406" y="3123"/>
                  </a:cubicBezTo>
                  <a:cubicBezTo>
                    <a:pt x="2396" y="3110"/>
                    <a:pt x="2385" y="3096"/>
                    <a:pt x="2375" y="3084"/>
                  </a:cubicBezTo>
                  <a:lnTo>
                    <a:pt x="2365" y="3071"/>
                  </a:lnTo>
                  <a:cubicBezTo>
                    <a:pt x="2358" y="3062"/>
                    <a:pt x="2355" y="3058"/>
                    <a:pt x="2355" y="3058"/>
                  </a:cubicBezTo>
                  <a:lnTo>
                    <a:pt x="2355" y="3058"/>
                  </a:lnTo>
                  <a:cubicBezTo>
                    <a:pt x="2355" y="3058"/>
                    <a:pt x="2357" y="3060"/>
                    <a:pt x="2361" y="3065"/>
                  </a:cubicBezTo>
                  <a:lnTo>
                    <a:pt x="2361" y="3065"/>
                  </a:lnTo>
                  <a:cubicBezTo>
                    <a:pt x="2358" y="3061"/>
                    <a:pt x="2354" y="3052"/>
                    <a:pt x="2352" y="3051"/>
                  </a:cubicBezTo>
                  <a:cubicBezTo>
                    <a:pt x="2332" y="3022"/>
                    <a:pt x="2313" y="2995"/>
                    <a:pt x="2293" y="2967"/>
                  </a:cubicBezTo>
                  <a:cubicBezTo>
                    <a:pt x="2289" y="2962"/>
                    <a:pt x="2287" y="2956"/>
                    <a:pt x="2283" y="2950"/>
                  </a:cubicBezTo>
                  <a:lnTo>
                    <a:pt x="2270" y="2933"/>
                  </a:lnTo>
                  <a:lnTo>
                    <a:pt x="2270" y="2933"/>
                  </a:lnTo>
                  <a:cubicBezTo>
                    <a:pt x="2270" y="2933"/>
                    <a:pt x="2270" y="2934"/>
                    <a:pt x="2270" y="2934"/>
                  </a:cubicBezTo>
                  <a:lnTo>
                    <a:pt x="2262" y="2923"/>
                  </a:lnTo>
                  <a:lnTo>
                    <a:pt x="2270" y="2933"/>
                  </a:lnTo>
                  <a:lnTo>
                    <a:pt x="2270" y="2933"/>
                  </a:lnTo>
                  <a:cubicBezTo>
                    <a:pt x="2260" y="2927"/>
                    <a:pt x="2249" y="2907"/>
                    <a:pt x="2241" y="2899"/>
                  </a:cubicBezTo>
                  <a:cubicBezTo>
                    <a:pt x="2223" y="2872"/>
                    <a:pt x="2202" y="2847"/>
                    <a:pt x="2184" y="2821"/>
                  </a:cubicBezTo>
                  <a:cubicBezTo>
                    <a:pt x="2141" y="2765"/>
                    <a:pt x="2098" y="2710"/>
                    <a:pt x="2054" y="2652"/>
                  </a:cubicBezTo>
                  <a:cubicBezTo>
                    <a:pt x="1978" y="2556"/>
                    <a:pt x="1902" y="2457"/>
                    <a:pt x="1822" y="2363"/>
                  </a:cubicBezTo>
                  <a:cubicBezTo>
                    <a:pt x="1504" y="1980"/>
                    <a:pt x="1175" y="1609"/>
                    <a:pt x="834" y="1247"/>
                  </a:cubicBezTo>
                  <a:cubicBezTo>
                    <a:pt x="714" y="1119"/>
                    <a:pt x="592" y="992"/>
                    <a:pt x="468" y="867"/>
                  </a:cubicBezTo>
                  <a:lnTo>
                    <a:pt x="468" y="867"/>
                  </a:lnTo>
                  <a:cubicBezTo>
                    <a:pt x="656" y="851"/>
                    <a:pt x="842" y="828"/>
                    <a:pt x="1027" y="803"/>
                  </a:cubicBezTo>
                  <a:cubicBezTo>
                    <a:pt x="1370" y="756"/>
                    <a:pt x="1713" y="701"/>
                    <a:pt x="2054" y="641"/>
                  </a:cubicBezTo>
                  <a:cubicBezTo>
                    <a:pt x="2416" y="579"/>
                    <a:pt x="2776" y="514"/>
                    <a:pt x="3137" y="448"/>
                  </a:cubicBezTo>
                  <a:cubicBezTo>
                    <a:pt x="3476" y="388"/>
                    <a:pt x="3817" y="333"/>
                    <a:pt x="4156" y="273"/>
                  </a:cubicBezTo>
                  <a:cubicBezTo>
                    <a:pt x="4173" y="269"/>
                    <a:pt x="4191" y="267"/>
                    <a:pt x="4210" y="263"/>
                  </a:cubicBezTo>
                  <a:cubicBezTo>
                    <a:pt x="4218" y="263"/>
                    <a:pt x="4228" y="261"/>
                    <a:pt x="4238" y="259"/>
                  </a:cubicBezTo>
                  <a:cubicBezTo>
                    <a:pt x="4242" y="259"/>
                    <a:pt x="4249" y="257"/>
                    <a:pt x="4255" y="257"/>
                  </a:cubicBezTo>
                  <a:cubicBezTo>
                    <a:pt x="4260" y="256"/>
                    <a:pt x="4261" y="256"/>
                    <a:pt x="4260" y="256"/>
                  </a:cubicBezTo>
                  <a:cubicBezTo>
                    <a:pt x="4257" y="256"/>
                    <a:pt x="4243" y="257"/>
                    <a:pt x="4242" y="257"/>
                  </a:cubicBezTo>
                  <a:cubicBezTo>
                    <a:pt x="4241" y="257"/>
                    <a:pt x="4245" y="257"/>
                    <a:pt x="4259" y="255"/>
                  </a:cubicBezTo>
                  <a:cubicBezTo>
                    <a:pt x="4300" y="251"/>
                    <a:pt x="4341" y="242"/>
                    <a:pt x="4382" y="236"/>
                  </a:cubicBezTo>
                  <a:cubicBezTo>
                    <a:pt x="4390" y="234"/>
                    <a:pt x="4401" y="232"/>
                    <a:pt x="4409" y="230"/>
                  </a:cubicBezTo>
                  <a:cubicBezTo>
                    <a:pt x="4410" y="230"/>
                    <a:pt x="4412" y="230"/>
                    <a:pt x="4414" y="230"/>
                  </a:cubicBezTo>
                  <a:lnTo>
                    <a:pt x="4414" y="230"/>
                  </a:lnTo>
                  <a:cubicBezTo>
                    <a:pt x="4413" y="230"/>
                    <a:pt x="4412" y="230"/>
                    <a:pt x="4411" y="230"/>
                  </a:cubicBezTo>
                  <a:cubicBezTo>
                    <a:pt x="4404" y="231"/>
                    <a:pt x="4402" y="232"/>
                    <a:pt x="4403" y="232"/>
                  </a:cubicBezTo>
                  <a:cubicBezTo>
                    <a:pt x="4406" y="232"/>
                    <a:pt x="4441" y="226"/>
                    <a:pt x="4444" y="226"/>
                  </a:cubicBezTo>
                  <a:cubicBezTo>
                    <a:pt x="4445" y="226"/>
                    <a:pt x="4445" y="226"/>
                    <a:pt x="4445" y="226"/>
                  </a:cubicBezTo>
                  <a:lnTo>
                    <a:pt x="4445" y="226"/>
                  </a:lnTo>
                  <a:cubicBezTo>
                    <a:pt x="4461" y="223"/>
                    <a:pt x="4477" y="220"/>
                    <a:pt x="4493" y="218"/>
                  </a:cubicBezTo>
                  <a:lnTo>
                    <a:pt x="4542" y="209"/>
                  </a:lnTo>
                  <a:cubicBezTo>
                    <a:pt x="4553" y="209"/>
                    <a:pt x="4561" y="207"/>
                    <a:pt x="4569" y="205"/>
                  </a:cubicBezTo>
                  <a:cubicBezTo>
                    <a:pt x="4571" y="205"/>
                    <a:pt x="4573" y="205"/>
                    <a:pt x="4575" y="205"/>
                  </a:cubicBezTo>
                  <a:lnTo>
                    <a:pt x="4575" y="205"/>
                  </a:lnTo>
                  <a:cubicBezTo>
                    <a:pt x="4570" y="206"/>
                    <a:pt x="4566" y="207"/>
                    <a:pt x="4561" y="207"/>
                  </a:cubicBezTo>
                  <a:cubicBezTo>
                    <a:pt x="4575" y="205"/>
                    <a:pt x="4579" y="205"/>
                    <a:pt x="4578" y="205"/>
                  </a:cubicBezTo>
                  <a:lnTo>
                    <a:pt x="4578" y="205"/>
                  </a:lnTo>
                  <a:cubicBezTo>
                    <a:pt x="4578" y="205"/>
                    <a:pt x="4577" y="205"/>
                    <a:pt x="4575" y="205"/>
                  </a:cubicBezTo>
                  <a:lnTo>
                    <a:pt x="4575" y="205"/>
                  </a:lnTo>
                  <a:cubicBezTo>
                    <a:pt x="4583" y="204"/>
                    <a:pt x="4590" y="203"/>
                    <a:pt x="4598" y="201"/>
                  </a:cubicBezTo>
                  <a:cubicBezTo>
                    <a:pt x="4633" y="195"/>
                    <a:pt x="4666" y="191"/>
                    <a:pt x="4699" y="187"/>
                  </a:cubicBezTo>
                  <a:cubicBezTo>
                    <a:pt x="4707" y="185"/>
                    <a:pt x="4713" y="183"/>
                    <a:pt x="4721" y="183"/>
                  </a:cubicBezTo>
                  <a:cubicBezTo>
                    <a:pt x="4722" y="183"/>
                    <a:pt x="4722" y="183"/>
                    <a:pt x="4723" y="183"/>
                  </a:cubicBezTo>
                  <a:lnTo>
                    <a:pt x="4723" y="183"/>
                  </a:lnTo>
                  <a:cubicBezTo>
                    <a:pt x="4724" y="183"/>
                    <a:pt x="4725" y="183"/>
                    <a:pt x="4727" y="183"/>
                  </a:cubicBezTo>
                  <a:cubicBezTo>
                    <a:pt x="4735" y="183"/>
                    <a:pt x="4743" y="180"/>
                    <a:pt x="4751" y="179"/>
                  </a:cubicBezTo>
                  <a:lnTo>
                    <a:pt x="4751" y="179"/>
                  </a:lnTo>
                  <a:cubicBezTo>
                    <a:pt x="4749" y="179"/>
                    <a:pt x="4748" y="179"/>
                    <a:pt x="4746" y="180"/>
                  </a:cubicBezTo>
                  <a:lnTo>
                    <a:pt x="4746" y="180"/>
                  </a:lnTo>
                  <a:cubicBezTo>
                    <a:pt x="4748" y="179"/>
                    <a:pt x="4749" y="179"/>
                    <a:pt x="4750" y="179"/>
                  </a:cubicBezTo>
                  <a:cubicBezTo>
                    <a:pt x="4758" y="179"/>
                    <a:pt x="4768" y="177"/>
                    <a:pt x="4777" y="177"/>
                  </a:cubicBezTo>
                  <a:cubicBezTo>
                    <a:pt x="4838" y="170"/>
                    <a:pt x="4898" y="164"/>
                    <a:pt x="4959" y="160"/>
                  </a:cubicBezTo>
                  <a:cubicBezTo>
                    <a:pt x="4988" y="158"/>
                    <a:pt x="5015" y="156"/>
                    <a:pt x="5044" y="156"/>
                  </a:cubicBezTo>
                  <a:cubicBezTo>
                    <a:pt x="5140" y="152"/>
                    <a:pt x="5140" y="8"/>
                    <a:pt x="5044" y="4"/>
                  </a:cubicBezTo>
                  <a:cubicBezTo>
                    <a:pt x="4979" y="2"/>
                    <a:pt x="4915" y="0"/>
                    <a:pt x="4851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" name="Google Shape;3166;p32"/>
          <p:cNvSpPr/>
          <p:nvPr/>
        </p:nvSpPr>
        <p:spPr>
          <a:xfrm>
            <a:off x="810213" y="3115875"/>
            <a:ext cx="838200" cy="8382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dist="47625" dir="282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7" name="Google Shape;3167;p32"/>
          <p:cNvSpPr/>
          <p:nvPr/>
        </p:nvSpPr>
        <p:spPr>
          <a:xfrm>
            <a:off x="810213" y="1739925"/>
            <a:ext cx="838200" cy="8382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dist="47625" dir="282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8" name="Google Shape;3168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Material Necesario </a:t>
            </a:r>
            <a:endParaRPr dirty="0">
              <a:latin typeface="Unbounded SemiBold"/>
              <a:ea typeface="Unbounded SemiBold"/>
              <a:cs typeface="Unbounded SemiBold"/>
              <a:sym typeface="Unbounded SemiBold"/>
            </a:endParaRPr>
          </a:p>
        </p:txBody>
      </p:sp>
      <p:sp>
        <p:nvSpPr>
          <p:cNvPr id="3169" name="Google Shape;3169;p32"/>
          <p:cNvSpPr txBox="1">
            <a:spLocks noGrp="1"/>
          </p:cNvSpPr>
          <p:nvPr>
            <p:ph type="title" idx="2"/>
          </p:nvPr>
        </p:nvSpPr>
        <p:spPr>
          <a:xfrm>
            <a:off x="810225" y="1872675"/>
            <a:ext cx="838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170" name="Google Shape;3170;p32"/>
          <p:cNvSpPr txBox="1">
            <a:spLocks noGrp="1"/>
          </p:cNvSpPr>
          <p:nvPr>
            <p:ph type="title" idx="3"/>
          </p:nvPr>
        </p:nvSpPr>
        <p:spPr>
          <a:xfrm>
            <a:off x="810225" y="3248625"/>
            <a:ext cx="838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171" name="Google Shape;3171;p32"/>
          <p:cNvSpPr txBox="1">
            <a:spLocks noGrp="1"/>
          </p:cNvSpPr>
          <p:nvPr>
            <p:ph type="subTitle" idx="1"/>
          </p:nvPr>
        </p:nvSpPr>
        <p:spPr>
          <a:xfrm>
            <a:off x="1800825" y="1746825"/>
            <a:ext cx="5430300" cy="8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Cuaderno de cuadricula grande forrado con lustrina azul rey.</a:t>
            </a:r>
            <a:endParaRPr lang="es-MX" dirty="0"/>
          </a:p>
        </p:txBody>
      </p:sp>
      <p:sp>
        <p:nvSpPr>
          <p:cNvPr id="3172" name="Google Shape;3172;p32"/>
          <p:cNvSpPr txBox="1">
            <a:spLocks noGrp="1"/>
          </p:cNvSpPr>
          <p:nvPr>
            <p:ph type="subTitle" idx="4"/>
          </p:nvPr>
        </p:nvSpPr>
        <p:spPr>
          <a:xfrm>
            <a:off x="1800825" y="3122775"/>
            <a:ext cx="5430300" cy="8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Pluma, lápiz, borrador, calculadora </a:t>
            </a:r>
            <a:endParaRPr lang="es-MX" dirty="0"/>
          </a:p>
        </p:txBody>
      </p:sp>
      <p:grpSp>
        <p:nvGrpSpPr>
          <p:cNvPr id="3173" name="Google Shape;3173;p32"/>
          <p:cNvGrpSpPr/>
          <p:nvPr/>
        </p:nvGrpSpPr>
        <p:grpSpPr>
          <a:xfrm flipH="1">
            <a:off x="7159450" y="-266750"/>
            <a:ext cx="998650" cy="1061025"/>
            <a:chOff x="238125" y="1333450"/>
            <a:chExt cx="998650" cy="1061025"/>
          </a:xfrm>
        </p:grpSpPr>
        <p:sp>
          <p:nvSpPr>
            <p:cNvPr id="3174" name="Google Shape;3174;p32"/>
            <p:cNvSpPr/>
            <p:nvPr/>
          </p:nvSpPr>
          <p:spPr>
            <a:xfrm>
              <a:off x="255475" y="1333450"/>
              <a:ext cx="980550" cy="1048800"/>
            </a:xfrm>
            <a:custGeom>
              <a:avLst/>
              <a:gdLst/>
              <a:ahLst/>
              <a:cxnLst/>
              <a:rect l="l" t="t" r="r" b="b"/>
              <a:pathLst>
                <a:path w="39222" h="41952" extrusionOk="0">
                  <a:moveTo>
                    <a:pt x="3512" y="1"/>
                  </a:moveTo>
                  <a:lnTo>
                    <a:pt x="1933" y="1239"/>
                  </a:lnTo>
                  <a:lnTo>
                    <a:pt x="1753" y="4170"/>
                  </a:lnTo>
                  <a:lnTo>
                    <a:pt x="1" y="4173"/>
                  </a:lnTo>
                  <a:lnTo>
                    <a:pt x="33037" y="38661"/>
                  </a:lnTo>
                  <a:lnTo>
                    <a:pt x="34040" y="39043"/>
                  </a:lnTo>
                  <a:lnTo>
                    <a:pt x="34057" y="37423"/>
                  </a:lnTo>
                  <a:lnTo>
                    <a:pt x="35206" y="37645"/>
                  </a:lnTo>
                  <a:lnTo>
                    <a:pt x="35264" y="36087"/>
                  </a:lnTo>
                  <a:lnTo>
                    <a:pt x="39221" y="41952"/>
                  </a:lnTo>
                  <a:lnTo>
                    <a:pt x="39221" y="41952"/>
                  </a:lnTo>
                  <a:lnTo>
                    <a:pt x="36395" y="34697"/>
                  </a:lnTo>
                  <a:lnTo>
                    <a:pt x="3512" y="1"/>
                  </a:lnTo>
                  <a:close/>
                </a:path>
              </a:pathLst>
            </a:custGeom>
            <a:solidFill>
              <a:srgbClr val="061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32"/>
            <p:cNvSpPr/>
            <p:nvPr/>
          </p:nvSpPr>
          <p:spPr>
            <a:xfrm>
              <a:off x="1037100" y="2200825"/>
              <a:ext cx="198100" cy="193650"/>
            </a:xfrm>
            <a:custGeom>
              <a:avLst/>
              <a:gdLst/>
              <a:ahLst/>
              <a:cxnLst/>
              <a:rect l="l" t="t" r="r" b="b"/>
              <a:pathLst>
                <a:path w="7924" h="7746" extrusionOk="0">
                  <a:moveTo>
                    <a:pt x="1939" y="1"/>
                  </a:moveTo>
                  <a:cubicBezTo>
                    <a:pt x="1746" y="1"/>
                    <a:pt x="1" y="1556"/>
                    <a:pt x="1" y="1556"/>
                  </a:cubicBezTo>
                  <a:lnTo>
                    <a:pt x="1077" y="4556"/>
                  </a:lnTo>
                  <a:lnTo>
                    <a:pt x="5105" y="6653"/>
                  </a:lnTo>
                  <a:lnTo>
                    <a:pt x="7207" y="7745"/>
                  </a:lnTo>
                  <a:lnTo>
                    <a:pt x="7924" y="6981"/>
                  </a:lnTo>
                  <a:lnTo>
                    <a:pt x="6870" y="5052"/>
                  </a:lnTo>
                  <a:lnTo>
                    <a:pt x="4437" y="592"/>
                  </a:lnTo>
                  <a:cubicBezTo>
                    <a:pt x="4437" y="592"/>
                    <a:pt x="2065" y="87"/>
                    <a:pt x="1950" y="4"/>
                  </a:cubicBezTo>
                  <a:cubicBezTo>
                    <a:pt x="1948" y="2"/>
                    <a:pt x="1944" y="1"/>
                    <a:pt x="19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32"/>
            <p:cNvSpPr/>
            <p:nvPr/>
          </p:nvSpPr>
          <p:spPr>
            <a:xfrm>
              <a:off x="238125" y="1350000"/>
              <a:ext cx="913275" cy="974325"/>
            </a:xfrm>
            <a:custGeom>
              <a:avLst/>
              <a:gdLst/>
              <a:ahLst/>
              <a:cxnLst/>
              <a:rect l="l" t="t" r="r" b="b"/>
              <a:pathLst>
                <a:path w="36531" h="38973" extrusionOk="0">
                  <a:moveTo>
                    <a:pt x="3530" y="1"/>
                  </a:moveTo>
                  <a:lnTo>
                    <a:pt x="2886" y="1746"/>
                  </a:lnTo>
                  <a:lnTo>
                    <a:pt x="1200" y="3666"/>
                  </a:lnTo>
                  <a:lnTo>
                    <a:pt x="0" y="4102"/>
                  </a:lnTo>
                  <a:lnTo>
                    <a:pt x="33036" y="38589"/>
                  </a:lnTo>
                  <a:lnTo>
                    <a:pt x="34041" y="38972"/>
                  </a:lnTo>
                  <a:lnTo>
                    <a:pt x="34056" y="37351"/>
                  </a:lnTo>
                  <a:lnTo>
                    <a:pt x="35205" y="37575"/>
                  </a:lnTo>
                  <a:lnTo>
                    <a:pt x="35265" y="36016"/>
                  </a:lnTo>
                  <a:lnTo>
                    <a:pt x="36531" y="36357"/>
                  </a:lnTo>
                  <a:lnTo>
                    <a:pt x="36396" y="34625"/>
                  </a:lnTo>
                  <a:lnTo>
                    <a:pt x="3530" y="1"/>
                  </a:lnTo>
                  <a:close/>
                </a:path>
              </a:pathLst>
            </a:custGeom>
            <a:solidFill>
              <a:srgbClr val="005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32"/>
            <p:cNvSpPr/>
            <p:nvPr/>
          </p:nvSpPr>
          <p:spPr>
            <a:xfrm>
              <a:off x="238850" y="1350000"/>
              <a:ext cx="87550" cy="102375"/>
            </a:xfrm>
            <a:custGeom>
              <a:avLst/>
              <a:gdLst/>
              <a:ahLst/>
              <a:cxnLst/>
              <a:rect l="l" t="t" r="r" b="b"/>
              <a:pathLst>
                <a:path w="3502" h="4095" extrusionOk="0">
                  <a:moveTo>
                    <a:pt x="3501" y="1"/>
                  </a:moveTo>
                  <a:lnTo>
                    <a:pt x="2295" y="871"/>
                  </a:lnTo>
                  <a:lnTo>
                    <a:pt x="869" y="2512"/>
                  </a:lnTo>
                  <a:lnTo>
                    <a:pt x="1" y="4094"/>
                  </a:lnTo>
                  <a:lnTo>
                    <a:pt x="1" y="4094"/>
                  </a:lnTo>
                  <a:lnTo>
                    <a:pt x="1171" y="3666"/>
                  </a:lnTo>
                  <a:lnTo>
                    <a:pt x="2857" y="1746"/>
                  </a:lnTo>
                  <a:lnTo>
                    <a:pt x="35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32"/>
            <p:cNvSpPr/>
            <p:nvPr/>
          </p:nvSpPr>
          <p:spPr>
            <a:xfrm>
              <a:off x="264475" y="1380650"/>
              <a:ext cx="39650" cy="44675"/>
            </a:xfrm>
            <a:custGeom>
              <a:avLst/>
              <a:gdLst/>
              <a:ahLst/>
              <a:cxnLst/>
              <a:rect l="l" t="t" r="r" b="b"/>
              <a:pathLst>
                <a:path w="1586" h="1787" extrusionOk="0">
                  <a:moveTo>
                    <a:pt x="1510" y="1"/>
                  </a:moveTo>
                  <a:cubicBezTo>
                    <a:pt x="1410" y="1"/>
                    <a:pt x="1065" y="322"/>
                    <a:pt x="692" y="768"/>
                  </a:cubicBezTo>
                  <a:cubicBezTo>
                    <a:pt x="286" y="1257"/>
                    <a:pt x="1" y="1709"/>
                    <a:pt x="55" y="1778"/>
                  </a:cubicBezTo>
                  <a:cubicBezTo>
                    <a:pt x="60" y="1784"/>
                    <a:pt x="68" y="1787"/>
                    <a:pt x="77" y="1787"/>
                  </a:cubicBezTo>
                  <a:cubicBezTo>
                    <a:pt x="177" y="1787"/>
                    <a:pt x="521" y="1465"/>
                    <a:pt x="894" y="1019"/>
                  </a:cubicBezTo>
                  <a:cubicBezTo>
                    <a:pt x="1301" y="530"/>
                    <a:pt x="1586" y="80"/>
                    <a:pt x="1531" y="9"/>
                  </a:cubicBezTo>
                  <a:cubicBezTo>
                    <a:pt x="1526" y="3"/>
                    <a:pt x="1519" y="1"/>
                    <a:pt x="1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32"/>
            <p:cNvSpPr/>
            <p:nvPr/>
          </p:nvSpPr>
          <p:spPr>
            <a:xfrm>
              <a:off x="1174075" y="2327125"/>
              <a:ext cx="62700" cy="67350"/>
            </a:xfrm>
            <a:custGeom>
              <a:avLst/>
              <a:gdLst/>
              <a:ahLst/>
              <a:cxnLst/>
              <a:rect l="l" t="t" r="r" b="b"/>
              <a:pathLst>
                <a:path w="2508" h="2694" extrusionOk="0">
                  <a:moveTo>
                    <a:pt x="1391" y="0"/>
                  </a:moveTo>
                  <a:cubicBezTo>
                    <a:pt x="1096" y="1293"/>
                    <a:pt x="0" y="1784"/>
                    <a:pt x="0" y="1784"/>
                  </a:cubicBezTo>
                  <a:lnTo>
                    <a:pt x="1728" y="2693"/>
                  </a:lnTo>
                  <a:cubicBezTo>
                    <a:pt x="2507" y="2504"/>
                    <a:pt x="2445" y="1929"/>
                    <a:pt x="2445" y="1929"/>
                  </a:cubicBezTo>
                  <a:lnTo>
                    <a:pt x="13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32"/>
            <p:cNvSpPr/>
            <p:nvPr/>
          </p:nvSpPr>
          <p:spPr>
            <a:xfrm>
              <a:off x="736650" y="1920725"/>
              <a:ext cx="338625" cy="365325"/>
            </a:xfrm>
            <a:custGeom>
              <a:avLst/>
              <a:gdLst/>
              <a:ahLst/>
              <a:cxnLst/>
              <a:rect l="l" t="t" r="r" b="b"/>
              <a:pathLst>
                <a:path w="13545" h="14613" extrusionOk="0">
                  <a:moveTo>
                    <a:pt x="0" y="0"/>
                  </a:moveTo>
                  <a:cubicBezTo>
                    <a:pt x="1085" y="1257"/>
                    <a:pt x="2194" y="2494"/>
                    <a:pt x="3305" y="3728"/>
                  </a:cubicBezTo>
                  <a:lnTo>
                    <a:pt x="6667" y="7402"/>
                  </a:lnTo>
                  <a:lnTo>
                    <a:pt x="10078" y="11032"/>
                  </a:lnTo>
                  <a:cubicBezTo>
                    <a:pt x="11224" y="12236"/>
                    <a:pt x="12372" y="13435"/>
                    <a:pt x="13544" y="14613"/>
                  </a:cubicBezTo>
                  <a:cubicBezTo>
                    <a:pt x="12458" y="13355"/>
                    <a:pt x="11350" y="12118"/>
                    <a:pt x="10238" y="10885"/>
                  </a:cubicBezTo>
                  <a:lnTo>
                    <a:pt x="6876" y="7209"/>
                  </a:lnTo>
                  <a:lnTo>
                    <a:pt x="3466" y="3577"/>
                  </a:lnTo>
                  <a:cubicBezTo>
                    <a:pt x="2321" y="2376"/>
                    <a:pt x="1172" y="117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32"/>
            <p:cNvSpPr/>
            <p:nvPr/>
          </p:nvSpPr>
          <p:spPr>
            <a:xfrm>
              <a:off x="521950" y="1687275"/>
              <a:ext cx="175750" cy="189300"/>
            </a:xfrm>
            <a:custGeom>
              <a:avLst/>
              <a:gdLst/>
              <a:ahLst/>
              <a:cxnLst/>
              <a:rect l="l" t="t" r="r" b="b"/>
              <a:pathLst>
                <a:path w="7030" h="7572" extrusionOk="0">
                  <a:moveTo>
                    <a:pt x="0" y="0"/>
                  </a:moveTo>
                  <a:lnTo>
                    <a:pt x="0" y="0"/>
                  </a:lnTo>
                  <a:cubicBezTo>
                    <a:pt x="543" y="672"/>
                    <a:pt x="1108" y="1321"/>
                    <a:pt x="1678" y="1968"/>
                  </a:cubicBezTo>
                  <a:cubicBezTo>
                    <a:pt x="2247" y="2614"/>
                    <a:pt x="2834" y="3244"/>
                    <a:pt x="3412" y="3883"/>
                  </a:cubicBezTo>
                  <a:cubicBezTo>
                    <a:pt x="4005" y="4506"/>
                    <a:pt x="4590" y="5138"/>
                    <a:pt x="5192" y="5753"/>
                  </a:cubicBezTo>
                  <a:cubicBezTo>
                    <a:pt x="5795" y="6368"/>
                    <a:pt x="6401" y="6980"/>
                    <a:pt x="7030" y="7571"/>
                  </a:cubicBezTo>
                  <a:cubicBezTo>
                    <a:pt x="6487" y="6900"/>
                    <a:pt x="5922" y="6251"/>
                    <a:pt x="5352" y="5604"/>
                  </a:cubicBezTo>
                  <a:cubicBezTo>
                    <a:pt x="4784" y="4958"/>
                    <a:pt x="4197" y="4327"/>
                    <a:pt x="3620" y="3689"/>
                  </a:cubicBezTo>
                  <a:cubicBezTo>
                    <a:pt x="3027" y="3066"/>
                    <a:pt x="2441" y="2434"/>
                    <a:pt x="1839" y="1819"/>
                  </a:cubicBezTo>
                  <a:cubicBezTo>
                    <a:pt x="1236" y="1204"/>
                    <a:pt x="629" y="592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2" name="Google Shape;3182;p32"/>
          <p:cNvGrpSpPr/>
          <p:nvPr/>
        </p:nvGrpSpPr>
        <p:grpSpPr>
          <a:xfrm rot="4499947" flipH="1">
            <a:off x="546130" y="4429952"/>
            <a:ext cx="539079" cy="348101"/>
            <a:chOff x="3941313" y="681850"/>
            <a:chExt cx="282625" cy="182500"/>
          </a:xfrm>
        </p:grpSpPr>
        <p:sp>
          <p:nvSpPr>
            <p:cNvPr id="3183" name="Google Shape;3183;p32"/>
            <p:cNvSpPr/>
            <p:nvPr/>
          </p:nvSpPr>
          <p:spPr>
            <a:xfrm>
              <a:off x="4082563" y="737050"/>
              <a:ext cx="122750" cy="113225"/>
            </a:xfrm>
            <a:custGeom>
              <a:avLst/>
              <a:gdLst/>
              <a:ahLst/>
              <a:cxnLst/>
              <a:rect l="l" t="t" r="r" b="b"/>
              <a:pathLst>
                <a:path w="4910" h="4529" extrusionOk="0">
                  <a:moveTo>
                    <a:pt x="1274" y="0"/>
                  </a:moveTo>
                  <a:lnTo>
                    <a:pt x="0" y="2970"/>
                  </a:lnTo>
                  <a:lnTo>
                    <a:pt x="3637" y="4529"/>
                  </a:lnTo>
                  <a:lnTo>
                    <a:pt x="4909" y="1557"/>
                  </a:lnTo>
                  <a:lnTo>
                    <a:pt x="12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32"/>
            <p:cNvSpPr/>
            <p:nvPr/>
          </p:nvSpPr>
          <p:spPr>
            <a:xfrm>
              <a:off x="4150263" y="755375"/>
              <a:ext cx="68825" cy="106900"/>
            </a:xfrm>
            <a:custGeom>
              <a:avLst/>
              <a:gdLst/>
              <a:ahLst/>
              <a:cxnLst/>
              <a:rect l="l" t="t" r="r" b="b"/>
              <a:pathLst>
                <a:path w="2753" h="4276" extrusionOk="0">
                  <a:moveTo>
                    <a:pt x="2115" y="0"/>
                  </a:moveTo>
                  <a:cubicBezTo>
                    <a:pt x="1638" y="0"/>
                    <a:pt x="962" y="731"/>
                    <a:pt x="517" y="1769"/>
                  </a:cubicBezTo>
                  <a:cubicBezTo>
                    <a:pt x="20" y="2932"/>
                    <a:pt x="1" y="4040"/>
                    <a:pt x="475" y="4243"/>
                  </a:cubicBezTo>
                  <a:cubicBezTo>
                    <a:pt x="526" y="4265"/>
                    <a:pt x="580" y="4275"/>
                    <a:pt x="637" y="4275"/>
                  </a:cubicBezTo>
                  <a:cubicBezTo>
                    <a:pt x="1114" y="4275"/>
                    <a:pt x="1790" y="3544"/>
                    <a:pt x="2236" y="2505"/>
                  </a:cubicBezTo>
                  <a:cubicBezTo>
                    <a:pt x="2733" y="1342"/>
                    <a:pt x="2752" y="236"/>
                    <a:pt x="2278" y="32"/>
                  </a:cubicBezTo>
                  <a:cubicBezTo>
                    <a:pt x="2227" y="11"/>
                    <a:pt x="2173" y="0"/>
                    <a:pt x="2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32"/>
            <p:cNvSpPr/>
            <p:nvPr/>
          </p:nvSpPr>
          <p:spPr>
            <a:xfrm>
              <a:off x="4155138" y="757450"/>
              <a:ext cx="68800" cy="106900"/>
            </a:xfrm>
            <a:custGeom>
              <a:avLst/>
              <a:gdLst/>
              <a:ahLst/>
              <a:cxnLst/>
              <a:rect l="l" t="t" r="r" b="b"/>
              <a:pathLst>
                <a:path w="2752" h="4276" extrusionOk="0">
                  <a:moveTo>
                    <a:pt x="2115" y="0"/>
                  </a:moveTo>
                  <a:cubicBezTo>
                    <a:pt x="1637" y="0"/>
                    <a:pt x="961" y="732"/>
                    <a:pt x="516" y="1769"/>
                  </a:cubicBezTo>
                  <a:cubicBezTo>
                    <a:pt x="19" y="2932"/>
                    <a:pt x="0" y="4040"/>
                    <a:pt x="474" y="4243"/>
                  </a:cubicBezTo>
                  <a:cubicBezTo>
                    <a:pt x="525" y="4265"/>
                    <a:pt x="579" y="4276"/>
                    <a:pt x="636" y="4276"/>
                  </a:cubicBezTo>
                  <a:cubicBezTo>
                    <a:pt x="1112" y="4276"/>
                    <a:pt x="1789" y="3543"/>
                    <a:pt x="2235" y="2506"/>
                  </a:cubicBezTo>
                  <a:cubicBezTo>
                    <a:pt x="2732" y="1342"/>
                    <a:pt x="2751" y="236"/>
                    <a:pt x="2277" y="32"/>
                  </a:cubicBezTo>
                  <a:cubicBezTo>
                    <a:pt x="2226" y="11"/>
                    <a:pt x="2172" y="0"/>
                    <a:pt x="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32"/>
            <p:cNvSpPr/>
            <p:nvPr/>
          </p:nvSpPr>
          <p:spPr>
            <a:xfrm>
              <a:off x="4009213" y="681850"/>
              <a:ext cx="137925" cy="154700"/>
            </a:xfrm>
            <a:custGeom>
              <a:avLst/>
              <a:gdLst/>
              <a:ahLst/>
              <a:cxnLst/>
              <a:rect l="l" t="t" r="r" b="b"/>
              <a:pathLst>
                <a:path w="5517" h="6188" extrusionOk="0">
                  <a:moveTo>
                    <a:pt x="3466" y="0"/>
                  </a:moveTo>
                  <a:cubicBezTo>
                    <a:pt x="1332" y="390"/>
                    <a:pt x="0" y="4244"/>
                    <a:pt x="853" y="5814"/>
                  </a:cubicBezTo>
                  <a:lnTo>
                    <a:pt x="906" y="5861"/>
                  </a:lnTo>
                  <a:cubicBezTo>
                    <a:pt x="906" y="5861"/>
                    <a:pt x="1478" y="6187"/>
                    <a:pt x="2133" y="6187"/>
                  </a:cubicBezTo>
                  <a:cubicBezTo>
                    <a:pt x="2618" y="6187"/>
                    <a:pt x="3149" y="6009"/>
                    <a:pt x="3527" y="5386"/>
                  </a:cubicBezTo>
                  <a:cubicBezTo>
                    <a:pt x="3527" y="5386"/>
                    <a:pt x="2989" y="3944"/>
                    <a:pt x="4749" y="2377"/>
                  </a:cubicBezTo>
                  <a:cubicBezTo>
                    <a:pt x="4749" y="2377"/>
                    <a:pt x="5516" y="779"/>
                    <a:pt x="3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32"/>
            <p:cNvSpPr/>
            <p:nvPr/>
          </p:nvSpPr>
          <p:spPr>
            <a:xfrm>
              <a:off x="3941313" y="710075"/>
              <a:ext cx="110250" cy="54075"/>
            </a:xfrm>
            <a:custGeom>
              <a:avLst/>
              <a:gdLst/>
              <a:ahLst/>
              <a:cxnLst/>
              <a:rect l="l" t="t" r="r" b="b"/>
              <a:pathLst>
                <a:path w="4410" h="2163" extrusionOk="0">
                  <a:moveTo>
                    <a:pt x="1" y="1"/>
                  </a:moveTo>
                  <a:lnTo>
                    <a:pt x="4149" y="2162"/>
                  </a:lnTo>
                  <a:cubicBezTo>
                    <a:pt x="4149" y="2162"/>
                    <a:pt x="4255" y="1711"/>
                    <a:pt x="4408" y="1559"/>
                  </a:cubicBezTo>
                  <a:lnTo>
                    <a:pt x="4408" y="1559"/>
                  </a:lnTo>
                  <a:lnTo>
                    <a:pt x="4409" y="1560"/>
                  </a:lnTo>
                  <a:lnTo>
                    <a:pt x="4409" y="1558"/>
                  </a:lnTo>
                  <a:cubicBezTo>
                    <a:pt x="4409" y="1558"/>
                    <a:pt x="4408" y="1559"/>
                    <a:pt x="4408" y="1559"/>
                  </a:cubicBezTo>
                  <a:lnTo>
                    <a:pt x="4408" y="15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2"/>
            <p:cNvSpPr/>
            <p:nvPr/>
          </p:nvSpPr>
          <p:spPr>
            <a:xfrm>
              <a:off x="4012088" y="683675"/>
              <a:ext cx="137950" cy="154725"/>
            </a:xfrm>
            <a:custGeom>
              <a:avLst/>
              <a:gdLst/>
              <a:ahLst/>
              <a:cxnLst/>
              <a:rect l="l" t="t" r="r" b="b"/>
              <a:pathLst>
                <a:path w="5518" h="6189" extrusionOk="0">
                  <a:moveTo>
                    <a:pt x="3465" y="1"/>
                  </a:moveTo>
                  <a:cubicBezTo>
                    <a:pt x="1333" y="390"/>
                    <a:pt x="1" y="4245"/>
                    <a:pt x="852" y="5814"/>
                  </a:cubicBezTo>
                  <a:lnTo>
                    <a:pt x="905" y="5863"/>
                  </a:lnTo>
                  <a:cubicBezTo>
                    <a:pt x="905" y="5863"/>
                    <a:pt x="1477" y="6188"/>
                    <a:pt x="2132" y="6188"/>
                  </a:cubicBezTo>
                  <a:cubicBezTo>
                    <a:pt x="2617" y="6188"/>
                    <a:pt x="3148" y="6010"/>
                    <a:pt x="3527" y="5387"/>
                  </a:cubicBezTo>
                  <a:cubicBezTo>
                    <a:pt x="3527" y="5387"/>
                    <a:pt x="2990" y="3944"/>
                    <a:pt x="4750" y="2379"/>
                  </a:cubicBezTo>
                  <a:cubicBezTo>
                    <a:pt x="4750" y="2379"/>
                    <a:pt x="5517" y="782"/>
                    <a:pt x="3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32"/>
            <p:cNvSpPr/>
            <p:nvPr/>
          </p:nvSpPr>
          <p:spPr>
            <a:xfrm>
              <a:off x="4089763" y="743150"/>
              <a:ext cx="41100" cy="75200"/>
            </a:xfrm>
            <a:custGeom>
              <a:avLst/>
              <a:gdLst/>
              <a:ahLst/>
              <a:cxnLst/>
              <a:rect l="l" t="t" r="r" b="b"/>
              <a:pathLst>
                <a:path w="1644" h="3008" extrusionOk="0">
                  <a:moveTo>
                    <a:pt x="1643" y="0"/>
                  </a:moveTo>
                  <a:cubicBezTo>
                    <a:pt x="988" y="100"/>
                    <a:pt x="132" y="1310"/>
                    <a:pt x="188" y="2097"/>
                  </a:cubicBezTo>
                  <a:cubicBezTo>
                    <a:pt x="246" y="2914"/>
                    <a:pt x="421" y="3008"/>
                    <a:pt x="421" y="3008"/>
                  </a:cubicBezTo>
                  <a:cubicBezTo>
                    <a:pt x="0" y="1157"/>
                    <a:pt x="1643" y="0"/>
                    <a:pt x="1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32"/>
            <p:cNvSpPr/>
            <p:nvPr/>
          </p:nvSpPr>
          <p:spPr>
            <a:xfrm>
              <a:off x="4188738" y="766275"/>
              <a:ext cx="26700" cy="24850"/>
            </a:xfrm>
            <a:custGeom>
              <a:avLst/>
              <a:gdLst/>
              <a:ahLst/>
              <a:cxnLst/>
              <a:rect l="l" t="t" r="r" b="b"/>
              <a:pathLst>
                <a:path w="1068" h="994" extrusionOk="0">
                  <a:moveTo>
                    <a:pt x="686" y="1"/>
                  </a:moveTo>
                  <a:cubicBezTo>
                    <a:pt x="547" y="1"/>
                    <a:pt x="424" y="79"/>
                    <a:pt x="332" y="149"/>
                  </a:cubicBezTo>
                  <a:cubicBezTo>
                    <a:pt x="199" y="250"/>
                    <a:pt x="93" y="374"/>
                    <a:pt x="0" y="509"/>
                  </a:cubicBezTo>
                  <a:cubicBezTo>
                    <a:pt x="133" y="415"/>
                    <a:pt x="255" y="312"/>
                    <a:pt x="390" y="235"/>
                  </a:cubicBezTo>
                  <a:cubicBezTo>
                    <a:pt x="483" y="178"/>
                    <a:pt x="589" y="130"/>
                    <a:pt x="679" y="130"/>
                  </a:cubicBezTo>
                  <a:cubicBezTo>
                    <a:pt x="714" y="130"/>
                    <a:pt x="746" y="137"/>
                    <a:pt x="773" y="153"/>
                  </a:cubicBezTo>
                  <a:cubicBezTo>
                    <a:pt x="878" y="211"/>
                    <a:pt x="928" y="371"/>
                    <a:pt x="955" y="520"/>
                  </a:cubicBezTo>
                  <a:cubicBezTo>
                    <a:pt x="983" y="673"/>
                    <a:pt x="992" y="833"/>
                    <a:pt x="1005" y="994"/>
                  </a:cubicBezTo>
                  <a:cubicBezTo>
                    <a:pt x="1049" y="837"/>
                    <a:pt x="1068" y="675"/>
                    <a:pt x="1058" y="507"/>
                  </a:cubicBezTo>
                  <a:cubicBezTo>
                    <a:pt x="1047" y="348"/>
                    <a:pt x="1014" y="157"/>
                    <a:pt x="841" y="35"/>
                  </a:cubicBezTo>
                  <a:cubicBezTo>
                    <a:pt x="787" y="11"/>
                    <a:pt x="736" y="1"/>
                    <a:pt x="6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32"/>
            <p:cNvSpPr/>
            <p:nvPr/>
          </p:nvSpPr>
          <p:spPr>
            <a:xfrm>
              <a:off x="4130513" y="749250"/>
              <a:ext cx="43875" cy="20825"/>
            </a:xfrm>
            <a:custGeom>
              <a:avLst/>
              <a:gdLst/>
              <a:ahLst/>
              <a:cxnLst/>
              <a:rect l="l" t="t" r="r" b="b"/>
              <a:pathLst>
                <a:path w="1755" h="833" extrusionOk="0">
                  <a:moveTo>
                    <a:pt x="1" y="0"/>
                  </a:moveTo>
                  <a:lnTo>
                    <a:pt x="1" y="0"/>
                  </a:lnTo>
                  <a:cubicBezTo>
                    <a:pt x="268" y="190"/>
                    <a:pt x="559" y="332"/>
                    <a:pt x="849" y="478"/>
                  </a:cubicBezTo>
                  <a:cubicBezTo>
                    <a:pt x="1145" y="609"/>
                    <a:pt x="1437" y="745"/>
                    <a:pt x="1753" y="833"/>
                  </a:cubicBezTo>
                  <a:lnTo>
                    <a:pt x="1755" y="833"/>
                  </a:lnTo>
                  <a:cubicBezTo>
                    <a:pt x="1486" y="642"/>
                    <a:pt x="1196" y="500"/>
                    <a:pt x="907" y="354"/>
                  </a:cubicBezTo>
                  <a:cubicBezTo>
                    <a:pt x="611" y="223"/>
                    <a:pt x="318" y="8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2"/>
            <p:cNvSpPr/>
            <p:nvPr/>
          </p:nvSpPr>
          <p:spPr>
            <a:xfrm>
              <a:off x="4096013" y="690325"/>
              <a:ext cx="32850" cy="50225"/>
            </a:xfrm>
            <a:custGeom>
              <a:avLst/>
              <a:gdLst/>
              <a:ahLst/>
              <a:cxnLst/>
              <a:rect l="l" t="t" r="r" b="b"/>
              <a:pathLst>
                <a:path w="1314" h="2009" extrusionOk="0">
                  <a:moveTo>
                    <a:pt x="1" y="1"/>
                  </a:moveTo>
                  <a:lnTo>
                    <a:pt x="1" y="1"/>
                  </a:lnTo>
                  <a:cubicBezTo>
                    <a:pt x="190" y="112"/>
                    <a:pt x="371" y="231"/>
                    <a:pt x="540" y="364"/>
                  </a:cubicBezTo>
                  <a:cubicBezTo>
                    <a:pt x="706" y="498"/>
                    <a:pt x="869" y="641"/>
                    <a:pt x="983" y="816"/>
                  </a:cubicBezTo>
                  <a:cubicBezTo>
                    <a:pt x="1108" y="982"/>
                    <a:pt x="1185" y="1179"/>
                    <a:pt x="1204" y="1384"/>
                  </a:cubicBezTo>
                  <a:cubicBezTo>
                    <a:pt x="1231" y="1594"/>
                    <a:pt x="1155" y="1800"/>
                    <a:pt x="1088" y="2008"/>
                  </a:cubicBezTo>
                  <a:cubicBezTo>
                    <a:pt x="1205" y="1827"/>
                    <a:pt x="1313" y="1617"/>
                    <a:pt x="1309" y="1381"/>
                  </a:cubicBezTo>
                  <a:cubicBezTo>
                    <a:pt x="1312" y="1149"/>
                    <a:pt x="1223" y="924"/>
                    <a:pt x="1094" y="736"/>
                  </a:cubicBezTo>
                  <a:cubicBezTo>
                    <a:pt x="960" y="552"/>
                    <a:pt x="788" y="400"/>
                    <a:pt x="601" y="279"/>
                  </a:cubicBezTo>
                  <a:cubicBezTo>
                    <a:pt x="414" y="159"/>
                    <a:pt x="213" y="6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3" name="Google Shape;3193;p32"/>
          <p:cNvGrpSpPr/>
          <p:nvPr/>
        </p:nvGrpSpPr>
        <p:grpSpPr>
          <a:xfrm>
            <a:off x="8158100" y="3912813"/>
            <a:ext cx="545350" cy="824525"/>
            <a:chOff x="6674125" y="547075"/>
            <a:chExt cx="545350" cy="824525"/>
          </a:xfrm>
        </p:grpSpPr>
        <p:sp>
          <p:nvSpPr>
            <p:cNvPr id="3194" name="Google Shape;3194;p32"/>
            <p:cNvSpPr/>
            <p:nvPr/>
          </p:nvSpPr>
          <p:spPr>
            <a:xfrm>
              <a:off x="6677700" y="614975"/>
              <a:ext cx="11050" cy="586425"/>
            </a:xfrm>
            <a:custGeom>
              <a:avLst/>
              <a:gdLst/>
              <a:ahLst/>
              <a:cxnLst/>
              <a:rect l="l" t="t" r="r" b="b"/>
              <a:pathLst>
                <a:path w="442" h="23457" extrusionOk="0">
                  <a:moveTo>
                    <a:pt x="220" y="0"/>
                  </a:moveTo>
                  <a:cubicBezTo>
                    <a:pt x="110" y="0"/>
                    <a:pt x="0" y="72"/>
                    <a:pt x="0" y="214"/>
                  </a:cubicBezTo>
                  <a:lnTo>
                    <a:pt x="0" y="23243"/>
                  </a:lnTo>
                  <a:cubicBezTo>
                    <a:pt x="0" y="23385"/>
                    <a:pt x="111" y="23456"/>
                    <a:pt x="221" y="23456"/>
                  </a:cubicBezTo>
                  <a:cubicBezTo>
                    <a:pt x="331" y="23456"/>
                    <a:pt x="442" y="23385"/>
                    <a:pt x="442" y="23243"/>
                  </a:cubicBezTo>
                  <a:lnTo>
                    <a:pt x="442" y="214"/>
                  </a:lnTo>
                  <a:cubicBezTo>
                    <a:pt x="442" y="72"/>
                    <a:pt x="331" y="0"/>
                    <a:pt x="220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95" name="Google Shape;3195;p32"/>
            <p:cNvGrpSpPr/>
            <p:nvPr/>
          </p:nvGrpSpPr>
          <p:grpSpPr>
            <a:xfrm>
              <a:off x="6674125" y="547075"/>
              <a:ext cx="545350" cy="824525"/>
              <a:chOff x="6674125" y="547075"/>
              <a:chExt cx="545350" cy="824525"/>
            </a:xfrm>
          </p:grpSpPr>
          <p:sp>
            <p:nvSpPr>
              <p:cNvPr id="3196" name="Google Shape;3196;p32"/>
              <p:cNvSpPr/>
              <p:nvPr/>
            </p:nvSpPr>
            <p:spPr>
              <a:xfrm>
                <a:off x="6674125" y="1142800"/>
                <a:ext cx="545350" cy="141450"/>
              </a:xfrm>
              <a:custGeom>
                <a:avLst/>
                <a:gdLst/>
                <a:ahLst/>
                <a:cxnLst/>
                <a:rect l="l" t="t" r="r" b="b"/>
                <a:pathLst>
                  <a:path w="21814" h="5658" extrusionOk="0">
                    <a:moveTo>
                      <a:pt x="10405" y="431"/>
                    </a:moveTo>
                    <a:cubicBezTo>
                      <a:pt x="11215" y="431"/>
                      <a:pt x="12018" y="453"/>
                      <a:pt x="12806" y="487"/>
                    </a:cubicBezTo>
                    <a:cubicBezTo>
                      <a:pt x="14688" y="567"/>
                      <a:pt x="16589" y="751"/>
                      <a:pt x="18421" y="1202"/>
                    </a:cubicBezTo>
                    <a:cubicBezTo>
                      <a:pt x="19161" y="1386"/>
                      <a:pt x="21297" y="1802"/>
                      <a:pt x="21368" y="2829"/>
                    </a:cubicBezTo>
                    <a:cubicBezTo>
                      <a:pt x="21307" y="3707"/>
                      <a:pt x="19652" y="4114"/>
                      <a:pt x="19010" y="4301"/>
                    </a:cubicBezTo>
                    <a:cubicBezTo>
                      <a:pt x="17449" y="4754"/>
                      <a:pt x="15813" y="4964"/>
                      <a:pt x="14196" y="5090"/>
                    </a:cubicBezTo>
                    <a:cubicBezTo>
                      <a:pt x="13014" y="5182"/>
                      <a:pt x="11808" y="5237"/>
                      <a:pt x="10596" y="5237"/>
                    </a:cubicBezTo>
                    <a:cubicBezTo>
                      <a:pt x="8171" y="5237"/>
                      <a:pt x="5725" y="5016"/>
                      <a:pt x="3410" y="4427"/>
                    </a:cubicBezTo>
                    <a:cubicBezTo>
                      <a:pt x="2655" y="4235"/>
                      <a:pt x="1022" y="3910"/>
                      <a:pt x="657" y="3079"/>
                    </a:cubicBezTo>
                    <a:cubicBezTo>
                      <a:pt x="272" y="2206"/>
                      <a:pt x="1958" y="1676"/>
                      <a:pt x="2512" y="1491"/>
                    </a:cubicBezTo>
                    <a:cubicBezTo>
                      <a:pt x="4999" y="667"/>
                      <a:pt x="7738" y="431"/>
                      <a:pt x="10405" y="431"/>
                    </a:cubicBezTo>
                    <a:close/>
                    <a:moveTo>
                      <a:pt x="11003" y="0"/>
                    </a:moveTo>
                    <a:cubicBezTo>
                      <a:pt x="9919" y="0"/>
                      <a:pt x="8835" y="43"/>
                      <a:pt x="7757" y="127"/>
                    </a:cubicBezTo>
                    <a:cubicBezTo>
                      <a:pt x="5894" y="272"/>
                      <a:pt x="3962" y="506"/>
                      <a:pt x="2191" y="1135"/>
                    </a:cubicBezTo>
                    <a:cubicBezTo>
                      <a:pt x="1493" y="1383"/>
                      <a:pt x="346" y="1794"/>
                      <a:pt x="167" y="2634"/>
                    </a:cubicBezTo>
                    <a:cubicBezTo>
                      <a:pt x="1" y="3412"/>
                      <a:pt x="831" y="3924"/>
                      <a:pt x="1421" y="4210"/>
                    </a:cubicBezTo>
                    <a:cubicBezTo>
                      <a:pt x="2870" y="4911"/>
                      <a:pt x="4550" y="5169"/>
                      <a:pt x="6131" y="5367"/>
                    </a:cubicBezTo>
                    <a:cubicBezTo>
                      <a:pt x="7712" y="5567"/>
                      <a:pt x="9310" y="5658"/>
                      <a:pt x="10907" y="5658"/>
                    </a:cubicBezTo>
                    <a:cubicBezTo>
                      <a:pt x="11659" y="5658"/>
                      <a:pt x="12410" y="5637"/>
                      <a:pt x="13159" y="5599"/>
                    </a:cubicBezTo>
                    <a:cubicBezTo>
                      <a:pt x="15297" y="5489"/>
                      <a:pt x="17518" y="5272"/>
                      <a:pt x="19560" y="4594"/>
                    </a:cubicBezTo>
                    <a:cubicBezTo>
                      <a:pt x="20357" y="4330"/>
                      <a:pt x="21666" y="3890"/>
                      <a:pt x="21803" y="2910"/>
                    </a:cubicBezTo>
                    <a:lnTo>
                      <a:pt x="21803" y="2910"/>
                    </a:lnTo>
                    <a:cubicBezTo>
                      <a:pt x="21810" y="2887"/>
                      <a:pt x="21813" y="2860"/>
                      <a:pt x="21811" y="2829"/>
                    </a:cubicBezTo>
                    <a:lnTo>
                      <a:pt x="21811" y="2829"/>
                    </a:lnTo>
                    <a:cubicBezTo>
                      <a:pt x="21811" y="2829"/>
                      <a:pt x="21811" y="2829"/>
                      <a:pt x="21811" y="2829"/>
                    </a:cubicBezTo>
                    <a:cubicBezTo>
                      <a:pt x="21813" y="2799"/>
                      <a:pt x="21810" y="2772"/>
                      <a:pt x="21803" y="2748"/>
                    </a:cubicBezTo>
                    <a:lnTo>
                      <a:pt x="21803" y="2748"/>
                    </a:lnTo>
                    <a:cubicBezTo>
                      <a:pt x="21691" y="1961"/>
                      <a:pt x="20799" y="1547"/>
                      <a:pt x="20141" y="1279"/>
                    </a:cubicBezTo>
                    <a:cubicBezTo>
                      <a:pt x="18531" y="622"/>
                      <a:pt x="16743" y="377"/>
                      <a:pt x="15025" y="202"/>
                    </a:cubicBezTo>
                    <a:cubicBezTo>
                      <a:pt x="13691" y="66"/>
                      <a:pt x="12347" y="0"/>
                      <a:pt x="11003" y="0"/>
                    </a:cubicBezTo>
                    <a:close/>
                  </a:path>
                </a:pathLst>
              </a:custGeom>
              <a:solidFill>
                <a:srgbClr val="2A2A2A">
                  <a:alpha val="798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32"/>
              <p:cNvSpPr/>
              <p:nvPr/>
            </p:nvSpPr>
            <p:spPr>
              <a:xfrm>
                <a:off x="6674125" y="547075"/>
                <a:ext cx="545350" cy="141450"/>
              </a:xfrm>
              <a:custGeom>
                <a:avLst/>
                <a:gdLst/>
                <a:ahLst/>
                <a:cxnLst/>
                <a:rect l="l" t="t" r="r" b="b"/>
                <a:pathLst>
                  <a:path w="21814" h="5658" extrusionOk="0">
                    <a:moveTo>
                      <a:pt x="10406" y="431"/>
                    </a:moveTo>
                    <a:cubicBezTo>
                      <a:pt x="11216" y="431"/>
                      <a:pt x="12019" y="453"/>
                      <a:pt x="12806" y="487"/>
                    </a:cubicBezTo>
                    <a:cubicBezTo>
                      <a:pt x="14688" y="567"/>
                      <a:pt x="16589" y="751"/>
                      <a:pt x="18421" y="1202"/>
                    </a:cubicBezTo>
                    <a:cubicBezTo>
                      <a:pt x="19161" y="1386"/>
                      <a:pt x="21297" y="1802"/>
                      <a:pt x="21368" y="2829"/>
                    </a:cubicBezTo>
                    <a:lnTo>
                      <a:pt x="21368" y="2831"/>
                    </a:lnTo>
                    <a:cubicBezTo>
                      <a:pt x="21307" y="3707"/>
                      <a:pt x="19652" y="4116"/>
                      <a:pt x="19010" y="4301"/>
                    </a:cubicBezTo>
                    <a:cubicBezTo>
                      <a:pt x="17449" y="4754"/>
                      <a:pt x="15813" y="4964"/>
                      <a:pt x="14196" y="5090"/>
                    </a:cubicBezTo>
                    <a:cubicBezTo>
                      <a:pt x="13014" y="5182"/>
                      <a:pt x="11808" y="5237"/>
                      <a:pt x="10596" y="5237"/>
                    </a:cubicBezTo>
                    <a:cubicBezTo>
                      <a:pt x="8171" y="5237"/>
                      <a:pt x="5725" y="5016"/>
                      <a:pt x="3410" y="4427"/>
                    </a:cubicBezTo>
                    <a:cubicBezTo>
                      <a:pt x="2655" y="4235"/>
                      <a:pt x="1022" y="3910"/>
                      <a:pt x="657" y="3079"/>
                    </a:cubicBezTo>
                    <a:cubicBezTo>
                      <a:pt x="272" y="2206"/>
                      <a:pt x="1958" y="1676"/>
                      <a:pt x="2512" y="1493"/>
                    </a:cubicBezTo>
                    <a:cubicBezTo>
                      <a:pt x="4999" y="667"/>
                      <a:pt x="7739" y="431"/>
                      <a:pt x="10406" y="431"/>
                    </a:cubicBezTo>
                    <a:close/>
                    <a:moveTo>
                      <a:pt x="11003" y="0"/>
                    </a:moveTo>
                    <a:cubicBezTo>
                      <a:pt x="9919" y="0"/>
                      <a:pt x="8835" y="43"/>
                      <a:pt x="7757" y="127"/>
                    </a:cubicBezTo>
                    <a:cubicBezTo>
                      <a:pt x="5894" y="272"/>
                      <a:pt x="3962" y="506"/>
                      <a:pt x="2191" y="1135"/>
                    </a:cubicBezTo>
                    <a:cubicBezTo>
                      <a:pt x="1493" y="1383"/>
                      <a:pt x="346" y="1794"/>
                      <a:pt x="167" y="2634"/>
                    </a:cubicBezTo>
                    <a:cubicBezTo>
                      <a:pt x="1" y="3412"/>
                      <a:pt x="831" y="3924"/>
                      <a:pt x="1421" y="4210"/>
                    </a:cubicBezTo>
                    <a:cubicBezTo>
                      <a:pt x="2870" y="4911"/>
                      <a:pt x="4550" y="5169"/>
                      <a:pt x="6131" y="5367"/>
                    </a:cubicBezTo>
                    <a:cubicBezTo>
                      <a:pt x="7712" y="5567"/>
                      <a:pt x="9310" y="5658"/>
                      <a:pt x="10907" y="5658"/>
                    </a:cubicBezTo>
                    <a:cubicBezTo>
                      <a:pt x="11659" y="5658"/>
                      <a:pt x="12410" y="5637"/>
                      <a:pt x="13159" y="5599"/>
                    </a:cubicBezTo>
                    <a:cubicBezTo>
                      <a:pt x="15297" y="5489"/>
                      <a:pt x="17518" y="5272"/>
                      <a:pt x="19560" y="4594"/>
                    </a:cubicBezTo>
                    <a:cubicBezTo>
                      <a:pt x="20356" y="4330"/>
                      <a:pt x="21666" y="3891"/>
                      <a:pt x="21803" y="2911"/>
                    </a:cubicBezTo>
                    <a:lnTo>
                      <a:pt x="21803" y="2911"/>
                    </a:lnTo>
                    <a:cubicBezTo>
                      <a:pt x="21810" y="2887"/>
                      <a:pt x="21813" y="2860"/>
                      <a:pt x="21811" y="2829"/>
                    </a:cubicBezTo>
                    <a:lnTo>
                      <a:pt x="21811" y="2829"/>
                    </a:lnTo>
                    <a:cubicBezTo>
                      <a:pt x="21811" y="2829"/>
                      <a:pt x="21811" y="2829"/>
                      <a:pt x="21811" y="2829"/>
                    </a:cubicBezTo>
                    <a:cubicBezTo>
                      <a:pt x="21813" y="2799"/>
                      <a:pt x="21810" y="2772"/>
                      <a:pt x="21803" y="2748"/>
                    </a:cubicBezTo>
                    <a:lnTo>
                      <a:pt x="21803" y="2748"/>
                    </a:lnTo>
                    <a:cubicBezTo>
                      <a:pt x="21691" y="1961"/>
                      <a:pt x="20799" y="1547"/>
                      <a:pt x="20141" y="1279"/>
                    </a:cubicBezTo>
                    <a:cubicBezTo>
                      <a:pt x="18531" y="622"/>
                      <a:pt x="16743" y="377"/>
                      <a:pt x="15025" y="202"/>
                    </a:cubicBezTo>
                    <a:cubicBezTo>
                      <a:pt x="13691" y="66"/>
                      <a:pt x="12347" y="0"/>
                      <a:pt x="11003" y="0"/>
                    </a:cubicBezTo>
                    <a:close/>
                  </a:path>
                </a:pathLst>
              </a:custGeom>
              <a:solidFill>
                <a:srgbClr val="2A2A2A">
                  <a:alpha val="798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32"/>
              <p:cNvSpPr/>
              <p:nvPr/>
            </p:nvSpPr>
            <p:spPr>
              <a:xfrm>
                <a:off x="7208325" y="614975"/>
                <a:ext cx="11100" cy="5864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23457" extrusionOk="0">
                    <a:moveTo>
                      <a:pt x="221" y="0"/>
                    </a:moveTo>
                    <a:cubicBezTo>
                      <a:pt x="111" y="0"/>
                      <a:pt x="0" y="72"/>
                      <a:pt x="0" y="214"/>
                    </a:cubicBezTo>
                    <a:lnTo>
                      <a:pt x="0" y="23243"/>
                    </a:lnTo>
                    <a:cubicBezTo>
                      <a:pt x="0" y="23385"/>
                      <a:pt x="111" y="23456"/>
                      <a:pt x="222" y="23456"/>
                    </a:cubicBezTo>
                    <a:cubicBezTo>
                      <a:pt x="333" y="23456"/>
                      <a:pt x="443" y="23385"/>
                      <a:pt x="443" y="23243"/>
                    </a:cubicBezTo>
                    <a:lnTo>
                      <a:pt x="443" y="214"/>
                    </a:lnTo>
                    <a:cubicBezTo>
                      <a:pt x="443" y="72"/>
                      <a:pt x="332" y="0"/>
                      <a:pt x="221" y="0"/>
                    </a:cubicBezTo>
                    <a:close/>
                  </a:path>
                </a:pathLst>
              </a:custGeom>
              <a:solidFill>
                <a:srgbClr val="2A2A2A">
                  <a:alpha val="798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32"/>
              <p:cNvSpPr/>
              <p:nvPr/>
            </p:nvSpPr>
            <p:spPr>
              <a:xfrm>
                <a:off x="6953850" y="556575"/>
                <a:ext cx="11100" cy="5410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2164" extrusionOk="0">
                    <a:moveTo>
                      <a:pt x="222" y="0"/>
                    </a:moveTo>
                    <a:cubicBezTo>
                      <a:pt x="111" y="0"/>
                      <a:pt x="0" y="71"/>
                      <a:pt x="0" y="214"/>
                    </a:cubicBezTo>
                    <a:lnTo>
                      <a:pt x="0" y="1949"/>
                    </a:lnTo>
                    <a:cubicBezTo>
                      <a:pt x="0" y="2092"/>
                      <a:pt x="111" y="2163"/>
                      <a:pt x="222" y="2163"/>
                    </a:cubicBezTo>
                    <a:cubicBezTo>
                      <a:pt x="333" y="2163"/>
                      <a:pt x="443" y="2092"/>
                      <a:pt x="443" y="1949"/>
                    </a:cubicBezTo>
                    <a:lnTo>
                      <a:pt x="443" y="214"/>
                    </a:lnTo>
                    <a:cubicBezTo>
                      <a:pt x="443" y="71"/>
                      <a:pt x="333" y="0"/>
                      <a:pt x="222" y="0"/>
                    </a:cubicBezTo>
                    <a:close/>
                  </a:path>
                </a:pathLst>
              </a:custGeom>
              <a:solidFill>
                <a:srgbClr val="2A2A2A">
                  <a:alpha val="798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32"/>
              <p:cNvSpPr/>
              <p:nvPr/>
            </p:nvSpPr>
            <p:spPr>
              <a:xfrm>
                <a:off x="6960525" y="670025"/>
                <a:ext cx="11100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2565" extrusionOk="0">
                    <a:moveTo>
                      <a:pt x="222" y="1"/>
                    </a:moveTo>
                    <a:cubicBezTo>
                      <a:pt x="111" y="1"/>
                      <a:pt x="0" y="72"/>
                      <a:pt x="0" y="214"/>
                    </a:cubicBezTo>
                    <a:lnTo>
                      <a:pt x="0" y="2350"/>
                    </a:lnTo>
                    <a:cubicBezTo>
                      <a:pt x="0" y="2493"/>
                      <a:pt x="111" y="2565"/>
                      <a:pt x="222" y="2565"/>
                    </a:cubicBezTo>
                    <a:cubicBezTo>
                      <a:pt x="332" y="2565"/>
                      <a:pt x="443" y="2493"/>
                      <a:pt x="443" y="2350"/>
                    </a:cubicBezTo>
                    <a:lnTo>
                      <a:pt x="443" y="214"/>
                    </a:lnTo>
                    <a:cubicBezTo>
                      <a:pt x="443" y="72"/>
                      <a:pt x="332" y="1"/>
                      <a:pt x="222" y="1"/>
                    </a:cubicBezTo>
                    <a:close/>
                  </a:path>
                </a:pathLst>
              </a:custGeom>
              <a:solidFill>
                <a:srgbClr val="2A2A2A">
                  <a:alpha val="798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32"/>
              <p:cNvSpPr/>
              <p:nvPr/>
            </p:nvSpPr>
            <p:spPr>
              <a:xfrm>
                <a:off x="6950500" y="800200"/>
                <a:ext cx="11100" cy="507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2030" extrusionOk="0">
                    <a:moveTo>
                      <a:pt x="222" y="0"/>
                    </a:moveTo>
                    <a:cubicBezTo>
                      <a:pt x="112" y="0"/>
                      <a:pt x="1" y="71"/>
                      <a:pt x="1" y="214"/>
                    </a:cubicBezTo>
                    <a:lnTo>
                      <a:pt x="1" y="1815"/>
                    </a:lnTo>
                    <a:cubicBezTo>
                      <a:pt x="1" y="1958"/>
                      <a:pt x="112" y="2030"/>
                      <a:pt x="222" y="2030"/>
                    </a:cubicBezTo>
                    <a:cubicBezTo>
                      <a:pt x="333" y="2030"/>
                      <a:pt x="444" y="1958"/>
                      <a:pt x="444" y="1815"/>
                    </a:cubicBezTo>
                    <a:lnTo>
                      <a:pt x="444" y="214"/>
                    </a:lnTo>
                    <a:cubicBezTo>
                      <a:pt x="444" y="71"/>
                      <a:pt x="333" y="0"/>
                      <a:pt x="222" y="0"/>
                    </a:cubicBezTo>
                    <a:close/>
                  </a:path>
                </a:pathLst>
              </a:custGeom>
              <a:solidFill>
                <a:srgbClr val="2A2A2A">
                  <a:alpha val="798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32"/>
              <p:cNvSpPr/>
              <p:nvPr/>
            </p:nvSpPr>
            <p:spPr>
              <a:xfrm>
                <a:off x="6943825" y="947050"/>
                <a:ext cx="11100" cy="574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2297" extrusionOk="0">
                    <a:moveTo>
                      <a:pt x="222" y="0"/>
                    </a:moveTo>
                    <a:cubicBezTo>
                      <a:pt x="112" y="0"/>
                      <a:pt x="1" y="72"/>
                      <a:pt x="1" y="215"/>
                    </a:cubicBezTo>
                    <a:lnTo>
                      <a:pt x="1" y="2084"/>
                    </a:lnTo>
                    <a:cubicBezTo>
                      <a:pt x="1" y="2226"/>
                      <a:pt x="112" y="2297"/>
                      <a:pt x="222" y="2297"/>
                    </a:cubicBezTo>
                    <a:cubicBezTo>
                      <a:pt x="333" y="2297"/>
                      <a:pt x="444" y="2226"/>
                      <a:pt x="444" y="2084"/>
                    </a:cubicBezTo>
                    <a:lnTo>
                      <a:pt x="444" y="215"/>
                    </a:lnTo>
                    <a:cubicBezTo>
                      <a:pt x="444" y="72"/>
                      <a:pt x="333" y="0"/>
                      <a:pt x="222" y="0"/>
                    </a:cubicBezTo>
                    <a:close/>
                  </a:path>
                </a:pathLst>
              </a:custGeom>
              <a:solidFill>
                <a:srgbClr val="2A2A2A">
                  <a:alpha val="798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32"/>
              <p:cNvSpPr/>
              <p:nvPr/>
            </p:nvSpPr>
            <p:spPr>
              <a:xfrm>
                <a:off x="6953850" y="1087200"/>
                <a:ext cx="11100" cy="7080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2832" extrusionOk="0">
                    <a:moveTo>
                      <a:pt x="222" y="1"/>
                    </a:moveTo>
                    <a:cubicBezTo>
                      <a:pt x="111" y="1"/>
                      <a:pt x="0" y="72"/>
                      <a:pt x="0" y="215"/>
                    </a:cubicBezTo>
                    <a:lnTo>
                      <a:pt x="0" y="2618"/>
                    </a:lnTo>
                    <a:cubicBezTo>
                      <a:pt x="0" y="2760"/>
                      <a:pt x="111" y="2832"/>
                      <a:pt x="222" y="2832"/>
                    </a:cubicBezTo>
                    <a:cubicBezTo>
                      <a:pt x="333" y="2832"/>
                      <a:pt x="443" y="2760"/>
                      <a:pt x="443" y="2618"/>
                    </a:cubicBezTo>
                    <a:lnTo>
                      <a:pt x="443" y="215"/>
                    </a:lnTo>
                    <a:cubicBezTo>
                      <a:pt x="443" y="72"/>
                      <a:pt x="333" y="1"/>
                      <a:pt x="222" y="1"/>
                    </a:cubicBezTo>
                    <a:close/>
                  </a:path>
                </a:pathLst>
              </a:custGeom>
              <a:solidFill>
                <a:srgbClr val="2A2A2A">
                  <a:alpha val="798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32"/>
              <p:cNvSpPr/>
              <p:nvPr/>
            </p:nvSpPr>
            <p:spPr>
              <a:xfrm>
                <a:off x="6953850" y="1217375"/>
                <a:ext cx="11100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2698" extrusionOk="0">
                    <a:moveTo>
                      <a:pt x="221" y="1"/>
                    </a:moveTo>
                    <a:cubicBezTo>
                      <a:pt x="111" y="1"/>
                      <a:pt x="0" y="72"/>
                      <a:pt x="0" y="215"/>
                    </a:cubicBezTo>
                    <a:lnTo>
                      <a:pt x="0" y="2484"/>
                    </a:lnTo>
                    <a:cubicBezTo>
                      <a:pt x="0" y="2626"/>
                      <a:pt x="111" y="2697"/>
                      <a:pt x="222" y="2697"/>
                    </a:cubicBezTo>
                    <a:cubicBezTo>
                      <a:pt x="333" y="2697"/>
                      <a:pt x="443" y="2626"/>
                      <a:pt x="443" y="2484"/>
                    </a:cubicBezTo>
                    <a:lnTo>
                      <a:pt x="443" y="215"/>
                    </a:lnTo>
                    <a:cubicBezTo>
                      <a:pt x="443" y="72"/>
                      <a:pt x="332" y="1"/>
                      <a:pt x="221" y="1"/>
                    </a:cubicBezTo>
                    <a:close/>
                  </a:path>
                </a:pathLst>
              </a:custGeom>
              <a:solidFill>
                <a:srgbClr val="2A2A2A">
                  <a:alpha val="798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32"/>
              <p:cNvSpPr/>
              <p:nvPr/>
            </p:nvSpPr>
            <p:spPr>
              <a:xfrm>
                <a:off x="6963850" y="1337525"/>
                <a:ext cx="11100" cy="3407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363" extrusionOk="0">
                    <a:moveTo>
                      <a:pt x="222" y="0"/>
                    </a:moveTo>
                    <a:cubicBezTo>
                      <a:pt x="111" y="0"/>
                      <a:pt x="1" y="71"/>
                      <a:pt x="1" y="214"/>
                    </a:cubicBezTo>
                    <a:lnTo>
                      <a:pt x="1" y="1149"/>
                    </a:lnTo>
                    <a:cubicBezTo>
                      <a:pt x="1" y="1291"/>
                      <a:pt x="111" y="1362"/>
                      <a:pt x="222" y="1362"/>
                    </a:cubicBezTo>
                    <a:cubicBezTo>
                      <a:pt x="333" y="1362"/>
                      <a:pt x="444" y="1291"/>
                      <a:pt x="444" y="1149"/>
                    </a:cubicBezTo>
                    <a:lnTo>
                      <a:pt x="444" y="214"/>
                    </a:lnTo>
                    <a:cubicBezTo>
                      <a:pt x="444" y="72"/>
                      <a:pt x="333" y="0"/>
                      <a:pt x="222" y="0"/>
                    </a:cubicBezTo>
                    <a:close/>
                  </a:path>
                </a:pathLst>
              </a:custGeom>
              <a:solidFill>
                <a:srgbClr val="2A2A2A">
                  <a:alpha val="798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06" name="Google Shape;3206;p32"/>
          <p:cNvGrpSpPr/>
          <p:nvPr/>
        </p:nvGrpSpPr>
        <p:grpSpPr>
          <a:xfrm>
            <a:off x="7159450" y="1701413"/>
            <a:ext cx="1187075" cy="309625"/>
            <a:chOff x="6179600" y="3762325"/>
            <a:chExt cx="1187075" cy="309625"/>
          </a:xfrm>
        </p:grpSpPr>
        <p:sp>
          <p:nvSpPr>
            <p:cNvPr id="3207" name="Google Shape;3207;p32"/>
            <p:cNvSpPr/>
            <p:nvPr/>
          </p:nvSpPr>
          <p:spPr>
            <a:xfrm>
              <a:off x="6199475" y="3788225"/>
              <a:ext cx="55150" cy="185850"/>
            </a:xfrm>
            <a:custGeom>
              <a:avLst/>
              <a:gdLst/>
              <a:ahLst/>
              <a:cxnLst/>
              <a:rect l="l" t="t" r="r" b="b"/>
              <a:pathLst>
                <a:path w="2206" h="7434" extrusionOk="0">
                  <a:moveTo>
                    <a:pt x="1631" y="364"/>
                  </a:moveTo>
                  <a:cubicBezTo>
                    <a:pt x="1628" y="364"/>
                    <a:pt x="1624" y="364"/>
                    <a:pt x="1622" y="364"/>
                  </a:cubicBezTo>
                  <a:cubicBezTo>
                    <a:pt x="1619" y="365"/>
                    <a:pt x="1617" y="365"/>
                    <a:pt x="1614" y="366"/>
                  </a:cubicBezTo>
                  <a:lnTo>
                    <a:pt x="1614" y="366"/>
                  </a:lnTo>
                  <a:cubicBezTo>
                    <a:pt x="1618" y="365"/>
                    <a:pt x="1626" y="365"/>
                    <a:pt x="1631" y="364"/>
                  </a:cubicBezTo>
                  <a:close/>
                  <a:moveTo>
                    <a:pt x="1086" y="652"/>
                  </a:moveTo>
                  <a:lnTo>
                    <a:pt x="1083" y="656"/>
                  </a:lnTo>
                  <a:cubicBezTo>
                    <a:pt x="1084" y="655"/>
                    <a:pt x="1085" y="653"/>
                    <a:pt x="1086" y="652"/>
                  </a:cubicBezTo>
                  <a:close/>
                  <a:moveTo>
                    <a:pt x="973" y="855"/>
                  </a:moveTo>
                  <a:lnTo>
                    <a:pt x="960" y="884"/>
                  </a:lnTo>
                  <a:cubicBezTo>
                    <a:pt x="964" y="874"/>
                    <a:pt x="968" y="865"/>
                    <a:pt x="973" y="855"/>
                  </a:cubicBezTo>
                  <a:close/>
                  <a:moveTo>
                    <a:pt x="1517" y="0"/>
                  </a:moveTo>
                  <a:cubicBezTo>
                    <a:pt x="1492" y="0"/>
                    <a:pt x="1468" y="2"/>
                    <a:pt x="1445" y="4"/>
                  </a:cubicBezTo>
                  <a:cubicBezTo>
                    <a:pt x="1316" y="17"/>
                    <a:pt x="1205" y="48"/>
                    <a:pt x="1088" y="101"/>
                  </a:cubicBezTo>
                  <a:cubicBezTo>
                    <a:pt x="862" y="202"/>
                    <a:pt x="693" y="411"/>
                    <a:pt x="590" y="631"/>
                  </a:cubicBezTo>
                  <a:cubicBezTo>
                    <a:pt x="469" y="890"/>
                    <a:pt x="418" y="1165"/>
                    <a:pt x="387" y="1449"/>
                  </a:cubicBezTo>
                  <a:cubicBezTo>
                    <a:pt x="356" y="1730"/>
                    <a:pt x="342" y="2028"/>
                    <a:pt x="321" y="2318"/>
                  </a:cubicBezTo>
                  <a:lnTo>
                    <a:pt x="258" y="3259"/>
                  </a:lnTo>
                  <a:cubicBezTo>
                    <a:pt x="212" y="3885"/>
                    <a:pt x="169" y="4514"/>
                    <a:pt x="126" y="5143"/>
                  </a:cubicBezTo>
                  <a:cubicBezTo>
                    <a:pt x="106" y="5453"/>
                    <a:pt x="83" y="5765"/>
                    <a:pt x="62" y="6075"/>
                  </a:cubicBezTo>
                  <a:cubicBezTo>
                    <a:pt x="40" y="6390"/>
                    <a:pt x="13" y="6706"/>
                    <a:pt x="5" y="7020"/>
                  </a:cubicBezTo>
                  <a:cubicBezTo>
                    <a:pt x="5" y="7057"/>
                    <a:pt x="3" y="7092"/>
                    <a:pt x="3" y="7129"/>
                  </a:cubicBezTo>
                  <a:cubicBezTo>
                    <a:pt x="1" y="7183"/>
                    <a:pt x="13" y="7236"/>
                    <a:pt x="23" y="7289"/>
                  </a:cubicBezTo>
                  <a:cubicBezTo>
                    <a:pt x="37" y="7367"/>
                    <a:pt x="127" y="7433"/>
                    <a:pt x="205" y="7433"/>
                  </a:cubicBezTo>
                  <a:cubicBezTo>
                    <a:pt x="208" y="7433"/>
                    <a:pt x="210" y="7433"/>
                    <a:pt x="212" y="7433"/>
                  </a:cubicBezTo>
                  <a:cubicBezTo>
                    <a:pt x="303" y="7429"/>
                    <a:pt x="375" y="7376"/>
                    <a:pt x="403" y="7289"/>
                  </a:cubicBezTo>
                  <a:cubicBezTo>
                    <a:pt x="412" y="7265"/>
                    <a:pt x="422" y="7240"/>
                    <a:pt x="428" y="7213"/>
                  </a:cubicBezTo>
                  <a:cubicBezTo>
                    <a:pt x="436" y="7179"/>
                    <a:pt x="436" y="7139"/>
                    <a:pt x="440" y="7103"/>
                  </a:cubicBezTo>
                  <a:lnTo>
                    <a:pt x="457" y="6953"/>
                  </a:lnTo>
                  <a:cubicBezTo>
                    <a:pt x="469" y="6854"/>
                    <a:pt x="477" y="6755"/>
                    <a:pt x="484" y="6657"/>
                  </a:cubicBezTo>
                  <a:cubicBezTo>
                    <a:pt x="498" y="6457"/>
                    <a:pt x="510" y="6260"/>
                    <a:pt x="525" y="6061"/>
                  </a:cubicBezTo>
                  <a:cubicBezTo>
                    <a:pt x="551" y="5664"/>
                    <a:pt x="578" y="5268"/>
                    <a:pt x="607" y="4873"/>
                  </a:cubicBezTo>
                  <a:cubicBezTo>
                    <a:pt x="660" y="4085"/>
                    <a:pt x="716" y="3296"/>
                    <a:pt x="769" y="2509"/>
                  </a:cubicBezTo>
                  <a:cubicBezTo>
                    <a:pt x="786" y="2287"/>
                    <a:pt x="800" y="2067"/>
                    <a:pt x="814" y="1845"/>
                  </a:cubicBezTo>
                  <a:cubicBezTo>
                    <a:pt x="828" y="1666"/>
                    <a:pt x="836" y="1486"/>
                    <a:pt x="860" y="1308"/>
                  </a:cubicBezTo>
                  <a:lnTo>
                    <a:pt x="860" y="1308"/>
                  </a:lnTo>
                  <a:lnTo>
                    <a:pt x="855" y="1340"/>
                  </a:lnTo>
                  <a:cubicBezTo>
                    <a:pt x="857" y="1327"/>
                    <a:pt x="859" y="1314"/>
                    <a:pt x="861" y="1302"/>
                  </a:cubicBezTo>
                  <a:lnTo>
                    <a:pt x="861" y="1302"/>
                  </a:lnTo>
                  <a:cubicBezTo>
                    <a:pt x="860" y="1304"/>
                    <a:pt x="860" y="1306"/>
                    <a:pt x="860" y="1308"/>
                  </a:cubicBezTo>
                  <a:lnTo>
                    <a:pt x="860" y="1308"/>
                  </a:lnTo>
                  <a:lnTo>
                    <a:pt x="861" y="1298"/>
                  </a:lnTo>
                  <a:lnTo>
                    <a:pt x="861" y="1298"/>
                  </a:lnTo>
                  <a:cubicBezTo>
                    <a:pt x="861" y="1299"/>
                    <a:pt x="861" y="1300"/>
                    <a:pt x="861" y="1302"/>
                  </a:cubicBezTo>
                  <a:lnTo>
                    <a:pt x="861" y="1302"/>
                  </a:lnTo>
                  <a:cubicBezTo>
                    <a:pt x="862" y="1295"/>
                    <a:pt x="863" y="1287"/>
                    <a:pt x="864" y="1280"/>
                  </a:cubicBezTo>
                  <a:lnTo>
                    <a:pt x="864" y="1280"/>
                  </a:lnTo>
                  <a:lnTo>
                    <a:pt x="861" y="1298"/>
                  </a:lnTo>
                  <a:lnTo>
                    <a:pt x="861" y="1298"/>
                  </a:lnTo>
                  <a:cubicBezTo>
                    <a:pt x="884" y="1143"/>
                    <a:pt x="919" y="989"/>
                    <a:pt x="979" y="842"/>
                  </a:cubicBezTo>
                  <a:lnTo>
                    <a:pt x="979" y="842"/>
                  </a:lnTo>
                  <a:cubicBezTo>
                    <a:pt x="1013" y="768"/>
                    <a:pt x="1055" y="697"/>
                    <a:pt x="1104" y="630"/>
                  </a:cubicBezTo>
                  <a:lnTo>
                    <a:pt x="1104" y="630"/>
                  </a:lnTo>
                  <a:cubicBezTo>
                    <a:pt x="1132" y="596"/>
                    <a:pt x="1163" y="564"/>
                    <a:pt x="1197" y="536"/>
                  </a:cubicBezTo>
                  <a:lnTo>
                    <a:pt x="1197" y="536"/>
                  </a:lnTo>
                  <a:lnTo>
                    <a:pt x="1180" y="549"/>
                  </a:lnTo>
                  <a:cubicBezTo>
                    <a:pt x="1186" y="544"/>
                    <a:pt x="1193" y="539"/>
                    <a:pt x="1199" y="534"/>
                  </a:cubicBezTo>
                  <a:lnTo>
                    <a:pt x="1199" y="534"/>
                  </a:lnTo>
                  <a:cubicBezTo>
                    <a:pt x="1198" y="534"/>
                    <a:pt x="1197" y="535"/>
                    <a:pt x="1197" y="536"/>
                  </a:cubicBezTo>
                  <a:lnTo>
                    <a:pt x="1197" y="536"/>
                  </a:lnTo>
                  <a:lnTo>
                    <a:pt x="1204" y="529"/>
                  </a:lnTo>
                  <a:lnTo>
                    <a:pt x="1204" y="529"/>
                  </a:lnTo>
                  <a:cubicBezTo>
                    <a:pt x="1203" y="531"/>
                    <a:pt x="1201" y="532"/>
                    <a:pt x="1199" y="534"/>
                  </a:cubicBezTo>
                  <a:lnTo>
                    <a:pt x="1199" y="534"/>
                  </a:lnTo>
                  <a:cubicBezTo>
                    <a:pt x="1207" y="527"/>
                    <a:pt x="1215" y="520"/>
                    <a:pt x="1223" y="514"/>
                  </a:cubicBezTo>
                  <a:lnTo>
                    <a:pt x="1223" y="514"/>
                  </a:lnTo>
                  <a:lnTo>
                    <a:pt x="1204" y="529"/>
                  </a:lnTo>
                  <a:lnTo>
                    <a:pt x="1204" y="529"/>
                  </a:lnTo>
                  <a:cubicBezTo>
                    <a:pt x="1221" y="516"/>
                    <a:pt x="1238" y="503"/>
                    <a:pt x="1256" y="489"/>
                  </a:cubicBezTo>
                  <a:lnTo>
                    <a:pt x="1256" y="489"/>
                  </a:lnTo>
                  <a:lnTo>
                    <a:pt x="1211" y="524"/>
                  </a:lnTo>
                  <a:cubicBezTo>
                    <a:pt x="1263" y="485"/>
                    <a:pt x="1318" y="453"/>
                    <a:pt x="1377" y="426"/>
                  </a:cubicBezTo>
                  <a:lnTo>
                    <a:pt x="1377" y="426"/>
                  </a:lnTo>
                  <a:cubicBezTo>
                    <a:pt x="1379" y="425"/>
                    <a:pt x="1380" y="425"/>
                    <a:pt x="1381" y="424"/>
                  </a:cubicBezTo>
                  <a:lnTo>
                    <a:pt x="1381" y="424"/>
                  </a:lnTo>
                  <a:cubicBezTo>
                    <a:pt x="1447" y="398"/>
                    <a:pt x="1516" y="380"/>
                    <a:pt x="1587" y="370"/>
                  </a:cubicBezTo>
                  <a:lnTo>
                    <a:pt x="1587" y="370"/>
                  </a:lnTo>
                  <a:lnTo>
                    <a:pt x="1537" y="376"/>
                  </a:lnTo>
                  <a:cubicBezTo>
                    <a:pt x="1564" y="373"/>
                    <a:pt x="1588" y="371"/>
                    <a:pt x="1614" y="366"/>
                  </a:cubicBezTo>
                  <a:lnTo>
                    <a:pt x="1614" y="366"/>
                  </a:lnTo>
                  <a:cubicBezTo>
                    <a:pt x="1612" y="366"/>
                    <a:pt x="1611" y="366"/>
                    <a:pt x="1610" y="366"/>
                  </a:cubicBezTo>
                  <a:cubicBezTo>
                    <a:pt x="1608" y="366"/>
                    <a:pt x="1610" y="365"/>
                    <a:pt x="1620" y="364"/>
                  </a:cubicBezTo>
                  <a:cubicBezTo>
                    <a:pt x="1626" y="364"/>
                    <a:pt x="1632" y="363"/>
                    <a:pt x="1638" y="363"/>
                  </a:cubicBezTo>
                  <a:lnTo>
                    <a:pt x="1638" y="363"/>
                  </a:lnTo>
                  <a:cubicBezTo>
                    <a:pt x="1636" y="363"/>
                    <a:pt x="1634" y="363"/>
                    <a:pt x="1631" y="364"/>
                  </a:cubicBezTo>
                  <a:lnTo>
                    <a:pt x="1631" y="364"/>
                  </a:lnTo>
                  <a:cubicBezTo>
                    <a:pt x="1634" y="364"/>
                    <a:pt x="1637" y="363"/>
                    <a:pt x="1639" y="363"/>
                  </a:cubicBezTo>
                  <a:lnTo>
                    <a:pt x="1639" y="363"/>
                  </a:lnTo>
                  <a:cubicBezTo>
                    <a:pt x="1661" y="361"/>
                    <a:pt x="1681" y="360"/>
                    <a:pt x="1702" y="360"/>
                  </a:cubicBezTo>
                  <a:cubicBezTo>
                    <a:pt x="1729" y="360"/>
                    <a:pt x="1755" y="356"/>
                    <a:pt x="1780" y="356"/>
                  </a:cubicBezTo>
                  <a:cubicBezTo>
                    <a:pt x="1792" y="356"/>
                    <a:pt x="1805" y="356"/>
                    <a:pt x="1817" y="358"/>
                  </a:cubicBezTo>
                  <a:lnTo>
                    <a:pt x="1835" y="358"/>
                  </a:lnTo>
                  <a:cubicBezTo>
                    <a:pt x="1849" y="359"/>
                    <a:pt x="1848" y="362"/>
                    <a:pt x="1842" y="362"/>
                  </a:cubicBezTo>
                  <a:lnTo>
                    <a:pt x="1842" y="362"/>
                  </a:lnTo>
                  <a:cubicBezTo>
                    <a:pt x="1837" y="361"/>
                    <a:pt x="1832" y="359"/>
                    <a:pt x="1829" y="358"/>
                  </a:cubicBezTo>
                  <a:lnTo>
                    <a:pt x="1829" y="358"/>
                  </a:lnTo>
                  <a:cubicBezTo>
                    <a:pt x="1833" y="361"/>
                    <a:pt x="1838" y="362"/>
                    <a:pt x="1842" y="362"/>
                  </a:cubicBezTo>
                  <a:cubicBezTo>
                    <a:pt x="1842" y="362"/>
                    <a:pt x="1842" y="362"/>
                    <a:pt x="1842" y="362"/>
                  </a:cubicBezTo>
                  <a:lnTo>
                    <a:pt x="1842" y="362"/>
                  </a:lnTo>
                  <a:cubicBezTo>
                    <a:pt x="1850" y="364"/>
                    <a:pt x="1859" y="366"/>
                    <a:pt x="1864" y="368"/>
                  </a:cubicBezTo>
                  <a:cubicBezTo>
                    <a:pt x="1868" y="370"/>
                    <a:pt x="1871" y="370"/>
                    <a:pt x="1872" y="370"/>
                  </a:cubicBezTo>
                  <a:lnTo>
                    <a:pt x="1872" y="370"/>
                  </a:lnTo>
                  <a:cubicBezTo>
                    <a:pt x="1874" y="371"/>
                    <a:pt x="1876" y="373"/>
                    <a:pt x="1879" y="374"/>
                  </a:cubicBezTo>
                  <a:cubicBezTo>
                    <a:pt x="1901" y="385"/>
                    <a:pt x="1924" y="399"/>
                    <a:pt x="1944" y="413"/>
                  </a:cubicBezTo>
                  <a:cubicBezTo>
                    <a:pt x="1950" y="417"/>
                    <a:pt x="1957" y="422"/>
                    <a:pt x="1963" y="428"/>
                  </a:cubicBezTo>
                  <a:cubicBezTo>
                    <a:pt x="1971" y="436"/>
                    <a:pt x="1981" y="444"/>
                    <a:pt x="1989" y="452"/>
                  </a:cubicBezTo>
                  <a:cubicBezTo>
                    <a:pt x="1998" y="463"/>
                    <a:pt x="2006" y="471"/>
                    <a:pt x="2014" y="481"/>
                  </a:cubicBezTo>
                  <a:cubicBezTo>
                    <a:pt x="2018" y="485"/>
                    <a:pt x="2020" y="487"/>
                    <a:pt x="2020" y="487"/>
                  </a:cubicBezTo>
                  <a:cubicBezTo>
                    <a:pt x="2020" y="487"/>
                    <a:pt x="2020" y="487"/>
                    <a:pt x="2020" y="487"/>
                  </a:cubicBezTo>
                  <a:lnTo>
                    <a:pt x="2020" y="487"/>
                  </a:lnTo>
                  <a:cubicBezTo>
                    <a:pt x="2020" y="487"/>
                    <a:pt x="2020" y="487"/>
                    <a:pt x="2020" y="487"/>
                  </a:cubicBezTo>
                  <a:cubicBezTo>
                    <a:pt x="2024" y="493"/>
                    <a:pt x="2031" y="500"/>
                    <a:pt x="2035" y="506"/>
                  </a:cubicBezTo>
                  <a:cubicBezTo>
                    <a:pt x="2051" y="531"/>
                    <a:pt x="2079" y="548"/>
                    <a:pt x="2107" y="548"/>
                  </a:cubicBezTo>
                  <a:cubicBezTo>
                    <a:pt x="2118" y="548"/>
                    <a:pt x="2129" y="546"/>
                    <a:pt x="2139" y="541"/>
                  </a:cubicBezTo>
                  <a:cubicBezTo>
                    <a:pt x="2174" y="526"/>
                    <a:pt x="2205" y="481"/>
                    <a:pt x="2189" y="442"/>
                  </a:cubicBezTo>
                  <a:cubicBezTo>
                    <a:pt x="2152" y="350"/>
                    <a:pt x="2096" y="265"/>
                    <a:pt x="2020" y="202"/>
                  </a:cubicBezTo>
                  <a:cubicBezTo>
                    <a:pt x="1998" y="185"/>
                    <a:pt x="1977" y="169"/>
                    <a:pt x="1955" y="154"/>
                  </a:cubicBezTo>
                  <a:cubicBezTo>
                    <a:pt x="1950" y="150"/>
                    <a:pt x="1944" y="146"/>
                    <a:pt x="1940" y="144"/>
                  </a:cubicBezTo>
                  <a:lnTo>
                    <a:pt x="1940" y="144"/>
                  </a:lnTo>
                  <a:cubicBezTo>
                    <a:pt x="1928" y="134"/>
                    <a:pt x="1909" y="122"/>
                    <a:pt x="1897" y="113"/>
                  </a:cubicBezTo>
                  <a:cubicBezTo>
                    <a:pt x="1854" y="83"/>
                    <a:pt x="1805" y="54"/>
                    <a:pt x="1753" y="37"/>
                  </a:cubicBezTo>
                  <a:cubicBezTo>
                    <a:pt x="1712" y="23"/>
                    <a:pt x="1669" y="15"/>
                    <a:pt x="1626" y="9"/>
                  </a:cubicBezTo>
                  <a:lnTo>
                    <a:pt x="1609" y="7"/>
                  </a:lnTo>
                  <a:cubicBezTo>
                    <a:pt x="1577" y="2"/>
                    <a:pt x="1574" y="0"/>
                    <a:pt x="1552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2"/>
            <p:cNvSpPr/>
            <p:nvPr/>
          </p:nvSpPr>
          <p:spPr>
            <a:xfrm>
              <a:off x="6179600" y="3880975"/>
              <a:ext cx="56325" cy="6900"/>
            </a:xfrm>
            <a:custGeom>
              <a:avLst/>
              <a:gdLst/>
              <a:ahLst/>
              <a:cxnLst/>
              <a:rect l="l" t="t" r="r" b="b"/>
              <a:pathLst>
                <a:path w="2253" h="276" extrusionOk="0">
                  <a:moveTo>
                    <a:pt x="1737" y="1"/>
                  </a:moveTo>
                  <a:lnTo>
                    <a:pt x="1338" y="5"/>
                  </a:lnTo>
                  <a:cubicBezTo>
                    <a:pt x="1207" y="7"/>
                    <a:pt x="1075" y="9"/>
                    <a:pt x="944" y="13"/>
                  </a:cubicBezTo>
                  <a:lnTo>
                    <a:pt x="547" y="27"/>
                  </a:lnTo>
                  <a:cubicBezTo>
                    <a:pt x="399" y="34"/>
                    <a:pt x="249" y="38"/>
                    <a:pt x="99" y="44"/>
                  </a:cubicBezTo>
                  <a:cubicBezTo>
                    <a:pt x="48" y="46"/>
                    <a:pt x="1" y="87"/>
                    <a:pt x="3" y="138"/>
                  </a:cubicBezTo>
                  <a:cubicBezTo>
                    <a:pt x="7" y="192"/>
                    <a:pt x="46" y="233"/>
                    <a:pt x="99" y="235"/>
                  </a:cubicBezTo>
                  <a:cubicBezTo>
                    <a:pt x="364" y="243"/>
                    <a:pt x="629" y="253"/>
                    <a:pt x="894" y="264"/>
                  </a:cubicBezTo>
                  <a:cubicBezTo>
                    <a:pt x="1026" y="268"/>
                    <a:pt x="1157" y="272"/>
                    <a:pt x="1289" y="272"/>
                  </a:cubicBezTo>
                  <a:cubicBezTo>
                    <a:pt x="1420" y="274"/>
                    <a:pt x="1554" y="274"/>
                    <a:pt x="1685" y="276"/>
                  </a:cubicBezTo>
                  <a:lnTo>
                    <a:pt x="1909" y="276"/>
                  </a:lnTo>
                  <a:lnTo>
                    <a:pt x="2018" y="274"/>
                  </a:lnTo>
                  <a:cubicBezTo>
                    <a:pt x="2037" y="274"/>
                    <a:pt x="2057" y="274"/>
                    <a:pt x="2076" y="272"/>
                  </a:cubicBezTo>
                  <a:cubicBezTo>
                    <a:pt x="2102" y="268"/>
                    <a:pt x="2135" y="268"/>
                    <a:pt x="2160" y="260"/>
                  </a:cubicBezTo>
                  <a:cubicBezTo>
                    <a:pt x="2201" y="247"/>
                    <a:pt x="2238" y="214"/>
                    <a:pt x="2248" y="171"/>
                  </a:cubicBezTo>
                  <a:cubicBezTo>
                    <a:pt x="2252" y="149"/>
                    <a:pt x="2252" y="128"/>
                    <a:pt x="2248" y="105"/>
                  </a:cubicBezTo>
                  <a:cubicBezTo>
                    <a:pt x="2238" y="62"/>
                    <a:pt x="2201" y="31"/>
                    <a:pt x="2160" y="19"/>
                  </a:cubicBezTo>
                  <a:cubicBezTo>
                    <a:pt x="2137" y="11"/>
                    <a:pt x="2111" y="11"/>
                    <a:pt x="2086" y="7"/>
                  </a:cubicBezTo>
                  <a:cubicBezTo>
                    <a:pt x="2067" y="5"/>
                    <a:pt x="2051" y="5"/>
                    <a:pt x="2035" y="5"/>
                  </a:cubicBezTo>
                  <a:lnTo>
                    <a:pt x="1934" y="3"/>
                  </a:lnTo>
                  <a:cubicBezTo>
                    <a:pt x="1868" y="3"/>
                    <a:pt x="1802" y="1"/>
                    <a:pt x="1737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2"/>
            <p:cNvSpPr/>
            <p:nvPr/>
          </p:nvSpPr>
          <p:spPr>
            <a:xfrm>
              <a:off x="6299175" y="3792075"/>
              <a:ext cx="37625" cy="129025"/>
            </a:xfrm>
            <a:custGeom>
              <a:avLst/>
              <a:gdLst/>
              <a:ahLst/>
              <a:cxnLst/>
              <a:rect l="l" t="t" r="r" b="b"/>
              <a:pathLst>
                <a:path w="1505" h="5161" extrusionOk="0">
                  <a:moveTo>
                    <a:pt x="1417" y="261"/>
                  </a:moveTo>
                  <a:cubicBezTo>
                    <a:pt x="1415" y="266"/>
                    <a:pt x="1414" y="268"/>
                    <a:pt x="1414" y="268"/>
                  </a:cubicBezTo>
                  <a:cubicBezTo>
                    <a:pt x="1414" y="268"/>
                    <a:pt x="1415" y="266"/>
                    <a:pt x="1417" y="261"/>
                  </a:cubicBezTo>
                  <a:close/>
                  <a:moveTo>
                    <a:pt x="1396" y="0"/>
                  </a:moveTo>
                  <a:cubicBezTo>
                    <a:pt x="1380" y="0"/>
                    <a:pt x="1364" y="5"/>
                    <a:pt x="1350" y="15"/>
                  </a:cubicBezTo>
                  <a:cubicBezTo>
                    <a:pt x="1323" y="33"/>
                    <a:pt x="1299" y="52"/>
                    <a:pt x="1274" y="70"/>
                  </a:cubicBezTo>
                  <a:cubicBezTo>
                    <a:pt x="1264" y="76"/>
                    <a:pt x="1256" y="83"/>
                    <a:pt x="1245" y="91"/>
                  </a:cubicBezTo>
                  <a:lnTo>
                    <a:pt x="1258" y="81"/>
                  </a:lnTo>
                  <a:lnTo>
                    <a:pt x="1258" y="81"/>
                  </a:lnTo>
                  <a:cubicBezTo>
                    <a:pt x="1252" y="83"/>
                    <a:pt x="1243" y="93"/>
                    <a:pt x="1237" y="97"/>
                  </a:cubicBezTo>
                  <a:cubicBezTo>
                    <a:pt x="1217" y="111"/>
                    <a:pt x="1200" y="126"/>
                    <a:pt x="1184" y="144"/>
                  </a:cubicBezTo>
                  <a:cubicBezTo>
                    <a:pt x="1141" y="189"/>
                    <a:pt x="1100" y="237"/>
                    <a:pt x="1058" y="284"/>
                  </a:cubicBezTo>
                  <a:cubicBezTo>
                    <a:pt x="970" y="389"/>
                    <a:pt x="892" y="502"/>
                    <a:pt x="808" y="611"/>
                  </a:cubicBezTo>
                  <a:lnTo>
                    <a:pt x="832" y="578"/>
                  </a:lnTo>
                  <a:lnTo>
                    <a:pt x="832" y="578"/>
                  </a:lnTo>
                  <a:cubicBezTo>
                    <a:pt x="812" y="604"/>
                    <a:pt x="792" y="630"/>
                    <a:pt x="772" y="656"/>
                  </a:cubicBezTo>
                  <a:lnTo>
                    <a:pt x="772" y="656"/>
                  </a:lnTo>
                  <a:cubicBezTo>
                    <a:pt x="724" y="716"/>
                    <a:pt x="687" y="786"/>
                    <a:pt x="648" y="853"/>
                  </a:cubicBezTo>
                  <a:cubicBezTo>
                    <a:pt x="611" y="913"/>
                    <a:pt x="578" y="974"/>
                    <a:pt x="545" y="1036"/>
                  </a:cubicBezTo>
                  <a:cubicBezTo>
                    <a:pt x="475" y="1171"/>
                    <a:pt x="405" y="1309"/>
                    <a:pt x="350" y="1451"/>
                  </a:cubicBezTo>
                  <a:cubicBezTo>
                    <a:pt x="245" y="1710"/>
                    <a:pt x="165" y="1979"/>
                    <a:pt x="109" y="2254"/>
                  </a:cubicBezTo>
                  <a:cubicBezTo>
                    <a:pt x="50" y="2542"/>
                    <a:pt x="11" y="2838"/>
                    <a:pt x="5" y="3131"/>
                  </a:cubicBezTo>
                  <a:cubicBezTo>
                    <a:pt x="0" y="3427"/>
                    <a:pt x="23" y="3725"/>
                    <a:pt x="70" y="4017"/>
                  </a:cubicBezTo>
                  <a:cubicBezTo>
                    <a:pt x="93" y="4154"/>
                    <a:pt x="122" y="4290"/>
                    <a:pt x="157" y="4424"/>
                  </a:cubicBezTo>
                  <a:cubicBezTo>
                    <a:pt x="191" y="4559"/>
                    <a:pt x="239" y="4693"/>
                    <a:pt x="292" y="4822"/>
                  </a:cubicBezTo>
                  <a:cubicBezTo>
                    <a:pt x="311" y="4867"/>
                    <a:pt x="325" y="4913"/>
                    <a:pt x="362" y="4948"/>
                  </a:cubicBezTo>
                  <a:cubicBezTo>
                    <a:pt x="372" y="4957"/>
                    <a:pt x="384" y="4969"/>
                    <a:pt x="396" y="4979"/>
                  </a:cubicBezTo>
                  <a:lnTo>
                    <a:pt x="396" y="4979"/>
                  </a:lnTo>
                  <a:cubicBezTo>
                    <a:pt x="397" y="4980"/>
                    <a:pt x="398" y="4981"/>
                    <a:pt x="399" y="4982"/>
                  </a:cubicBezTo>
                  <a:cubicBezTo>
                    <a:pt x="414" y="5004"/>
                    <a:pt x="428" y="5028"/>
                    <a:pt x="446" y="5047"/>
                  </a:cubicBezTo>
                  <a:lnTo>
                    <a:pt x="446" y="5047"/>
                  </a:lnTo>
                  <a:cubicBezTo>
                    <a:pt x="469" y="5077"/>
                    <a:pt x="500" y="5102"/>
                    <a:pt x="528" y="5124"/>
                  </a:cubicBezTo>
                  <a:cubicBezTo>
                    <a:pt x="555" y="5147"/>
                    <a:pt x="585" y="5160"/>
                    <a:pt x="617" y="5160"/>
                  </a:cubicBezTo>
                  <a:cubicBezTo>
                    <a:pt x="632" y="5160"/>
                    <a:pt x="647" y="5157"/>
                    <a:pt x="662" y="5151"/>
                  </a:cubicBezTo>
                  <a:cubicBezTo>
                    <a:pt x="709" y="5130"/>
                    <a:pt x="738" y="5087"/>
                    <a:pt x="738" y="5038"/>
                  </a:cubicBezTo>
                  <a:cubicBezTo>
                    <a:pt x="740" y="4995"/>
                    <a:pt x="743" y="4951"/>
                    <a:pt x="734" y="4910"/>
                  </a:cubicBezTo>
                  <a:lnTo>
                    <a:pt x="734" y="4910"/>
                  </a:lnTo>
                  <a:cubicBezTo>
                    <a:pt x="732" y="4889"/>
                    <a:pt x="728" y="4867"/>
                    <a:pt x="724" y="4846"/>
                  </a:cubicBezTo>
                  <a:lnTo>
                    <a:pt x="724" y="4846"/>
                  </a:lnTo>
                  <a:cubicBezTo>
                    <a:pt x="726" y="4830"/>
                    <a:pt x="728" y="4815"/>
                    <a:pt x="730" y="4800"/>
                  </a:cubicBezTo>
                  <a:cubicBezTo>
                    <a:pt x="732" y="4763"/>
                    <a:pt x="719" y="4732"/>
                    <a:pt x="709" y="4697"/>
                  </a:cubicBezTo>
                  <a:cubicBezTo>
                    <a:pt x="697" y="4664"/>
                    <a:pt x="687" y="4629"/>
                    <a:pt x="674" y="4596"/>
                  </a:cubicBezTo>
                  <a:cubicBezTo>
                    <a:pt x="654" y="4526"/>
                    <a:pt x="635" y="4456"/>
                    <a:pt x="615" y="4387"/>
                  </a:cubicBezTo>
                  <a:cubicBezTo>
                    <a:pt x="574" y="4249"/>
                    <a:pt x="541" y="4109"/>
                    <a:pt x="514" y="3968"/>
                  </a:cubicBezTo>
                  <a:cubicBezTo>
                    <a:pt x="498" y="3887"/>
                    <a:pt x="485" y="3807"/>
                    <a:pt x="475" y="3727"/>
                  </a:cubicBezTo>
                  <a:lnTo>
                    <a:pt x="475" y="3727"/>
                  </a:lnTo>
                  <a:lnTo>
                    <a:pt x="483" y="3787"/>
                  </a:lnTo>
                  <a:cubicBezTo>
                    <a:pt x="438" y="3452"/>
                    <a:pt x="430" y="3113"/>
                    <a:pt x="454" y="2776"/>
                  </a:cubicBezTo>
                  <a:cubicBezTo>
                    <a:pt x="463" y="2681"/>
                    <a:pt x="473" y="2585"/>
                    <a:pt x="485" y="2490"/>
                  </a:cubicBezTo>
                  <a:lnTo>
                    <a:pt x="485" y="2490"/>
                  </a:lnTo>
                  <a:lnTo>
                    <a:pt x="477" y="2546"/>
                  </a:lnTo>
                  <a:cubicBezTo>
                    <a:pt x="522" y="2211"/>
                    <a:pt x="602" y="1882"/>
                    <a:pt x="717" y="1564"/>
                  </a:cubicBezTo>
                  <a:cubicBezTo>
                    <a:pt x="748" y="1480"/>
                    <a:pt x="777" y="1395"/>
                    <a:pt x="811" y="1313"/>
                  </a:cubicBezTo>
                  <a:lnTo>
                    <a:pt x="811" y="1313"/>
                  </a:lnTo>
                  <a:cubicBezTo>
                    <a:pt x="844" y="1237"/>
                    <a:pt x="878" y="1161"/>
                    <a:pt x="915" y="1087"/>
                  </a:cubicBezTo>
                  <a:cubicBezTo>
                    <a:pt x="962" y="993"/>
                    <a:pt x="1019" y="904"/>
                    <a:pt x="1058" y="808"/>
                  </a:cubicBezTo>
                  <a:lnTo>
                    <a:pt x="1058" y="808"/>
                  </a:lnTo>
                  <a:lnTo>
                    <a:pt x="1042" y="849"/>
                  </a:lnTo>
                  <a:cubicBezTo>
                    <a:pt x="1102" y="724"/>
                    <a:pt x="1176" y="606"/>
                    <a:pt x="1254" y="491"/>
                  </a:cubicBezTo>
                  <a:cubicBezTo>
                    <a:pt x="1293" y="434"/>
                    <a:pt x="1334" y="378"/>
                    <a:pt x="1375" y="323"/>
                  </a:cubicBezTo>
                  <a:cubicBezTo>
                    <a:pt x="1377" y="319"/>
                    <a:pt x="1380" y="316"/>
                    <a:pt x="1384" y="311"/>
                  </a:cubicBezTo>
                  <a:lnTo>
                    <a:pt x="1384" y="311"/>
                  </a:lnTo>
                  <a:cubicBezTo>
                    <a:pt x="1384" y="312"/>
                    <a:pt x="1383" y="312"/>
                    <a:pt x="1383" y="313"/>
                  </a:cubicBezTo>
                  <a:cubicBezTo>
                    <a:pt x="1389" y="307"/>
                    <a:pt x="1393" y="300"/>
                    <a:pt x="1397" y="294"/>
                  </a:cubicBezTo>
                  <a:cubicBezTo>
                    <a:pt x="1408" y="282"/>
                    <a:pt x="1416" y="270"/>
                    <a:pt x="1420" y="256"/>
                  </a:cubicBezTo>
                  <a:lnTo>
                    <a:pt x="1420" y="256"/>
                  </a:lnTo>
                  <a:cubicBezTo>
                    <a:pt x="1423" y="250"/>
                    <a:pt x="1427" y="244"/>
                    <a:pt x="1430" y="237"/>
                  </a:cubicBezTo>
                  <a:cubicBezTo>
                    <a:pt x="1447" y="206"/>
                    <a:pt x="1465" y="177"/>
                    <a:pt x="1482" y="146"/>
                  </a:cubicBezTo>
                  <a:cubicBezTo>
                    <a:pt x="1504" y="111"/>
                    <a:pt x="1498" y="58"/>
                    <a:pt x="1467" y="29"/>
                  </a:cubicBezTo>
                  <a:cubicBezTo>
                    <a:pt x="1448" y="12"/>
                    <a:pt x="1422" y="0"/>
                    <a:pt x="1396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2"/>
            <p:cNvSpPr/>
            <p:nvPr/>
          </p:nvSpPr>
          <p:spPr>
            <a:xfrm>
              <a:off x="6350125" y="3848375"/>
              <a:ext cx="53000" cy="59850"/>
            </a:xfrm>
            <a:custGeom>
              <a:avLst/>
              <a:gdLst/>
              <a:ahLst/>
              <a:cxnLst/>
              <a:rect l="l" t="t" r="r" b="b"/>
              <a:pathLst>
                <a:path w="2120" h="2394" extrusionOk="0">
                  <a:moveTo>
                    <a:pt x="908" y="1104"/>
                  </a:moveTo>
                  <a:lnTo>
                    <a:pt x="886" y="1132"/>
                  </a:lnTo>
                  <a:cubicBezTo>
                    <a:pt x="893" y="1123"/>
                    <a:pt x="901" y="1113"/>
                    <a:pt x="908" y="1104"/>
                  </a:cubicBezTo>
                  <a:close/>
                  <a:moveTo>
                    <a:pt x="1046" y="1243"/>
                  </a:moveTo>
                  <a:cubicBezTo>
                    <a:pt x="1030" y="1255"/>
                    <a:pt x="1013" y="1268"/>
                    <a:pt x="995" y="1282"/>
                  </a:cubicBezTo>
                  <a:lnTo>
                    <a:pt x="1017" y="1264"/>
                  </a:lnTo>
                  <a:lnTo>
                    <a:pt x="1017" y="1264"/>
                  </a:lnTo>
                  <a:lnTo>
                    <a:pt x="1046" y="1243"/>
                  </a:lnTo>
                  <a:close/>
                  <a:moveTo>
                    <a:pt x="1834" y="1"/>
                  </a:moveTo>
                  <a:cubicBezTo>
                    <a:pt x="1811" y="1"/>
                    <a:pt x="1788" y="7"/>
                    <a:pt x="1765" y="17"/>
                  </a:cubicBezTo>
                  <a:cubicBezTo>
                    <a:pt x="1623" y="86"/>
                    <a:pt x="1486" y="164"/>
                    <a:pt x="1354" y="251"/>
                  </a:cubicBezTo>
                  <a:cubicBezTo>
                    <a:pt x="1213" y="345"/>
                    <a:pt x="1075" y="446"/>
                    <a:pt x="948" y="557"/>
                  </a:cubicBezTo>
                  <a:cubicBezTo>
                    <a:pt x="701" y="775"/>
                    <a:pt x="481" y="1023"/>
                    <a:pt x="294" y="1294"/>
                  </a:cubicBezTo>
                  <a:cubicBezTo>
                    <a:pt x="196" y="1438"/>
                    <a:pt x="101" y="1590"/>
                    <a:pt x="31" y="1750"/>
                  </a:cubicBezTo>
                  <a:lnTo>
                    <a:pt x="9" y="1804"/>
                  </a:lnTo>
                  <a:lnTo>
                    <a:pt x="0" y="1863"/>
                  </a:lnTo>
                  <a:lnTo>
                    <a:pt x="9" y="1921"/>
                  </a:lnTo>
                  <a:cubicBezTo>
                    <a:pt x="15" y="1950"/>
                    <a:pt x="29" y="1974"/>
                    <a:pt x="48" y="1997"/>
                  </a:cubicBezTo>
                  <a:cubicBezTo>
                    <a:pt x="58" y="2013"/>
                    <a:pt x="72" y="2026"/>
                    <a:pt x="89" y="2036"/>
                  </a:cubicBezTo>
                  <a:cubicBezTo>
                    <a:pt x="101" y="2050"/>
                    <a:pt x="118" y="2059"/>
                    <a:pt x="136" y="2065"/>
                  </a:cubicBezTo>
                  <a:cubicBezTo>
                    <a:pt x="155" y="2075"/>
                    <a:pt x="173" y="2079"/>
                    <a:pt x="194" y="2079"/>
                  </a:cubicBezTo>
                  <a:cubicBezTo>
                    <a:pt x="206" y="2083"/>
                    <a:pt x="218" y="2084"/>
                    <a:pt x="230" y="2084"/>
                  </a:cubicBezTo>
                  <a:cubicBezTo>
                    <a:pt x="246" y="2084"/>
                    <a:pt x="263" y="2081"/>
                    <a:pt x="280" y="2075"/>
                  </a:cubicBezTo>
                  <a:cubicBezTo>
                    <a:pt x="380" y="2052"/>
                    <a:pt x="475" y="2022"/>
                    <a:pt x="569" y="1983"/>
                  </a:cubicBezTo>
                  <a:cubicBezTo>
                    <a:pt x="631" y="1958"/>
                    <a:pt x="693" y="1931"/>
                    <a:pt x="752" y="1902"/>
                  </a:cubicBezTo>
                  <a:cubicBezTo>
                    <a:pt x="800" y="1879"/>
                    <a:pt x="844" y="1854"/>
                    <a:pt x="885" y="1823"/>
                  </a:cubicBezTo>
                  <a:lnTo>
                    <a:pt x="885" y="1823"/>
                  </a:lnTo>
                  <a:cubicBezTo>
                    <a:pt x="959" y="1783"/>
                    <a:pt x="1027" y="1737"/>
                    <a:pt x="1095" y="1687"/>
                  </a:cubicBezTo>
                  <a:cubicBezTo>
                    <a:pt x="1174" y="1630"/>
                    <a:pt x="1257" y="1571"/>
                    <a:pt x="1321" y="1494"/>
                  </a:cubicBezTo>
                  <a:lnTo>
                    <a:pt x="1321" y="1494"/>
                  </a:lnTo>
                  <a:cubicBezTo>
                    <a:pt x="1370" y="1451"/>
                    <a:pt x="1416" y="1403"/>
                    <a:pt x="1459" y="1354"/>
                  </a:cubicBezTo>
                  <a:cubicBezTo>
                    <a:pt x="1512" y="1294"/>
                    <a:pt x="1562" y="1231"/>
                    <a:pt x="1609" y="1167"/>
                  </a:cubicBezTo>
                  <a:cubicBezTo>
                    <a:pt x="1612" y="1163"/>
                    <a:pt x="1615" y="1159"/>
                    <a:pt x="1618" y="1156"/>
                  </a:cubicBezTo>
                  <a:lnTo>
                    <a:pt x="1618" y="1156"/>
                  </a:lnTo>
                  <a:cubicBezTo>
                    <a:pt x="1618" y="1167"/>
                    <a:pt x="1619" y="1178"/>
                    <a:pt x="1619" y="1190"/>
                  </a:cubicBezTo>
                  <a:cubicBezTo>
                    <a:pt x="1630" y="1416"/>
                    <a:pt x="1658" y="1642"/>
                    <a:pt x="1697" y="1863"/>
                  </a:cubicBezTo>
                  <a:cubicBezTo>
                    <a:pt x="1704" y="1892"/>
                    <a:pt x="1710" y="1921"/>
                    <a:pt x="1714" y="1952"/>
                  </a:cubicBezTo>
                  <a:cubicBezTo>
                    <a:pt x="1720" y="1981"/>
                    <a:pt x="1734" y="2007"/>
                    <a:pt x="1745" y="2036"/>
                  </a:cubicBezTo>
                  <a:cubicBezTo>
                    <a:pt x="1751" y="2048"/>
                    <a:pt x="1757" y="2061"/>
                    <a:pt x="1761" y="2073"/>
                  </a:cubicBezTo>
                  <a:cubicBezTo>
                    <a:pt x="1773" y="2100"/>
                    <a:pt x="1784" y="2126"/>
                    <a:pt x="1796" y="2153"/>
                  </a:cubicBezTo>
                  <a:cubicBezTo>
                    <a:pt x="1807" y="2176"/>
                    <a:pt x="1817" y="2204"/>
                    <a:pt x="1831" y="2227"/>
                  </a:cubicBezTo>
                  <a:lnTo>
                    <a:pt x="1831" y="2227"/>
                  </a:lnTo>
                  <a:cubicBezTo>
                    <a:pt x="1843" y="2253"/>
                    <a:pt x="1857" y="2278"/>
                    <a:pt x="1875" y="2298"/>
                  </a:cubicBezTo>
                  <a:lnTo>
                    <a:pt x="1875" y="2298"/>
                  </a:lnTo>
                  <a:cubicBezTo>
                    <a:pt x="1883" y="2313"/>
                    <a:pt x="1893" y="2327"/>
                    <a:pt x="1905" y="2339"/>
                  </a:cubicBezTo>
                  <a:lnTo>
                    <a:pt x="1905" y="2339"/>
                  </a:lnTo>
                  <a:cubicBezTo>
                    <a:pt x="1925" y="2371"/>
                    <a:pt x="1962" y="2394"/>
                    <a:pt x="2001" y="2394"/>
                  </a:cubicBezTo>
                  <a:cubicBezTo>
                    <a:pt x="2010" y="2394"/>
                    <a:pt x="2020" y="2392"/>
                    <a:pt x="2030" y="2389"/>
                  </a:cubicBezTo>
                  <a:cubicBezTo>
                    <a:pt x="2080" y="2373"/>
                    <a:pt x="2115" y="2326"/>
                    <a:pt x="2112" y="2275"/>
                  </a:cubicBezTo>
                  <a:lnTo>
                    <a:pt x="2112" y="2275"/>
                  </a:lnTo>
                  <a:cubicBezTo>
                    <a:pt x="2115" y="2259"/>
                    <a:pt x="2116" y="2243"/>
                    <a:pt x="2116" y="2227"/>
                  </a:cubicBezTo>
                  <a:lnTo>
                    <a:pt x="2116" y="2227"/>
                  </a:lnTo>
                  <a:cubicBezTo>
                    <a:pt x="2119" y="2203"/>
                    <a:pt x="2119" y="2177"/>
                    <a:pt x="2117" y="2153"/>
                  </a:cubicBezTo>
                  <a:lnTo>
                    <a:pt x="2117" y="2153"/>
                  </a:lnTo>
                  <a:cubicBezTo>
                    <a:pt x="2118" y="2128"/>
                    <a:pt x="2114" y="2102"/>
                    <a:pt x="2112" y="2079"/>
                  </a:cubicBezTo>
                  <a:cubicBezTo>
                    <a:pt x="2112" y="2052"/>
                    <a:pt x="2110" y="2030"/>
                    <a:pt x="2108" y="2003"/>
                  </a:cubicBezTo>
                  <a:cubicBezTo>
                    <a:pt x="2108" y="1979"/>
                    <a:pt x="2106" y="1952"/>
                    <a:pt x="2106" y="1925"/>
                  </a:cubicBezTo>
                  <a:cubicBezTo>
                    <a:pt x="2104" y="1884"/>
                    <a:pt x="2094" y="1843"/>
                    <a:pt x="2086" y="1802"/>
                  </a:cubicBezTo>
                  <a:cubicBezTo>
                    <a:pt x="2061" y="1699"/>
                    <a:pt x="2043" y="1596"/>
                    <a:pt x="2024" y="1494"/>
                  </a:cubicBezTo>
                  <a:cubicBezTo>
                    <a:pt x="2014" y="1434"/>
                    <a:pt x="2006" y="1375"/>
                    <a:pt x="1997" y="1315"/>
                  </a:cubicBezTo>
                  <a:lnTo>
                    <a:pt x="1997" y="1315"/>
                  </a:lnTo>
                  <a:lnTo>
                    <a:pt x="2003" y="1364"/>
                  </a:lnTo>
                  <a:cubicBezTo>
                    <a:pt x="1997" y="1315"/>
                    <a:pt x="1991" y="1266"/>
                    <a:pt x="1983" y="1219"/>
                  </a:cubicBezTo>
                  <a:lnTo>
                    <a:pt x="1983" y="1219"/>
                  </a:lnTo>
                  <a:lnTo>
                    <a:pt x="1991" y="1266"/>
                  </a:lnTo>
                  <a:cubicBezTo>
                    <a:pt x="1958" y="1031"/>
                    <a:pt x="1942" y="793"/>
                    <a:pt x="1940" y="553"/>
                  </a:cubicBezTo>
                  <a:cubicBezTo>
                    <a:pt x="1940" y="475"/>
                    <a:pt x="1880" y="409"/>
                    <a:pt x="1804" y="399"/>
                  </a:cubicBezTo>
                  <a:cubicBezTo>
                    <a:pt x="1796" y="398"/>
                    <a:pt x="1788" y="397"/>
                    <a:pt x="1780" y="397"/>
                  </a:cubicBezTo>
                  <a:cubicBezTo>
                    <a:pt x="1753" y="397"/>
                    <a:pt x="1726" y="403"/>
                    <a:pt x="1704" y="417"/>
                  </a:cubicBezTo>
                  <a:lnTo>
                    <a:pt x="1671" y="442"/>
                  </a:lnTo>
                  <a:cubicBezTo>
                    <a:pt x="1652" y="462"/>
                    <a:pt x="1638" y="485"/>
                    <a:pt x="1630" y="512"/>
                  </a:cubicBezTo>
                  <a:cubicBezTo>
                    <a:pt x="1620" y="536"/>
                    <a:pt x="1611" y="561"/>
                    <a:pt x="1601" y="584"/>
                  </a:cubicBezTo>
                  <a:lnTo>
                    <a:pt x="1601" y="584"/>
                  </a:lnTo>
                  <a:cubicBezTo>
                    <a:pt x="1592" y="604"/>
                    <a:pt x="1584" y="624"/>
                    <a:pt x="1574" y="643"/>
                  </a:cubicBezTo>
                  <a:cubicBezTo>
                    <a:pt x="1560" y="672"/>
                    <a:pt x="1541" y="701"/>
                    <a:pt x="1525" y="727"/>
                  </a:cubicBezTo>
                  <a:cubicBezTo>
                    <a:pt x="1490" y="783"/>
                    <a:pt x="1451" y="836"/>
                    <a:pt x="1412" y="888"/>
                  </a:cubicBezTo>
                  <a:lnTo>
                    <a:pt x="1436" y="855"/>
                  </a:lnTo>
                  <a:lnTo>
                    <a:pt x="1436" y="855"/>
                  </a:lnTo>
                  <a:cubicBezTo>
                    <a:pt x="1381" y="925"/>
                    <a:pt x="1323" y="992"/>
                    <a:pt x="1260" y="1056"/>
                  </a:cubicBezTo>
                  <a:cubicBezTo>
                    <a:pt x="1206" y="1113"/>
                    <a:pt x="1146" y="1164"/>
                    <a:pt x="1087" y="1216"/>
                  </a:cubicBezTo>
                  <a:lnTo>
                    <a:pt x="1087" y="1216"/>
                  </a:lnTo>
                  <a:cubicBezTo>
                    <a:pt x="1068" y="1226"/>
                    <a:pt x="1049" y="1239"/>
                    <a:pt x="1032" y="1253"/>
                  </a:cubicBezTo>
                  <a:lnTo>
                    <a:pt x="1032" y="1253"/>
                  </a:lnTo>
                  <a:lnTo>
                    <a:pt x="1034" y="1251"/>
                  </a:lnTo>
                  <a:lnTo>
                    <a:pt x="1034" y="1251"/>
                  </a:lnTo>
                  <a:cubicBezTo>
                    <a:pt x="1033" y="1252"/>
                    <a:pt x="1032" y="1252"/>
                    <a:pt x="1032" y="1253"/>
                  </a:cubicBezTo>
                  <a:lnTo>
                    <a:pt x="1032" y="1253"/>
                  </a:lnTo>
                  <a:cubicBezTo>
                    <a:pt x="1024" y="1259"/>
                    <a:pt x="1017" y="1264"/>
                    <a:pt x="1010" y="1269"/>
                  </a:cubicBezTo>
                  <a:lnTo>
                    <a:pt x="1010" y="1269"/>
                  </a:lnTo>
                  <a:cubicBezTo>
                    <a:pt x="912" y="1344"/>
                    <a:pt x="809" y="1406"/>
                    <a:pt x="702" y="1465"/>
                  </a:cubicBezTo>
                  <a:lnTo>
                    <a:pt x="702" y="1465"/>
                  </a:lnTo>
                  <a:cubicBezTo>
                    <a:pt x="685" y="1471"/>
                    <a:pt x="669" y="1478"/>
                    <a:pt x="653" y="1485"/>
                  </a:cubicBezTo>
                  <a:lnTo>
                    <a:pt x="653" y="1485"/>
                  </a:lnTo>
                  <a:cubicBezTo>
                    <a:pt x="698" y="1408"/>
                    <a:pt x="746" y="1332"/>
                    <a:pt x="798" y="1257"/>
                  </a:cubicBezTo>
                  <a:cubicBezTo>
                    <a:pt x="833" y="1204"/>
                    <a:pt x="871" y="1152"/>
                    <a:pt x="911" y="1100"/>
                  </a:cubicBezTo>
                  <a:lnTo>
                    <a:pt x="911" y="1100"/>
                  </a:lnTo>
                  <a:cubicBezTo>
                    <a:pt x="923" y="1085"/>
                    <a:pt x="934" y="1070"/>
                    <a:pt x="946" y="1056"/>
                  </a:cubicBezTo>
                  <a:lnTo>
                    <a:pt x="946" y="1056"/>
                  </a:lnTo>
                  <a:lnTo>
                    <a:pt x="939" y="1064"/>
                  </a:lnTo>
                  <a:cubicBezTo>
                    <a:pt x="1077" y="898"/>
                    <a:pt x="1231" y="746"/>
                    <a:pt x="1391" y="600"/>
                  </a:cubicBezTo>
                  <a:cubicBezTo>
                    <a:pt x="1436" y="561"/>
                    <a:pt x="1486" y="522"/>
                    <a:pt x="1533" y="485"/>
                  </a:cubicBezTo>
                  <a:lnTo>
                    <a:pt x="1533" y="485"/>
                  </a:lnTo>
                  <a:lnTo>
                    <a:pt x="1502" y="508"/>
                  </a:lnTo>
                  <a:cubicBezTo>
                    <a:pt x="1628" y="411"/>
                    <a:pt x="1759" y="323"/>
                    <a:pt x="1897" y="243"/>
                  </a:cubicBezTo>
                  <a:cubicBezTo>
                    <a:pt x="1925" y="226"/>
                    <a:pt x="1948" y="197"/>
                    <a:pt x="1956" y="164"/>
                  </a:cubicBezTo>
                  <a:cubicBezTo>
                    <a:pt x="1967" y="134"/>
                    <a:pt x="1962" y="93"/>
                    <a:pt x="1944" y="64"/>
                  </a:cubicBezTo>
                  <a:cubicBezTo>
                    <a:pt x="1925" y="37"/>
                    <a:pt x="1899" y="12"/>
                    <a:pt x="1866" y="4"/>
                  </a:cubicBezTo>
                  <a:cubicBezTo>
                    <a:pt x="1855" y="2"/>
                    <a:pt x="1845" y="1"/>
                    <a:pt x="1834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2"/>
            <p:cNvSpPr/>
            <p:nvPr/>
          </p:nvSpPr>
          <p:spPr>
            <a:xfrm>
              <a:off x="6432550" y="3773775"/>
              <a:ext cx="26525" cy="152850"/>
            </a:xfrm>
            <a:custGeom>
              <a:avLst/>
              <a:gdLst/>
              <a:ahLst/>
              <a:cxnLst/>
              <a:rect l="l" t="t" r="r" b="b"/>
              <a:pathLst>
                <a:path w="1061" h="6114" extrusionOk="0">
                  <a:moveTo>
                    <a:pt x="249" y="0"/>
                  </a:moveTo>
                  <a:cubicBezTo>
                    <a:pt x="230" y="0"/>
                    <a:pt x="210" y="4"/>
                    <a:pt x="192" y="11"/>
                  </a:cubicBezTo>
                  <a:cubicBezTo>
                    <a:pt x="126" y="38"/>
                    <a:pt x="83" y="114"/>
                    <a:pt x="108" y="184"/>
                  </a:cubicBezTo>
                  <a:cubicBezTo>
                    <a:pt x="130" y="243"/>
                    <a:pt x="149" y="303"/>
                    <a:pt x="169" y="363"/>
                  </a:cubicBezTo>
                  <a:cubicBezTo>
                    <a:pt x="190" y="422"/>
                    <a:pt x="210" y="480"/>
                    <a:pt x="231" y="537"/>
                  </a:cubicBezTo>
                  <a:cubicBezTo>
                    <a:pt x="274" y="656"/>
                    <a:pt x="311" y="776"/>
                    <a:pt x="350" y="895"/>
                  </a:cubicBezTo>
                  <a:cubicBezTo>
                    <a:pt x="426" y="1133"/>
                    <a:pt x="490" y="1373"/>
                    <a:pt x="537" y="1620"/>
                  </a:cubicBezTo>
                  <a:cubicBezTo>
                    <a:pt x="566" y="1758"/>
                    <a:pt x="588" y="1899"/>
                    <a:pt x="607" y="2039"/>
                  </a:cubicBezTo>
                  <a:lnTo>
                    <a:pt x="601" y="1990"/>
                  </a:lnTo>
                  <a:lnTo>
                    <a:pt x="601" y="1990"/>
                  </a:lnTo>
                  <a:cubicBezTo>
                    <a:pt x="664" y="2468"/>
                    <a:pt x="679" y="2953"/>
                    <a:pt x="642" y="3436"/>
                  </a:cubicBezTo>
                  <a:cubicBezTo>
                    <a:pt x="634" y="3572"/>
                    <a:pt x="619" y="3709"/>
                    <a:pt x="601" y="3845"/>
                  </a:cubicBezTo>
                  <a:lnTo>
                    <a:pt x="607" y="3791"/>
                  </a:lnTo>
                  <a:lnTo>
                    <a:pt x="607" y="3791"/>
                  </a:lnTo>
                  <a:cubicBezTo>
                    <a:pt x="545" y="4248"/>
                    <a:pt x="438" y="4697"/>
                    <a:pt x="286" y="5131"/>
                  </a:cubicBezTo>
                  <a:cubicBezTo>
                    <a:pt x="243" y="5254"/>
                    <a:pt x="196" y="5375"/>
                    <a:pt x="145" y="5497"/>
                  </a:cubicBezTo>
                  <a:lnTo>
                    <a:pt x="165" y="5447"/>
                  </a:lnTo>
                  <a:lnTo>
                    <a:pt x="165" y="5447"/>
                  </a:lnTo>
                  <a:cubicBezTo>
                    <a:pt x="128" y="5536"/>
                    <a:pt x="89" y="5620"/>
                    <a:pt x="58" y="5708"/>
                  </a:cubicBezTo>
                  <a:cubicBezTo>
                    <a:pt x="44" y="5745"/>
                    <a:pt x="30" y="5782"/>
                    <a:pt x="19" y="5819"/>
                  </a:cubicBezTo>
                  <a:cubicBezTo>
                    <a:pt x="7" y="5869"/>
                    <a:pt x="1" y="5918"/>
                    <a:pt x="3" y="5969"/>
                  </a:cubicBezTo>
                  <a:cubicBezTo>
                    <a:pt x="3" y="6018"/>
                    <a:pt x="30" y="6068"/>
                    <a:pt x="75" y="6092"/>
                  </a:cubicBezTo>
                  <a:cubicBezTo>
                    <a:pt x="96" y="6105"/>
                    <a:pt x="124" y="6113"/>
                    <a:pt x="152" y="6113"/>
                  </a:cubicBezTo>
                  <a:cubicBezTo>
                    <a:pt x="177" y="6113"/>
                    <a:pt x="201" y="6107"/>
                    <a:pt x="221" y="6092"/>
                  </a:cubicBezTo>
                  <a:cubicBezTo>
                    <a:pt x="245" y="6074"/>
                    <a:pt x="278" y="6055"/>
                    <a:pt x="299" y="6033"/>
                  </a:cubicBezTo>
                  <a:cubicBezTo>
                    <a:pt x="321" y="6008"/>
                    <a:pt x="346" y="5977"/>
                    <a:pt x="364" y="5949"/>
                  </a:cubicBezTo>
                  <a:cubicBezTo>
                    <a:pt x="391" y="5905"/>
                    <a:pt x="416" y="5862"/>
                    <a:pt x="440" y="5817"/>
                  </a:cubicBezTo>
                  <a:cubicBezTo>
                    <a:pt x="469" y="5770"/>
                    <a:pt x="488" y="5716"/>
                    <a:pt x="510" y="5665"/>
                  </a:cubicBezTo>
                  <a:cubicBezTo>
                    <a:pt x="531" y="5614"/>
                    <a:pt x="553" y="5560"/>
                    <a:pt x="574" y="5509"/>
                  </a:cubicBezTo>
                  <a:cubicBezTo>
                    <a:pt x="646" y="5326"/>
                    <a:pt x="710" y="5139"/>
                    <a:pt x="767" y="4950"/>
                  </a:cubicBezTo>
                  <a:cubicBezTo>
                    <a:pt x="882" y="4556"/>
                    <a:pt x="960" y="4151"/>
                    <a:pt x="1007" y="3742"/>
                  </a:cubicBezTo>
                  <a:cubicBezTo>
                    <a:pt x="1051" y="3350"/>
                    <a:pt x="1061" y="2953"/>
                    <a:pt x="1036" y="2559"/>
                  </a:cubicBezTo>
                  <a:cubicBezTo>
                    <a:pt x="1010" y="2150"/>
                    <a:pt x="950" y="1743"/>
                    <a:pt x="855" y="1345"/>
                  </a:cubicBezTo>
                  <a:cubicBezTo>
                    <a:pt x="808" y="1152"/>
                    <a:pt x="753" y="963"/>
                    <a:pt x="691" y="776"/>
                  </a:cubicBezTo>
                  <a:cubicBezTo>
                    <a:pt x="623" y="578"/>
                    <a:pt x="545" y="381"/>
                    <a:pt x="447" y="198"/>
                  </a:cubicBezTo>
                  <a:cubicBezTo>
                    <a:pt x="422" y="155"/>
                    <a:pt x="399" y="114"/>
                    <a:pt x="375" y="71"/>
                  </a:cubicBezTo>
                  <a:cubicBezTo>
                    <a:pt x="349" y="25"/>
                    <a:pt x="300" y="0"/>
                    <a:pt x="249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2"/>
            <p:cNvSpPr/>
            <p:nvPr/>
          </p:nvSpPr>
          <p:spPr>
            <a:xfrm>
              <a:off x="6500200" y="3904300"/>
              <a:ext cx="29825" cy="11925"/>
            </a:xfrm>
            <a:custGeom>
              <a:avLst/>
              <a:gdLst/>
              <a:ahLst/>
              <a:cxnLst/>
              <a:rect l="l" t="t" r="r" b="b"/>
              <a:pathLst>
                <a:path w="1193" h="477" extrusionOk="0">
                  <a:moveTo>
                    <a:pt x="487" y="214"/>
                  </a:moveTo>
                  <a:cubicBezTo>
                    <a:pt x="487" y="214"/>
                    <a:pt x="486" y="214"/>
                    <a:pt x="485" y="214"/>
                  </a:cubicBezTo>
                  <a:lnTo>
                    <a:pt x="485" y="214"/>
                  </a:lnTo>
                  <a:lnTo>
                    <a:pt x="487" y="214"/>
                  </a:lnTo>
                  <a:close/>
                  <a:moveTo>
                    <a:pt x="1026" y="0"/>
                  </a:moveTo>
                  <a:cubicBezTo>
                    <a:pt x="990" y="0"/>
                    <a:pt x="955" y="11"/>
                    <a:pt x="925" y="31"/>
                  </a:cubicBezTo>
                  <a:cubicBezTo>
                    <a:pt x="917" y="37"/>
                    <a:pt x="909" y="44"/>
                    <a:pt x="900" y="50"/>
                  </a:cubicBezTo>
                  <a:cubicBezTo>
                    <a:pt x="882" y="62"/>
                    <a:pt x="863" y="74"/>
                    <a:pt x="843" y="85"/>
                  </a:cubicBezTo>
                  <a:cubicBezTo>
                    <a:pt x="804" y="107"/>
                    <a:pt x="765" y="128"/>
                    <a:pt x="724" y="144"/>
                  </a:cubicBezTo>
                  <a:lnTo>
                    <a:pt x="761" y="130"/>
                  </a:lnTo>
                  <a:lnTo>
                    <a:pt x="761" y="130"/>
                  </a:lnTo>
                  <a:cubicBezTo>
                    <a:pt x="740" y="138"/>
                    <a:pt x="720" y="146"/>
                    <a:pt x="699" y="154"/>
                  </a:cubicBezTo>
                  <a:lnTo>
                    <a:pt x="736" y="140"/>
                  </a:lnTo>
                  <a:lnTo>
                    <a:pt x="736" y="140"/>
                  </a:lnTo>
                  <a:cubicBezTo>
                    <a:pt x="649" y="176"/>
                    <a:pt x="557" y="202"/>
                    <a:pt x="462" y="217"/>
                  </a:cubicBezTo>
                  <a:lnTo>
                    <a:pt x="462" y="217"/>
                  </a:lnTo>
                  <a:cubicBezTo>
                    <a:pt x="431" y="219"/>
                    <a:pt x="400" y="221"/>
                    <a:pt x="369" y="221"/>
                  </a:cubicBezTo>
                  <a:cubicBezTo>
                    <a:pt x="327" y="221"/>
                    <a:pt x="286" y="218"/>
                    <a:pt x="245" y="214"/>
                  </a:cubicBezTo>
                  <a:lnTo>
                    <a:pt x="245" y="214"/>
                  </a:lnTo>
                  <a:cubicBezTo>
                    <a:pt x="214" y="209"/>
                    <a:pt x="184" y="203"/>
                    <a:pt x="153" y="196"/>
                  </a:cubicBezTo>
                  <a:cubicBezTo>
                    <a:pt x="144" y="194"/>
                    <a:pt x="135" y="193"/>
                    <a:pt x="127" y="193"/>
                  </a:cubicBezTo>
                  <a:cubicBezTo>
                    <a:pt x="77" y="193"/>
                    <a:pt x="27" y="223"/>
                    <a:pt x="15" y="274"/>
                  </a:cubicBezTo>
                  <a:cubicBezTo>
                    <a:pt x="0" y="335"/>
                    <a:pt x="33" y="393"/>
                    <a:pt x="93" y="413"/>
                  </a:cubicBezTo>
                  <a:cubicBezTo>
                    <a:pt x="222" y="459"/>
                    <a:pt x="360" y="477"/>
                    <a:pt x="498" y="477"/>
                  </a:cubicBezTo>
                  <a:cubicBezTo>
                    <a:pt x="572" y="477"/>
                    <a:pt x="646" y="469"/>
                    <a:pt x="720" y="459"/>
                  </a:cubicBezTo>
                  <a:cubicBezTo>
                    <a:pt x="781" y="448"/>
                    <a:pt x="843" y="432"/>
                    <a:pt x="902" y="411"/>
                  </a:cubicBezTo>
                  <a:cubicBezTo>
                    <a:pt x="948" y="395"/>
                    <a:pt x="993" y="374"/>
                    <a:pt x="1036" y="354"/>
                  </a:cubicBezTo>
                  <a:cubicBezTo>
                    <a:pt x="1052" y="346"/>
                    <a:pt x="1067" y="339"/>
                    <a:pt x="1081" y="329"/>
                  </a:cubicBezTo>
                  <a:cubicBezTo>
                    <a:pt x="1089" y="325"/>
                    <a:pt x="1098" y="321"/>
                    <a:pt x="1104" y="317"/>
                  </a:cubicBezTo>
                  <a:cubicBezTo>
                    <a:pt x="1126" y="304"/>
                    <a:pt x="1141" y="290"/>
                    <a:pt x="1157" y="272"/>
                  </a:cubicBezTo>
                  <a:cubicBezTo>
                    <a:pt x="1172" y="255"/>
                    <a:pt x="1182" y="235"/>
                    <a:pt x="1186" y="214"/>
                  </a:cubicBezTo>
                  <a:cubicBezTo>
                    <a:pt x="1188" y="198"/>
                    <a:pt x="1192" y="181"/>
                    <a:pt x="1192" y="165"/>
                  </a:cubicBezTo>
                  <a:lnTo>
                    <a:pt x="1188" y="122"/>
                  </a:lnTo>
                  <a:cubicBezTo>
                    <a:pt x="1182" y="101"/>
                    <a:pt x="1172" y="83"/>
                    <a:pt x="1157" y="66"/>
                  </a:cubicBezTo>
                  <a:cubicBezTo>
                    <a:pt x="1135" y="37"/>
                    <a:pt x="1108" y="17"/>
                    <a:pt x="1073" y="7"/>
                  </a:cubicBezTo>
                  <a:cubicBezTo>
                    <a:pt x="1057" y="2"/>
                    <a:pt x="1042" y="0"/>
                    <a:pt x="1026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2"/>
            <p:cNvSpPr/>
            <p:nvPr/>
          </p:nvSpPr>
          <p:spPr>
            <a:xfrm>
              <a:off x="6505950" y="3880975"/>
              <a:ext cx="28675" cy="11350"/>
            </a:xfrm>
            <a:custGeom>
              <a:avLst/>
              <a:gdLst/>
              <a:ahLst/>
              <a:cxnLst/>
              <a:rect l="l" t="t" r="r" b="b"/>
              <a:pathLst>
                <a:path w="1147" h="454" extrusionOk="0">
                  <a:moveTo>
                    <a:pt x="890" y="38"/>
                  </a:moveTo>
                  <a:cubicBezTo>
                    <a:pt x="886" y="41"/>
                    <a:pt x="882" y="44"/>
                    <a:pt x="877" y="47"/>
                  </a:cubicBezTo>
                  <a:lnTo>
                    <a:pt x="877" y="47"/>
                  </a:lnTo>
                  <a:lnTo>
                    <a:pt x="890" y="38"/>
                  </a:lnTo>
                  <a:close/>
                  <a:moveTo>
                    <a:pt x="701" y="147"/>
                  </a:moveTo>
                  <a:lnTo>
                    <a:pt x="701" y="147"/>
                  </a:lnTo>
                  <a:cubicBezTo>
                    <a:pt x="690" y="151"/>
                    <a:pt x="679" y="156"/>
                    <a:pt x="669" y="161"/>
                  </a:cubicBezTo>
                  <a:lnTo>
                    <a:pt x="669" y="161"/>
                  </a:lnTo>
                  <a:lnTo>
                    <a:pt x="701" y="147"/>
                  </a:lnTo>
                  <a:close/>
                  <a:moveTo>
                    <a:pt x="436" y="227"/>
                  </a:moveTo>
                  <a:cubicBezTo>
                    <a:pt x="430" y="228"/>
                    <a:pt x="423" y="228"/>
                    <a:pt x="417" y="229"/>
                  </a:cubicBezTo>
                  <a:lnTo>
                    <a:pt x="417" y="229"/>
                  </a:lnTo>
                  <a:lnTo>
                    <a:pt x="436" y="227"/>
                  </a:lnTo>
                  <a:close/>
                  <a:moveTo>
                    <a:pt x="997" y="1"/>
                  </a:moveTo>
                  <a:cubicBezTo>
                    <a:pt x="985" y="1"/>
                    <a:pt x="973" y="2"/>
                    <a:pt x="960" y="5"/>
                  </a:cubicBezTo>
                  <a:cubicBezTo>
                    <a:pt x="942" y="9"/>
                    <a:pt x="921" y="15"/>
                    <a:pt x="905" y="25"/>
                  </a:cubicBezTo>
                  <a:cubicBezTo>
                    <a:pt x="893" y="34"/>
                    <a:pt x="881" y="44"/>
                    <a:pt x="868" y="54"/>
                  </a:cubicBezTo>
                  <a:lnTo>
                    <a:pt x="868" y="54"/>
                  </a:lnTo>
                  <a:cubicBezTo>
                    <a:pt x="807" y="96"/>
                    <a:pt x="738" y="132"/>
                    <a:pt x="668" y="161"/>
                  </a:cubicBezTo>
                  <a:lnTo>
                    <a:pt x="668" y="161"/>
                  </a:lnTo>
                  <a:cubicBezTo>
                    <a:pt x="668" y="161"/>
                    <a:pt x="669" y="161"/>
                    <a:pt x="669" y="161"/>
                  </a:cubicBezTo>
                  <a:lnTo>
                    <a:pt x="669" y="161"/>
                  </a:lnTo>
                  <a:lnTo>
                    <a:pt x="668" y="161"/>
                  </a:lnTo>
                  <a:cubicBezTo>
                    <a:pt x="668" y="161"/>
                    <a:pt x="668" y="161"/>
                    <a:pt x="668" y="161"/>
                  </a:cubicBezTo>
                  <a:lnTo>
                    <a:pt x="668" y="161"/>
                  </a:lnTo>
                  <a:cubicBezTo>
                    <a:pt x="651" y="168"/>
                    <a:pt x="635" y="176"/>
                    <a:pt x="617" y="183"/>
                  </a:cubicBezTo>
                  <a:lnTo>
                    <a:pt x="648" y="169"/>
                  </a:lnTo>
                  <a:lnTo>
                    <a:pt x="648" y="169"/>
                  </a:lnTo>
                  <a:cubicBezTo>
                    <a:pt x="574" y="201"/>
                    <a:pt x="492" y="217"/>
                    <a:pt x="412" y="230"/>
                  </a:cubicBezTo>
                  <a:lnTo>
                    <a:pt x="412" y="230"/>
                  </a:lnTo>
                  <a:cubicBezTo>
                    <a:pt x="406" y="230"/>
                    <a:pt x="399" y="231"/>
                    <a:pt x="393" y="231"/>
                  </a:cubicBezTo>
                  <a:cubicBezTo>
                    <a:pt x="372" y="233"/>
                    <a:pt x="355" y="238"/>
                    <a:pt x="335" y="244"/>
                  </a:cubicBezTo>
                  <a:lnTo>
                    <a:pt x="335" y="244"/>
                  </a:lnTo>
                  <a:cubicBezTo>
                    <a:pt x="299" y="247"/>
                    <a:pt x="264" y="249"/>
                    <a:pt x="228" y="249"/>
                  </a:cubicBezTo>
                  <a:cubicBezTo>
                    <a:pt x="177" y="249"/>
                    <a:pt x="127" y="246"/>
                    <a:pt x="77" y="239"/>
                  </a:cubicBezTo>
                  <a:cubicBezTo>
                    <a:pt x="75" y="239"/>
                    <a:pt x="74" y="239"/>
                    <a:pt x="73" y="239"/>
                  </a:cubicBezTo>
                  <a:cubicBezTo>
                    <a:pt x="57" y="239"/>
                    <a:pt x="35" y="250"/>
                    <a:pt x="25" y="262"/>
                  </a:cubicBezTo>
                  <a:cubicBezTo>
                    <a:pt x="15" y="272"/>
                    <a:pt x="7" y="286"/>
                    <a:pt x="5" y="303"/>
                  </a:cubicBezTo>
                  <a:cubicBezTo>
                    <a:pt x="1" y="340"/>
                    <a:pt x="23" y="373"/>
                    <a:pt x="58" y="385"/>
                  </a:cubicBezTo>
                  <a:lnTo>
                    <a:pt x="58" y="383"/>
                  </a:lnTo>
                  <a:cubicBezTo>
                    <a:pt x="148" y="413"/>
                    <a:pt x="242" y="432"/>
                    <a:pt x="336" y="442"/>
                  </a:cubicBezTo>
                  <a:lnTo>
                    <a:pt x="336" y="442"/>
                  </a:lnTo>
                  <a:cubicBezTo>
                    <a:pt x="366" y="451"/>
                    <a:pt x="397" y="453"/>
                    <a:pt x="427" y="453"/>
                  </a:cubicBezTo>
                  <a:cubicBezTo>
                    <a:pt x="448" y="453"/>
                    <a:pt x="469" y="452"/>
                    <a:pt x="490" y="451"/>
                  </a:cubicBezTo>
                  <a:cubicBezTo>
                    <a:pt x="543" y="446"/>
                    <a:pt x="598" y="440"/>
                    <a:pt x="654" y="430"/>
                  </a:cubicBezTo>
                  <a:cubicBezTo>
                    <a:pt x="697" y="422"/>
                    <a:pt x="742" y="416"/>
                    <a:pt x="785" y="403"/>
                  </a:cubicBezTo>
                  <a:cubicBezTo>
                    <a:pt x="831" y="389"/>
                    <a:pt x="874" y="375"/>
                    <a:pt x="915" y="356"/>
                  </a:cubicBezTo>
                  <a:cubicBezTo>
                    <a:pt x="950" y="344"/>
                    <a:pt x="983" y="329"/>
                    <a:pt x="1015" y="313"/>
                  </a:cubicBezTo>
                  <a:cubicBezTo>
                    <a:pt x="1026" y="307"/>
                    <a:pt x="1038" y="303"/>
                    <a:pt x="1048" y="296"/>
                  </a:cubicBezTo>
                  <a:cubicBezTo>
                    <a:pt x="1083" y="280"/>
                    <a:pt x="1104" y="251"/>
                    <a:pt x="1126" y="223"/>
                  </a:cubicBezTo>
                  <a:lnTo>
                    <a:pt x="1141" y="188"/>
                  </a:lnTo>
                  <a:lnTo>
                    <a:pt x="1147" y="147"/>
                  </a:lnTo>
                  <a:cubicBezTo>
                    <a:pt x="1147" y="114"/>
                    <a:pt x="1135" y="85"/>
                    <a:pt x="1114" y="58"/>
                  </a:cubicBezTo>
                  <a:cubicBezTo>
                    <a:pt x="1085" y="19"/>
                    <a:pt x="1043" y="1"/>
                    <a:pt x="997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2"/>
            <p:cNvSpPr/>
            <p:nvPr/>
          </p:nvSpPr>
          <p:spPr>
            <a:xfrm>
              <a:off x="6672625" y="3797200"/>
              <a:ext cx="39875" cy="91850"/>
            </a:xfrm>
            <a:custGeom>
              <a:avLst/>
              <a:gdLst/>
              <a:ahLst/>
              <a:cxnLst/>
              <a:rect l="l" t="t" r="r" b="b"/>
              <a:pathLst>
                <a:path w="1595" h="3674" extrusionOk="0">
                  <a:moveTo>
                    <a:pt x="1576" y="262"/>
                  </a:moveTo>
                  <a:lnTo>
                    <a:pt x="1558" y="307"/>
                  </a:lnTo>
                  <a:cubicBezTo>
                    <a:pt x="1559" y="303"/>
                    <a:pt x="1560" y="300"/>
                    <a:pt x="1562" y="296"/>
                  </a:cubicBezTo>
                  <a:lnTo>
                    <a:pt x="1562" y="296"/>
                  </a:lnTo>
                  <a:cubicBezTo>
                    <a:pt x="1566" y="285"/>
                    <a:pt x="1571" y="273"/>
                    <a:pt x="1576" y="262"/>
                  </a:cubicBezTo>
                  <a:close/>
                  <a:moveTo>
                    <a:pt x="1403" y="0"/>
                  </a:moveTo>
                  <a:cubicBezTo>
                    <a:pt x="1370" y="0"/>
                    <a:pt x="1338" y="8"/>
                    <a:pt x="1311" y="26"/>
                  </a:cubicBezTo>
                  <a:lnTo>
                    <a:pt x="1272" y="54"/>
                  </a:lnTo>
                  <a:cubicBezTo>
                    <a:pt x="1249" y="79"/>
                    <a:pt x="1233" y="106"/>
                    <a:pt x="1225" y="139"/>
                  </a:cubicBezTo>
                  <a:cubicBezTo>
                    <a:pt x="1225" y="139"/>
                    <a:pt x="1225" y="139"/>
                    <a:pt x="1225" y="139"/>
                  </a:cubicBezTo>
                  <a:lnTo>
                    <a:pt x="1225" y="139"/>
                  </a:lnTo>
                  <a:cubicBezTo>
                    <a:pt x="1062" y="529"/>
                    <a:pt x="904" y="923"/>
                    <a:pt x="744" y="1316"/>
                  </a:cubicBezTo>
                  <a:cubicBezTo>
                    <a:pt x="664" y="1511"/>
                    <a:pt x="584" y="1706"/>
                    <a:pt x="504" y="1901"/>
                  </a:cubicBezTo>
                  <a:cubicBezTo>
                    <a:pt x="465" y="2000"/>
                    <a:pt x="423" y="2098"/>
                    <a:pt x="386" y="2197"/>
                  </a:cubicBezTo>
                  <a:cubicBezTo>
                    <a:pt x="350" y="2298"/>
                    <a:pt x="310" y="2396"/>
                    <a:pt x="273" y="2495"/>
                  </a:cubicBezTo>
                  <a:cubicBezTo>
                    <a:pt x="232" y="2606"/>
                    <a:pt x="189" y="2717"/>
                    <a:pt x="148" y="2828"/>
                  </a:cubicBezTo>
                  <a:cubicBezTo>
                    <a:pt x="128" y="2883"/>
                    <a:pt x="107" y="2939"/>
                    <a:pt x="84" y="2994"/>
                  </a:cubicBezTo>
                  <a:cubicBezTo>
                    <a:pt x="76" y="3021"/>
                    <a:pt x="66" y="3048"/>
                    <a:pt x="56" y="3074"/>
                  </a:cubicBezTo>
                  <a:lnTo>
                    <a:pt x="39" y="3117"/>
                  </a:lnTo>
                  <a:lnTo>
                    <a:pt x="31" y="3136"/>
                  </a:lnTo>
                  <a:cubicBezTo>
                    <a:pt x="26" y="3150"/>
                    <a:pt x="24" y="3165"/>
                    <a:pt x="22" y="3181"/>
                  </a:cubicBezTo>
                  <a:lnTo>
                    <a:pt x="22" y="3181"/>
                  </a:lnTo>
                  <a:cubicBezTo>
                    <a:pt x="16" y="3213"/>
                    <a:pt x="11" y="3246"/>
                    <a:pt x="4" y="3278"/>
                  </a:cubicBezTo>
                  <a:cubicBezTo>
                    <a:pt x="0" y="3306"/>
                    <a:pt x="0" y="3337"/>
                    <a:pt x="17" y="3364"/>
                  </a:cubicBezTo>
                  <a:cubicBezTo>
                    <a:pt x="29" y="3385"/>
                    <a:pt x="48" y="3399"/>
                    <a:pt x="70" y="3409"/>
                  </a:cubicBezTo>
                  <a:cubicBezTo>
                    <a:pt x="84" y="3415"/>
                    <a:pt x="99" y="3418"/>
                    <a:pt x="113" y="3418"/>
                  </a:cubicBezTo>
                  <a:cubicBezTo>
                    <a:pt x="151" y="3418"/>
                    <a:pt x="186" y="3397"/>
                    <a:pt x="210" y="3364"/>
                  </a:cubicBezTo>
                  <a:lnTo>
                    <a:pt x="210" y="3362"/>
                  </a:lnTo>
                  <a:cubicBezTo>
                    <a:pt x="234" y="3329"/>
                    <a:pt x="257" y="3294"/>
                    <a:pt x="282" y="3261"/>
                  </a:cubicBezTo>
                  <a:lnTo>
                    <a:pt x="282" y="3261"/>
                  </a:lnTo>
                  <a:lnTo>
                    <a:pt x="269" y="3277"/>
                  </a:lnTo>
                  <a:lnTo>
                    <a:pt x="269" y="3277"/>
                  </a:lnTo>
                  <a:cubicBezTo>
                    <a:pt x="281" y="3262"/>
                    <a:pt x="290" y="3249"/>
                    <a:pt x="296" y="3232"/>
                  </a:cubicBezTo>
                  <a:cubicBezTo>
                    <a:pt x="302" y="3220"/>
                    <a:pt x="308" y="3208"/>
                    <a:pt x="313" y="3196"/>
                  </a:cubicBezTo>
                  <a:cubicBezTo>
                    <a:pt x="323" y="3173"/>
                    <a:pt x="335" y="3148"/>
                    <a:pt x="345" y="3124"/>
                  </a:cubicBezTo>
                  <a:cubicBezTo>
                    <a:pt x="366" y="3076"/>
                    <a:pt x="389" y="3029"/>
                    <a:pt x="409" y="2980"/>
                  </a:cubicBezTo>
                  <a:cubicBezTo>
                    <a:pt x="452" y="2885"/>
                    <a:pt x="495" y="2789"/>
                    <a:pt x="541" y="2692"/>
                  </a:cubicBezTo>
                  <a:cubicBezTo>
                    <a:pt x="631" y="2489"/>
                    <a:pt x="725" y="2287"/>
                    <a:pt x="812" y="2080"/>
                  </a:cubicBezTo>
                  <a:cubicBezTo>
                    <a:pt x="860" y="1966"/>
                    <a:pt x="908" y="1851"/>
                    <a:pt x="956" y="1737"/>
                  </a:cubicBezTo>
                  <a:lnTo>
                    <a:pt x="956" y="1737"/>
                  </a:lnTo>
                  <a:cubicBezTo>
                    <a:pt x="901" y="2065"/>
                    <a:pt x="846" y="2391"/>
                    <a:pt x="791" y="2719"/>
                  </a:cubicBezTo>
                  <a:cubicBezTo>
                    <a:pt x="750" y="2959"/>
                    <a:pt x="711" y="3200"/>
                    <a:pt x="670" y="3440"/>
                  </a:cubicBezTo>
                  <a:cubicBezTo>
                    <a:pt x="662" y="3465"/>
                    <a:pt x="662" y="3489"/>
                    <a:pt x="668" y="3514"/>
                  </a:cubicBezTo>
                  <a:cubicBezTo>
                    <a:pt x="668" y="3539"/>
                    <a:pt x="676" y="3561"/>
                    <a:pt x="688" y="3584"/>
                  </a:cubicBezTo>
                  <a:cubicBezTo>
                    <a:pt x="711" y="3621"/>
                    <a:pt x="756" y="3658"/>
                    <a:pt x="799" y="3668"/>
                  </a:cubicBezTo>
                  <a:cubicBezTo>
                    <a:pt x="817" y="3672"/>
                    <a:pt x="835" y="3674"/>
                    <a:pt x="853" y="3674"/>
                  </a:cubicBezTo>
                  <a:cubicBezTo>
                    <a:pt x="885" y="3674"/>
                    <a:pt x="917" y="3667"/>
                    <a:pt x="943" y="3650"/>
                  </a:cubicBezTo>
                  <a:cubicBezTo>
                    <a:pt x="982" y="3625"/>
                    <a:pt x="1021" y="3586"/>
                    <a:pt x="1030" y="3539"/>
                  </a:cubicBezTo>
                  <a:cubicBezTo>
                    <a:pt x="1101" y="3107"/>
                    <a:pt x="1175" y="2676"/>
                    <a:pt x="1247" y="2244"/>
                  </a:cubicBezTo>
                  <a:cubicBezTo>
                    <a:pt x="1319" y="1817"/>
                    <a:pt x="1391" y="1388"/>
                    <a:pt x="1465" y="958"/>
                  </a:cubicBezTo>
                  <a:cubicBezTo>
                    <a:pt x="1504" y="718"/>
                    <a:pt x="1545" y="478"/>
                    <a:pt x="1586" y="237"/>
                  </a:cubicBezTo>
                  <a:cubicBezTo>
                    <a:pt x="1594" y="212"/>
                    <a:pt x="1594" y="188"/>
                    <a:pt x="1588" y="163"/>
                  </a:cubicBezTo>
                  <a:cubicBezTo>
                    <a:pt x="1588" y="139"/>
                    <a:pt x="1580" y="114"/>
                    <a:pt x="1568" y="93"/>
                  </a:cubicBezTo>
                  <a:cubicBezTo>
                    <a:pt x="1543" y="54"/>
                    <a:pt x="1500" y="17"/>
                    <a:pt x="1455" y="7"/>
                  </a:cubicBezTo>
                  <a:cubicBezTo>
                    <a:pt x="1438" y="3"/>
                    <a:pt x="1421" y="0"/>
                    <a:pt x="1403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2"/>
            <p:cNvSpPr/>
            <p:nvPr/>
          </p:nvSpPr>
          <p:spPr>
            <a:xfrm>
              <a:off x="6612225" y="3926800"/>
              <a:ext cx="209525" cy="8100"/>
            </a:xfrm>
            <a:custGeom>
              <a:avLst/>
              <a:gdLst/>
              <a:ahLst/>
              <a:cxnLst/>
              <a:rect l="l" t="t" r="r" b="b"/>
              <a:pathLst>
                <a:path w="8381" h="324" extrusionOk="0">
                  <a:moveTo>
                    <a:pt x="4627" y="1"/>
                  </a:moveTo>
                  <a:cubicBezTo>
                    <a:pt x="4254" y="1"/>
                    <a:pt x="3880" y="3"/>
                    <a:pt x="3505" y="6"/>
                  </a:cubicBezTo>
                  <a:cubicBezTo>
                    <a:pt x="2971" y="8"/>
                    <a:pt x="2437" y="6"/>
                    <a:pt x="1903" y="17"/>
                  </a:cubicBezTo>
                  <a:cubicBezTo>
                    <a:pt x="1605" y="23"/>
                    <a:pt x="1305" y="25"/>
                    <a:pt x="1005" y="37"/>
                  </a:cubicBezTo>
                  <a:cubicBezTo>
                    <a:pt x="705" y="47"/>
                    <a:pt x="405" y="66"/>
                    <a:pt x="105" y="80"/>
                  </a:cubicBezTo>
                  <a:cubicBezTo>
                    <a:pt x="0" y="84"/>
                    <a:pt x="0" y="239"/>
                    <a:pt x="105" y="243"/>
                  </a:cubicBezTo>
                  <a:cubicBezTo>
                    <a:pt x="372" y="255"/>
                    <a:pt x="639" y="271"/>
                    <a:pt x="906" y="282"/>
                  </a:cubicBezTo>
                  <a:cubicBezTo>
                    <a:pt x="1173" y="292"/>
                    <a:pt x="1440" y="296"/>
                    <a:pt x="1707" y="302"/>
                  </a:cubicBezTo>
                  <a:cubicBezTo>
                    <a:pt x="2242" y="312"/>
                    <a:pt x="2776" y="312"/>
                    <a:pt x="3310" y="317"/>
                  </a:cubicBezTo>
                  <a:cubicBezTo>
                    <a:pt x="3768" y="318"/>
                    <a:pt x="4219" y="323"/>
                    <a:pt x="4673" y="323"/>
                  </a:cubicBezTo>
                  <a:cubicBezTo>
                    <a:pt x="4747" y="323"/>
                    <a:pt x="4820" y="323"/>
                    <a:pt x="4894" y="323"/>
                  </a:cubicBezTo>
                  <a:cubicBezTo>
                    <a:pt x="5161" y="321"/>
                    <a:pt x="5428" y="319"/>
                    <a:pt x="5695" y="317"/>
                  </a:cubicBezTo>
                  <a:cubicBezTo>
                    <a:pt x="5761" y="317"/>
                    <a:pt x="5827" y="317"/>
                    <a:pt x="5892" y="315"/>
                  </a:cubicBezTo>
                  <a:cubicBezTo>
                    <a:pt x="5962" y="315"/>
                    <a:pt x="6034" y="302"/>
                    <a:pt x="6104" y="300"/>
                  </a:cubicBezTo>
                  <a:cubicBezTo>
                    <a:pt x="6235" y="296"/>
                    <a:pt x="6367" y="294"/>
                    <a:pt x="6496" y="290"/>
                  </a:cubicBezTo>
                  <a:cubicBezTo>
                    <a:pt x="6796" y="282"/>
                    <a:pt x="7096" y="265"/>
                    <a:pt x="7396" y="253"/>
                  </a:cubicBezTo>
                  <a:cubicBezTo>
                    <a:pt x="7696" y="241"/>
                    <a:pt x="7996" y="232"/>
                    <a:pt x="8296" y="228"/>
                  </a:cubicBezTo>
                  <a:cubicBezTo>
                    <a:pt x="8380" y="226"/>
                    <a:pt x="8380" y="97"/>
                    <a:pt x="8296" y="95"/>
                  </a:cubicBezTo>
                  <a:cubicBezTo>
                    <a:pt x="8027" y="91"/>
                    <a:pt x="7762" y="84"/>
                    <a:pt x="7495" y="74"/>
                  </a:cubicBezTo>
                  <a:cubicBezTo>
                    <a:pt x="7357" y="68"/>
                    <a:pt x="7222" y="62"/>
                    <a:pt x="7086" y="58"/>
                  </a:cubicBezTo>
                  <a:cubicBezTo>
                    <a:pt x="6950" y="52"/>
                    <a:pt x="6825" y="41"/>
                    <a:pt x="6694" y="37"/>
                  </a:cubicBezTo>
                  <a:cubicBezTo>
                    <a:pt x="6562" y="35"/>
                    <a:pt x="6420" y="31"/>
                    <a:pt x="6285" y="27"/>
                  </a:cubicBezTo>
                  <a:cubicBezTo>
                    <a:pt x="6225" y="25"/>
                    <a:pt x="6166" y="25"/>
                    <a:pt x="6104" y="23"/>
                  </a:cubicBezTo>
                  <a:cubicBezTo>
                    <a:pt x="6034" y="19"/>
                    <a:pt x="5964" y="8"/>
                    <a:pt x="5892" y="6"/>
                  </a:cubicBezTo>
                  <a:cubicBezTo>
                    <a:pt x="5625" y="4"/>
                    <a:pt x="5358" y="4"/>
                    <a:pt x="5091" y="2"/>
                  </a:cubicBezTo>
                  <a:cubicBezTo>
                    <a:pt x="4936" y="1"/>
                    <a:pt x="4782" y="1"/>
                    <a:pt x="4627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2"/>
            <p:cNvSpPr/>
            <p:nvPr/>
          </p:nvSpPr>
          <p:spPr>
            <a:xfrm>
              <a:off x="6618900" y="3987525"/>
              <a:ext cx="59950" cy="73100"/>
            </a:xfrm>
            <a:custGeom>
              <a:avLst/>
              <a:gdLst/>
              <a:ahLst/>
              <a:cxnLst/>
              <a:rect l="l" t="t" r="r" b="b"/>
              <a:pathLst>
                <a:path w="2398" h="2924" extrusionOk="0">
                  <a:moveTo>
                    <a:pt x="2123" y="2385"/>
                  </a:moveTo>
                  <a:cubicBezTo>
                    <a:pt x="2114" y="2388"/>
                    <a:pt x="2105" y="2392"/>
                    <a:pt x="2096" y="2395"/>
                  </a:cubicBezTo>
                  <a:lnTo>
                    <a:pt x="2096" y="2395"/>
                  </a:lnTo>
                  <a:lnTo>
                    <a:pt x="2123" y="2385"/>
                  </a:lnTo>
                  <a:close/>
                  <a:moveTo>
                    <a:pt x="783" y="2564"/>
                  </a:moveTo>
                  <a:lnTo>
                    <a:pt x="820" y="2570"/>
                  </a:lnTo>
                  <a:cubicBezTo>
                    <a:pt x="808" y="2568"/>
                    <a:pt x="795" y="2566"/>
                    <a:pt x="783" y="2564"/>
                  </a:cubicBezTo>
                  <a:close/>
                  <a:moveTo>
                    <a:pt x="1798" y="1"/>
                  </a:moveTo>
                  <a:cubicBezTo>
                    <a:pt x="1591" y="1"/>
                    <a:pt x="1384" y="27"/>
                    <a:pt x="1182" y="78"/>
                  </a:cubicBezTo>
                  <a:cubicBezTo>
                    <a:pt x="931" y="139"/>
                    <a:pt x="695" y="236"/>
                    <a:pt x="473" y="363"/>
                  </a:cubicBezTo>
                  <a:cubicBezTo>
                    <a:pt x="413" y="398"/>
                    <a:pt x="356" y="437"/>
                    <a:pt x="300" y="480"/>
                  </a:cubicBezTo>
                  <a:cubicBezTo>
                    <a:pt x="265" y="505"/>
                    <a:pt x="232" y="532"/>
                    <a:pt x="200" y="558"/>
                  </a:cubicBezTo>
                  <a:cubicBezTo>
                    <a:pt x="171" y="580"/>
                    <a:pt x="142" y="603"/>
                    <a:pt x="119" y="629"/>
                  </a:cubicBezTo>
                  <a:lnTo>
                    <a:pt x="119" y="629"/>
                  </a:lnTo>
                  <a:cubicBezTo>
                    <a:pt x="90" y="660"/>
                    <a:pt x="63" y="692"/>
                    <a:pt x="37" y="723"/>
                  </a:cubicBezTo>
                  <a:cubicBezTo>
                    <a:pt x="9" y="758"/>
                    <a:pt x="0" y="805"/>
                    <a:pt x="29" y="842"/>
                  </a:cubicBezTo>
                  <a:cubicBezTo>
                    <a:pt x="47" y="865"/>
                    <a:pt x="75" y="878"/>
                    <a:pt x="103" y="878"/>
                  </a:cubicBezTo>
                  <a:cubicBezTo>
                    <a:pt x="118" y="878"/>
                    <a:pt x="133" y="874"/>
                    <a:pt x="146" y="867"/>
                  </a:cubicBezTo>
                  <a:cubicBezTo>
                    <a:pt x="183" y="842"/>
                    <a:pt x="222" y="821"/>
                    <a:pt x="259" y="801"/>
                  </a:cubicBezTo>
                  <a:lnTo>
                    <a:pt x="259" y="801"/>
                  </a:lnTo>
                  <a:lnTo>
                    <a:pt x="241" y="808"/>
                  </a:lnTo>
                  <a:lnTo>
                    <a:pt x="241" y="808"/>
                  </a:lnTo>
                  <a:cubicBezTo>
                    <a:pt x="273" y="795"/>
                    <a:pt x="301" y="773"/>
                    <a:pt x="331" y="756"/>
                  </a:cubicBezTo>
                  <a:cubicBezTo>
                    <a:pt x="356" y="739"/>
                    <a:pt x="380" y="723"/>
                    <a:pt x="407" y="708"/>
                  </a:cubicBezTo>
                  <a:cubicBezTo>
                    <a:pt x="454" y="680"/>
                    <a:pt x="500" y="654"/>
                    <a:pt x="549" y="629"/>
                  </a:cubicBezTo>
                  <a:lnTo>
                    <a:pt x="549" y="629"/>
                  </a:lnTo>
                  <a:cubicBezTo>
                    <a:pt x="592" y="610"/>
                    <a:pt x="634" y="586"/>
                    <a:pt x="678" y="565"/>
                  </a:cubicBezTo>
                  <a:cubicBezTo>
                    <a:pt x="711" y="549"/>
                    <a:pt x="744" y="533"/>
                    <a:pt x="779" y="518"/>
                  </a:cubicBezTo>
                  <a:lnTo>
                    <a:pt x="779" y="518"/>
                  </a:lnTo>
                  <a:cubicBezTo>
                    <a:pt x="941" y="451"/>
                    <a:pt x="1109" y="399"/>
                    <a:pt x="1282" y="365"/>
                  </a:cubicBezTo>
                  <a:cubicBezTo>
                    <a:pt x="1332" y="355"/>
                    <a:pt x="1383" y="347"/>
                    <a:pt x="1436" y="341"/>
                  </a:cubicBezTo>
                  <a:lnTo>
                    <a:pt x="1436" y="341"/>
                  </a:lnTo>
                  <a:lnTo>
                    <a:pt x="1395" y="347"/>
                  </a:lnTo>
                  <a:cubicBezTo>
                    <a:pt x="1502" y="333"/>
                    <a:pt x="1609" y="323"/>
                    <a:pt x="1716" y="320"/>
                  </a:cubicBezTo>
                  <a:lnTo>
                    <a:pt x="1716" y="320"/>
                  </a:lnTo>
                  <a:cubicBezTo>
                    <a:pt x="1653" y="461"/>
                    <a:pt x="1584" y="600"/>
                    <a:pt x="1508" y="735"/>
                  </a:cubicBezTo>
                  <a:cubicBezTo>
                    <a:pt x="1412" y="914"/>
                    <a:pt x="1305" y="1088"/>
                    <a:pt x="1188" y="1257"/>
                  </a:cubicBezTo>
                  <a:cubicBezTo>
                    <a:pt x="1124" y="1351"/>
                    <a:pt x="1056" y="1444"/>
                    <a:pt x="986" y="1534"/>
                  </a:cubicBezTo>
                  <a:lnTo>
                    <a:pt x="1011" y="1501"/>
                  </a:lnTo>
                  <a:lnTo>
                    <a:pt x="1011" y="1501"/>
                  </a:lnTo>
                  <a:cubicBezTo>
                    <a:pt x="797" y="1779"/>
                    <a:pt x="561" y="2035"/>
                    <a:pt x="304" y="2272"/>
                  </a:cubicBezTo>
                  <a:cubicBezTo>
                    <a:pt x="232" y="2337"/>
                    <a:pt x="159" y="2401"/>
                    <a:pt x="82" y="2465"/>
                  </a:cubicBezTo>
                  <a:cubicBezTo>
                    <a:pt x="37" y="2502"/>
                    <a:pt x="25" y="2574"/>
                    <a:pt x="39" y="2625"/>
                  </a:cubicBezTo>
                  <a:cubicBezTo>
                    <a:pt x="48" y="2654"/>
                    <a:pt x="62" y="2679"/>
                    <a:pt x="82" y="2699"/>
                  </a:cubicBezTo>
                  <a:cubicBezTo>
                    <a:pt x="103" y="2720"/>
                    <a:pt x="128" y="2734"/>
                    <a:pt x="156" y="2742"/>
                  </a:cubicBezTo>
                  <a:cubicBezTo>
                    <a:pt x="424" y="2847"/>
                    <a:pt x="709" y="2902"/>
                    <a:pt x="997" y="2919"/>
                  </a:cubicBezTo>
                  <a:cubicBezTo>
                    <a:pt x="1047" y="2922"/>
                    <a:pt x="1097" y="2923"/>
                    <a:pt x="1147" y="2923"/>
                  </a:cubicBezTo>
                  <a:cubicBezTo>
                    <a:pt x="1384" y="2923"/>
                    <a:pt x="1622" y="2891"/>
                    <a:pt x="1849" y="2828"/>
                  </a:cubicBezTo>
                  <a:cubicBezTo>
                    <a:pt x="1925" y="2808"/>
                    <a:pt x="1999" y="2785"/>
                    <a:pt x="2071" y="2759"/>
                  </a:cubicBezTo>
                  <a:cubicBezTo>
                    <a:pt x="2118" y="2740"/>
                    <a:pt x="2166" y="2720"/>
                    <a:pt x="2213" y="2701"/>
                  </a:cubicBezTo>
                  <a:cubicBezTo>
                    <a:pt x="2229" y="2693"/>
                    <a:pt x="2248" y="2687"/>
                    <a:pt x="2262" y="2679"/>
                  </a:cubicBezTo>
                  <a:cubicBezTo>
                    <a:pt x="2281" y="2668"/>
                    <a:pt x="2297" y="2656"/>
                    <a:pt x="2316" y="2648"/>
                  </a:cubicBezTo>
                  <a:cubicBezTo>
                    <a:pt x="2351" y="2631"/>
                    <a:pt x="2379" y="2588"/>
                    <a:pt x="2388" y="2553"/>
                  </a:cubicBezTo>
                  <a:cubicBezTo>
                    <a:pt x="2398" y="2516"/>
                    <a:pt x="2394" y="2465"/>
                    <a:pt x="2373" y="2432"/>
                  </a:cubicBezTo>
                  <a:cubicBezTo>
                    <a:pt x="2351" y="2397"/>
                    <a:pt x="2318" y="2368"/>
                    <a:pt x="2279" y="2358"/>
                  </a:cubicBezTo>
                  <a:lnTo>
                    <a:pt x="2236" y="2354"/>
                  </a:lnTo>
                  <a:cubicBezTo>
                    <a:pt x="2219" y="2354"/>
                    <a:pt x="2202" y="2356"/>
                    <a:pt x="2187" y="2361"/>
                  </a:cubicBezTo>
                  <a:lnTo>
                    <a:pt x="2187" y="2361"/>
                  </a:lnTo>
                  <a:lnTo>
                    <a:pt x="2188" y="2360"/>
                  </a:lnTo>
                  <a:lnTo>
                    <a:pt x="2188" y="2360"/>
                  </a:lnTo>
                  <a:cubicBezTo>
                    <a:pt x="2155" y="2370"/>
                    <a:pt x="2120" y="2385"/>
                    <a:pt x="2086" y="2399"/>
                  </a:cubicBezTo>
                  <a:lnTo>
                    <a:pt x="2086" y="2399"/>
                  </a:lnTo>
                  <a:cubicBezTo>
                    <a:pt x="1925" y="2462"/>
                    <a:pt x="1761" y="2512"/>
                    <a:pt x="1593" y="2543"/>
                  </a:cubicBezTo>
                  <a:cubicBezTo>
                    <a:pt x="1544" y="2552"/>
                    <a:pt x="1497" y="2560"/>
                    <a:pt x="1450" y="2567"/>
                  </a:cubicBezTo>
                  <a:lnTo>
                    <a:pt x="1450" y="2567"/>
                  </a:lnTo>
                  <a:cubicBezTo>
                    <a:pt x="1344" y="2580"/>
                    <a:pt x="1236" y="2587"/>
                    <a:pt x="1128" y="2587"/>
                  </a:cubicBezTo>
                  <a:cubicBezTo>
                    <a:pt x="1011" y="2587"/>
                    <a:pt x="895" y="2579"/>
                    <a:pt x="779" y="2564"/>
                  </a:cubicBezTo>
                  <a:lnTo>
                    <a:pt x="779" y="2564"/>
                  </a:lnTo>
                  <a:cubicBezTo>
                    <a:pt x="695" y="2551"/>
                    <a:pt x="611" y="2534"/>
                    <a:pt x="529" y="2513"/>
                  </a:cubicBezTo>
                  <a:lnTo>
                    <a:pt x="529" y="2513"/>
                  </a:lnTo>
                  <a:cubicBezTo>
                    <a:pt x="605" y="2443"/>
                    <a:pt x="679" y="2372"/>
                    <a:pt x="752" y="2298"/>
                  </a:cubicBezTo>
                  <a:cubicBezTo>
                    <a:pt x="890" y="2157"/>
                    <a:pt x="1019" y="2011"/>
                    <a:pt x="1145" y="1857"/>
                  </a:cubicBezTo>
                  <a:cubicBezTo>
                    <a:pt x="1276" y="1694"/>
                    <a:pt x="1399" y="1526"/>
                    <a:pt x="1514" y="1351"/>
                  </a:cubicBezTo>
                  <a:cubicBezTo>
                    <a:pt x="1623" y="1187"/>
                    <a:pt x="1724" y="1019"/>
                    <a:pt x="1814" y="844"/>
                  </a:cubicBezTo>
                  <a:cubicBezTo>
                    <a:pt x="1913" y="659"/>
                    <a:pt x="1999" y="470"/>
                    <a:pt x="2079" y="277"/>
                  </a:cubicBezTo>
                  <a:cubicBezTo>
                    <a:pt x="2088" y="254"/>
                    <a:pt x="2098" y="232"/>
                    <a:pt x="2106" y="207"/>
                  </a:cubicBezTo>
                  <a:cubicBezTo>
                    <a:pt x="2125" y="162"/>
                    <a:pt x="2106" y="106"/>
                    <a:pt x="2077" y="69"/>
                  </a:cubicBezTo>
                  <a:cubicBezTo>
                    <a:pt x="2047" y="28"/>
                    <a:pt x="2005" y="10"/>
                    <a:pt x="1954" y="6"/>
                  </a:cubicBezTo>
                  <a:cubicBezTo>
                    <a:pt x="1902" y="2"/>
                    <a:pt x="1850" y="1"/>
                    <a:pt x="1798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2"/>
            <p:cNvSpPr/>
            <p:nvPr/>
          </p:nvSpPr>
          <p:spPr>
            <a:xfrm>
              <a:off x="6695425" y="3990900"/>
              <a:ext cx="78925" cy="22225"/>
            </a:xfrm>
            <a:custGeom>
              <a:avLst/>
              <a:gdLst/>
              <a:ahLst/>
              <a:cxnLst/>
              <a:rect l="l" t="t" r="r" b="b"/>
              <a:pathLst>
                <a:path w="3157" h="889" extrusionOk="0">
                  <a:moveTo>
                    <a:pt x="3004" y="113"/>
                  </a:moveTo>
                  <a:cubicBezTo>
                    <a:pt x="3002" y="114"/>
                    <a:pt x="3000" y="116"/>
                    <a:pt x="2999" y="117"/>
                  </a:cubicBezTo>
                  <a:lnTo>
                    <a:pt x="2999" y="117"/>
                  </a:lnTo>
                  <a:cubicBezTo>
                    <a:pt x="3001" y="115"/>
                    <a:pt x="3003" y="114"/>
                    <a:pt x="3004" y="113"/>
                  </a:cubicBezTo>
                  <a:close/>
                  <a:moveTo>
                    <a:pt x="2999" y="117"/>
                  </a:moveTo>
                  <a:cubicBezTo>
                    <a:pt x="2998" y="117"/>
                    <a:pt x="2998" y="117"/>
                    <a:pt x="2998" y="117"/>
                  </a:cubicBezTo>
                  <a:cubicBezTo>
                    <a:pt x="2997" y="118"/>
                    <a:pt x="2996" y="118"/>
                    <a:pt x="2996" y="118"/>
                  </a:cubicBezTo>
                  <a:cubicBezTo>
                    <a:pt x="2996" y="118"/>
                    <a:pt x="2997" y="118"/>
                    <a:pt x="2999" y="117"/>
                  </a:cubicBezTo>
                  <a:close/>
                  <a:moveTo>
                    <a:pt x="619" y="327"/>
                  </a:moveTo>
                  <a:lnTo>
                    <a:pt x="616" y="327"/>
                  </a:lnTo>
                  <a:lnTo>
                    <a:pt x="616" y="327"/>
                  </a:lnTo>
                  <a:cubicBezTo>
                    <a:pt x="617" y="327"/>
                    <a:pt x="618" y="327"/>
                    <a:pt x="619" y="327"/>
                  </a:cubicBezTo>
                  <a:close/>
                  <a:moveTo>
                    <a:pt x="597" y="330"/>
                  </a:moveTo>
                  <a:lnTo>
                    <a:pt x="578" y="333"/>
                  </a:lnTo>
                  <a:cubicBezTo>
                    <a:pt x="584" y="332"/>
                    <a:pt x="590" y="331"/>
                    <a:pt x="597" y="330"/>
                  </a:cubicBezTo>
                  <a:close/>
                  <a:moveTo>
                    <a:pt x="2769" y="338"/>
                  </a:moveTo>
                  <a:lnTo>
                    <a:pt x="2769" y="338"/>
                  </a:lnTo>
                  <a:cubicBezTo>
                    <a:pt x="2763" y="343"/>
                    <a:pt x="2757" y="347"/>
                    <a:pt x="2751" y="351"/>
                  </a:cubicBezTo>
                  <a:lnTo>
                    <a:pt x="2769" y="338"/>
                  </a:lnTo>
                  <a:close/>
                  <a:moveTo>
                    <a:pt x="493" y="356"/>
                  </a:moveTo>
                  <a:lnTo>
                    <a:pt x="458" y="371"/>
                  </a:lnTo>
                  <a:lnTo>
                    <a:pt x="458" y="371"/>
                  </a:lnTo>
                  <a:cubicBezTo>
                    <a:pt x="470" y="366"/>
                    <a:pt x="482" y="360"/>
                    <a:pt x="493" y="356"/>
                  </a:cubicBezTo>
                  <a:close/>
                  <a:moveTo>
                    <a:pt x="870" y="379"/>
                  </a:moveTo>
                  <a:cubicBezTo>
                    <a:pt x="879" y="383"/>
                    <a:pt x="889" y="387"/>
                    <a:pt x="898" y="390"/>
                  </a:cubicBezTo>
                  <a:lnTo>
                    <a:pt x="870" y="379"/>
                  </a:lnTo>
                  <a:close/>
                  <a:moveTo>
                    <a:pt x="345" y="437"/>
                  </a:moveTo>
                  <a:lnTo>
                    <a:pt x="325" y="452"/>
                  </a:lnTo>
                  <a:cubicBezTo>
                    <a:pt x="332" y="447"/>
                    <a:pt x="338" y="442"/>
                    <a:pt x="345" y="437"/>
                  </a:cubicBezTo>
                  <a:close/>
                  <a:moveTo>
                    <a:pt x="1726" y="485"/>
                  </a:moveTo>
                  <a:lnTo>
                    <a:pt x="1742" y="492"/>
                  </a:lnTo>
                  <a:lnTo>
                    <a:pt x="1742" y="492"/>
                  </a:lnTo>
                  <a:cubicBezTo>
                    <a:pt x="1737" y="489"/>
                    <a:pt x="1731" y="487"/>
                    <a:pt x="1726" y="485"/>
                  </a:cubicBezTo>
                  <a:close/>
                  <a:moveTo>
                    <a:pt x="1755" y="497"/>
                  </a:moveTo>
                  <a:lnTo>
                    <a:pt x="1765" y="501"/>
                  </a:lnTo>
                  <a:cubicBezTo>
                    <a:pt x="1762" y="500"/>
                    <a:pt x="1758" y="498"/>
                    <a:pt x="1755" y="497"/>
                  </a:cubicBezTo>
                  <a:close/>
                  <a:moveTo>
                    <a:pt x="2260" y="555"/>
                  </a:moveTo>
                  <a:cubicBezTo>
                    <a:pt x="2258" y="555"/>
                    <a:pt x="2256" y="555"/>
                    <a:pt x="2254" y="556"/>
                  </a:cubicBezTo>
                  <a:lnTo>
                    <a:pt x="2254" y="556"/>
                  </a:lnTo>
                  <a:lnTo>
                    <a:pt x="2260" y="555"/>
                  </a:lnTo>
                  <a:close/>
                  <a:moveTo>
                    <a:pt x="2223" y="560"/>
                  </a:moveTo>
                  <a:cubicBezTo>
                    <a:pt x="2221" y="560"/>
                    <a:pt x="2219" y="561"/>
                    <a:pt x="2217" y="561"/>
                  </a:cubicBezTo>
                  <a:lnTo>
                    <a:pt x="2223" y="560"/>
                  </a:lnTo>
                  <a:close/>
                  <a:moveTo>
                    <a:pt x="5" y="598"/>
                  </a:moveTo>
                  <a:cubicBezTo>
                    <a:pt x="5" y="608"/>
                    <a:pt x="6" y="617"/>
                    <a:pt x="9" y="626"/>
                  </a:cubicBezTo>
                  <a:lnTo>
                    <a:pt x="9" y="626"/>
                  </a:lnTo>
                  <a:lnTo>
                    <a:pt x="5" y="598"/>
                  </a:lnTo>
                  <a:close/>
                  <a:moveTo>
                    <a:pt x="207" y="662"/>
                  </a:moveTo>
                  <a:lnTo>
                    <a:pt x="207" y="662"/>
                  </a:lnTo>
                  <a:cubicBezTo>
                    <a:pt x="207" y="662"/>
                    <a:pt x="207" y="662"/>
                    <a:pt x="207" y="662"/>
                  </a:cubicBezTo>
                  <a:lnTo>
                    <a:pt x="207" y="662"/>
                  </a:lnTo>
                  <a:lnTo>
                    <a:pt x="206" y="664"/>
                  </a:lnTo>
                  <a:lnTo>
                    <a:pt x="206" y="664"/>
                  </a:lnTo>
                  <a:cubicBezTo>
                    <a:pt x="206" y="663"/>
                    <a:pt x="207" y="663"/>
                    <a:pt x="207" y="662"/>
                  </a:cubicBezTo>
                  <a:close/>
                  <a:moveTo>
                    <a:pt x="33" y="665"/>
                  </a:moveTo>
                  <a:cubicBezTo>
                    <a:pt x="33" y="665"/>
                    <a:pt x="34" y="666"/>
                    <a:pt x="35" y="668"/>
                  </a:cubicBezTo>
                  <a:cubicBezTo>
                    <a:pt x="36" y="670"/>
                    <a:pt x="37" y="672"/>
                    <a:pt x="38" y="674"/>
                  </a:cubicBezTo>
                  <a:lnTo>
                    <a:pt x="38" y="674"/>
                  </a:lnTo>
                  <a:lnTo>
                    <a:pt x="37" y="674"/>
                  </a:lnTo>
                  <a:lnTo>
                    <a:pt x="37" y="674"/>
                  </a:lnTo>
                  <a:cubicBezTo>
                    <a:pt x="34" y="668"/>
                    <a:pt x="33" y="665"/>
                    <a:pt x="33" y="665"/>
                  </a:cubicBezTo>
                  <a:close/>
                  <a:moveTo>
                    <a:pt x="206" y="667"/>
                  </a:moveTo>
                  <a:cubicBezTo>
                    <a:pt x="204" y="674"/>
                    <a:pt x="202" y="678"/>
                    <a:pt x="201" y="678"/>
                  </a:cubicBezTo>
                  <a:cubicBezTo>
                    <a:pt x="200" y="678"/>
                    <a:pt x="200" y="676"/>
                    <a:pt x="201" y="674"/>
                  </a:cubicBezTo>
                  <a:lnTo>
                    <a:pt x="201" y="674"/>
                  </a:lnTo>
                  <a:cubicBezTo>
                    <a:pt x="203" y="671"/>
                    <a:pt x="205" y="669"/>
                    <a:pt x="206" y="667"/>
                  </a:cubicBezTo>
                  <a:close/>
                  <a:moveTo>
                    <a:pt x="691" y="0"/>
                  </a:moveTo>
                  <a:cubicBezTo>
                    <a:pt x="635" y="0"/>
                    <a:pt x="580" y="8"/>
                    <a:pt x="526" y="19"/>
                  </a:cubicBezTo>
                  <a:cubicBezTo>
                    <a:pt x="457" y="33"/>
                    <a:pt x="391" y="60"/>
                    <a:pt x="329" y="91"/>
                  </a:cubicBezTo>
                  <a:cubicBezTo>
                    <a:pt x="268" y="121"/>
                    <a:pt x="210" y="162"/>
                    <a:pt x="163" y="212"/>
                  </a:cubicBezTo>
                  <a:cubicBezTo>
                    <a:pt x="105" y="267"/>
                    <a:pt x="56" y="335"/>
                    <a:pt x="29" y="411"/>
                  </a:cubicBezTo>
                  <a:cubicBezTo>
                    <a:pt x="17" y="448"/>
                    <a:pt x="9" y="483"/>
                    <a:pt x="5" y="520"/>
                  </a:cubicBezTo>
                  <a:cubicBezTo>
                    <a:pt x="0" y="559"/>
                    <a:pt x="4" y="592"/>
                    <a:pt x="9" y="626"/>
                  </a:cubicBezTo>
                  <a:lnTo>
                    <a:pt x="9" y="626"/>
                  </a:lnTo>
                  <a:cubicBezTo>
                    <a:pt x="9" y="626"/>
                    <a:pt x="9" y="626"/>
                    <a:pt x="9" y="626"/>
                  </a:cubicBezTo>
                  <a:lnTo>
                    <a:pt x="9" y="626"/>
                  </a:lnTo>
                  <a:lnTo>
                    <a:pt x="9" y="627"/>
                  </a:lnTo>
                  <a:cubicBezTo>
                    <a:pt x="9" y="627"/>
                    <a:pt x="9" y="626"/>
                    <a:pt x="9" y="626"/>
                  </a:cubicBezTo>
                  <a:lnTo>
                    <a:pt x="9" y="626"/>
                  </a:lnTo>
                  <a:cubicBezTo>
                    <a:pt x="14" y="647"/>
                    <a:pt x="24" y="665"/>
                    <a:pt x="38" y="679"/>
                  </a:cubicBezTo>
                  <a:lnTo>
                    <a:pt x="38" y="679"/>
                  </a:lnTo>
                  <a:cubicBezTo>
                    <a:pt x="39" y="681"/>
                    <a:pt x="40" y="682"/>
                    <a:pt x="41" y="683"/>
                  </a:cubicBezTo>
                  <a:lnTo>
                    <a:pt x="41" y="683"/>
                  </a:lnTo>
                  <a:cubicBezTo>
                    <a:pt x="46" y="694"/>
                    <a:pt x="50" y="706"/>
                    <a:pt x="56" y="717"/>
                  </a:cubicBezTo>
                  <a:cubicBezTo>
                    <a:pt x="68" y="742"/>
                    <a:pt x="87" y="764"/>
                    <a:pt x="105" y="787"/>
                  </a:cubicBezTo>
                  <a:cubicBezTo>
                    <a:pt x="118" y="802"/>
                    <a:pt x="137" y="809"/>
                    <a:pt x="157" y="809"/>
                  </a:cubicBezTo>
                  <a:cubicBezTo>
                    <a:pt x="170" y="809"/>
                    <a:pt x="183" y="806"/>
                    <a:pt x="194" y="799"/>
                  </a:cubicBezTo>
                  <a:cubicBezTo>
                    <a:pt x="218" y="783"/>
                    <a:pt x="237" y="748"/>
                    <a:pt x="226" y="717"/>
                  </a:cubicBezTo>
                  <a:cubicBezTo>
                    <a:pt x="220" y="701"/>
                    <a:pt x="216" y="684"/>
                    <a:pt x="212" y="666"/>
                  </a:cubicBezTo>
                  <a:cubicBezTo>
                    <a:pt x="212" y="665"/>
                    <a:pt x="212" y="665"/>
                    <a:pt x="212" y="665"/>
                  </a:cubicBezTo>
                  <a:lnTo>
                    <a:pt x="212" y="665"/>
                  </a:lnTo>
                  <a:cubicBezTo>
                    <a:pt x="212" y="664"/>
                    <a:pt x="212" y="662"/>
                    <a:pt x="212" y="660"/>
                  </a:cubicBezTo>
                  <a:cubicBezTo>
                    <a:pt x="212" y="659"/>
                    <a:pt x="212" y="659"/>
                    <a:pt x="212" y="658"/>
                  </a:cubicBezTo>
                  <a:lnTo>
                    <a:pt x="212" y="658"/>
                  </a:lnTo>
                  <a:cubicBezTo>
                    <a:pt x="219" y="643"/>
                    <a:pt x="222" y="627"/>
                    <a:pt x="224" y="609"/>
                  </a:cubicBezTo>
                  <a:lnTo>
                    <a:pt x="224" y="609"/>
                  </a:lnTo>
                  <a:cubicBezTo>
                    <a:pt x="227" y="594"/>
                    <a:pt x="231" y="580"/>
                    <a:pt x="237" y="565"/>
                  </a:cubicBezTo>
                  <a:lnTo>
                    <a:pt x="237" y="565"/>
                  </a:lnTo>
                  <a:cubicBezTo>
                    <a:pt x="246" y="547"/>
                    <a:pt x="256" y="531"/>
                    <a:pt x="268" y="516"/>
                  </a:cubicBezTo>
                  <a:lnTo>
                    <a:pt x="268" y="516"/>
                  </a:lnTo>
                  <a:lnTo>
                    <a:pt x="247" y="540"/>
                  </a:lnTo>
                  <a:cubicBezTo>
                    <a:pt x="259" y="524"/>
                    <a:pt x="274" y="508"/>
                    <a:pt x="288" y="489"/>
                  </a:cubicBezTo>
                  <a:lnTo>
                    <a:pt x="288" y="489"/>
                  </a:lnTo>
                  <a:lnTo>
                    <a:pt x="268" y="518"/>
                  </a:lnTo>
                  <a:cubicBezTo>
                    <a:pt x="291" y="487"/>
                    <a:pt x="320" y="458"/>
                    <a:pt x="350" y="434"/>
                  </a:cubicBezTo>
                  <a:lnTo>
                    <a:pt x="350" y="434"/>
                  </a:lnTo>
                  <a:cubicBezTo>
                    <a:pt x="384" y="410"/>
                    <a:pt x="420" y="389"/>
                    <a:pt x="458" y="371"/>
                  </a:cubicBezTo>
                  <a:lnTo>
                    <a:pt x="458" y="371"/>
                  </a:lnTo>
                  <a:cubicBezTo>
                    <a:pt x="504" y="351"/>
                    <a:pt x="553" y="338"/>
                    <a:pt x="602" y="329"/>
                  </a:cubicBezTo>
                  <a:lnTo>
                    <a:pt x="602" y="329"/>
                  </a:lnTo>
                  <a:cubicBezTo>
                    <a:pt x="620" y="327"/>
                    <a:pt x="637" y="327"/>
                    <a:pt x="655" y="327"/>
                  </a:cubicBezTo>
                  <a:cubicBezTo>
                    <a:pt x="670" y="327"/>
                    <a:pt x="686" y="327"/>
                    <a:pt x="701" y="329"/>
                  </a:cubicBezTo>
                  <a:lnTo>
                    <a:pt x="701" y="329"/>
                  </a:lnTo>
                  <a:cubicBezTo>
                    <a:pt x="755" y="339"/>
                    <a:pt x="809" y="356"/>
                    <a:pt x="861" y="376"/>
                  </a:cubicBezTo>
                  <a:lnTo>
                    <a:pt x="861" y="376"/>
                  </a:lnTo>
                  <a:cubicBezTo>
                    <a:pt x="1022" y="446"/>
                    <a:pt x="1164" y="545"/>
                    <a:pt x="1311" y="637"/>
                  </a:cubicBezTo>
                  <a:cubicBezTo>
                    <a:pt x="1385" y="684"/>
                    <a:pt x="1461" y="729"/>
                    <a:pt x="1541" y="766"/>
                  </a:cubicBezTo>
                  <a:cubicBezTo>
                    <a:pt x="1623" y="805"/>
                    <a:pt x="1712" y="842"/>
                    <a:pt x="1802" y="863"/>
                  </a:cubicBezTo>
                  <a:cubicBezTo>
                    <a:pt x="1886" y="881"/>
                    <a:pt x="1970" y="889"/>
                    <a:pt x="2054" y="889"/>
                  </a:cubicBezTo>
                  <a:cubicBezTo>
                    <a:pt x="2145" y="889"/>
                    <a:pt x="2237" y="879"/>
                    <a:pt x="2328" y="861"/>
                  </a:cubicBezTo>
                  <a:cubicBezTo>
                    <a:pt x="2486" y="830"/>
                    <a:pt x="2638" y="764"/>
                    <a:pt x="2772" y="672"/>
                  </a:cubicBezTo>
                  <a:cubicBezTo>
                    <a:pt x="2842" y="623"/>
                    <a:pt x="2907" y="569"/>
                    <a:pt x="2967" y="508"/>
                  </a:cubicBezTo>
                  <a:cubicBezTo>
                    <a:pt x="3027" y="446"/>
                    <a:pt x="3072" y="378"/>
                    <a:pt x="3111" y="304"/>
                  </a:cubicBezTo>
                  <a:cubicBezTo>
                    <a:pt x="3123" y="282"/>
                    <a:pt x="3136" y="257"/>
                    <a:pt x="3144" y="232"/>
                  </a:cubicBezTo>
                  <a:lnTo>
                    <a:pt x="3144" y="232"/>
                  </a:lnTo>
                  <a:lnTo>
                    <a:pt x="3143" y="235"/>
                  </a:lnTo>
                  <a:lnTo>
                    <a:pt x="3143" y="235"/>
                  </a:lnTo>
                  <a:cubicBezTo>
                    <a:pt x="3145" y="228"/>
                    <a:pt x="3147" y="222"/>
                    <a:pt x="3148" y="214"/>
                  </a:cubicBezTo>
                  <a:cubicBezTo>
                    <a:pt x="3150" y="199"/>
                    <a:pt x="3152" y="187"/>
                    <a:pt x="3154" y="173"/>
                  </a:cubicBezTo>
                  <a:cubicBezTo>
                    <a:pt x="3156" y="158"/>
                    <a:pt x="3148" y="140"/>
                    <a:pt x="3142" y="130"/>
                  </a:cubicBezTo>
                  <a:cubicBezTo>
                    <a:pt x="3131" y="113"/>
                    <a:pt x="3117" y="101"/>
                    <a:pt x="3101" y="93"/>
                  </a:cubicBezTo>
                  <a:cubicBezTo>
                    <a:pt x="3090" y="88"/>
                    <a:pt x="3079" y="86"/>
                    <a:pt x="3069" y="86"/>
                  </a:cubicBezTo>
                  <a:cubicBezTo>
                    <a:pt x="3046" y="86"/>
                    <a:pt x="3026" y="96"/>
                    <a:pt x="3006" y="111"/>
                  </a:cubicBezTo>
                  <a:cubicBezTo>
                    <a:pt x="3005" y="112"/>
                    <a:pt x="3005" y="112"/>
                    <a:pt x="3004" y="113"/>
                  </a:cubicBezTo>
                  <a:lnTo>
                    <a:pt x="3004" y="113"/>
                  </a:lnTo>
                  <a:cubicBezTo>
                    <a:pt x="3004" y="113"/>
                    <a:pt x="3004" y="113"/>
                    <a:pt x="3004" y="113"/>
                  </a:cubicBezTo>
                  <a:lnTo>
                    <a:pt x="3004" y="113"/>
                  </a:lnTo>
                  <a:lnTo>
                    <a:pt x="3000" y="117"/>
                  </a:lnTo>
                  <a:cubicBezTo>
                    <a:pt x="2988" y="126"/>
                    <a:pt x="2979" y="134"/>
                    <a:pt x="2971" y="144"/>
                  </a:cubicBezTo>
                  <a:lnTo>
                    <a:pt x="2971" y="144"/>
                  </a:lnTo>
                  <a:lnTo>
                    <a:pt x="2977" y="136"/>
                  </a:lnTo>
                  <a:lnTo>
                    <a:pt x="2977" y="136"/>
                  </a:lnTo>
                  <a:cubicBezTo>
                    <a:pt x="2959" y="154"/>
                    <a:pt x="2944" y="175"/>
                    <a:pt x="2926" y="193"/>
                  </a:cubicBezTo>
                  <a:cubicBezTo>
                    <a:pt x="2910" y="214"/>
                    <a:pt x="2889" y="232"/>
                    <a:pt x="2870" y="249"/>
                  </a:cubicBezTo>
                  <a:cubicBezTo>
                    <a:pt x="2838" y="280"/>
                    <a:pt x="2805" y="309"/>
                    <a:pt x="2771" y="336"/>
                  </a:cubicBezTo>
                  <a:lnTo>
                    <a:pt x="2771" y="336"/>
                  </a:lnTo>
                  <a:cubicBezTo>
                    <a:pt x="2693" y="395"/>
                    <a:pt x="2609" y="443"/>
                    <a:pt x="2519" y="481"/>
                  </a:cubicBezTo>
                  <a:lnTo>
                    <a:pt x="2556" y="466"/>
                  </a:lnTo>
                  <a:lnTo>
                    <a:pt x="2556" y="466"/>
                  </a:lnTo>
                  <a:cubicBezTo>
                    <a:pt x="2454" y="509"/>
                    <a:pt x="2349" y="540"/>
                    <a:pt x="2239" y="558"/>
                  </a:cubicBezTo>
                  <a:lnTo>
                    <a:pt x="2239" y="558"/>
                  </a:lnTo>
                  <a:cubicBezTo>
                    <a:pt x="2195" y="563"/>
                    <a:pt x="2152" y="566"/>
                    <a:pt x="2108" y="566"/>
                  </a:cubicBezTo>
                  <a:cubicBezTo>
                    <a:pt x="2068" y="566"/>
                    <a:pt x="2028" y="564"/>
                    <a:pt x="1988" y="559"/>
                  </a:cubicBezTo>
                  <a:lnTo>
                    <a:pt x="1988" y="559"/>
                  </a:lnTo>
                  <a:cubicBezTo>
                    <a:pt x="1905" y="546"/>
                    <a:pt x="1824" y="525"/>
                    <a:pt x="1747" y="494"/>
                  </a:cubicBezTo>
                  <a:lnTo>
                    <a:pt x="1747" y="494"/>
                  </a:lnTo>
                  <a:cubicBezTo>
                    <a:pt x="1620" y="439"/>
                    <a:pt x="1503" y="362"/>
                    <a:pt x="1387" y="288"/>
                  </a:cubicBezTo>
                  <a:cubicBezTo>
                    <a:pt x="1326" y="249"/>
                    <a:pt x="1264" y="210"/>
                    <a:pt x="1202" y="173"/>
                  </a:cubicBezTo>
                  <a:cubicBezTo>
                    <a:pt x="1128" y="132"/>
                    <a:pt x="1052" y="95"/>
                    <a:pt x="974" y="62"/>
                  </a:cubicBezTo>
                  <a:cubicBezTo>
                    <a:pt x="941" y="49"/>
                    <a:pt x="906" y="37"/>
                    <a:pt x="874" y="27"/>
                  </a:cubicBezTo>
                  <a:cubicBezTo>
                    <a:pt x="830" y="15"/>
                    <a:pt x="785" y="8"/>
                    <a:pt x="740" y="2"/>
                  </a:cubicBezTo>
                  <a:cubicBezTo>
                    <a:pt x="724" y="1"/>
                    <a:pt x="707" y="0"/>
                    <a:pt x="691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2"/>
            <p:cNvSpPr/>
            <p:nvPr/>
          </p:nvSpPr>
          <p:spPr>
            <a:xfrm>
              <a:off x="6722700" y="4002800"/>
              <a:ext cx="7625" cy="42675"/>
            </a:xfrm>
            <a:custGeom>
              <a:avLst/>
              <a:gdLst/>
              <a:ahLst/>
              <a:cxnLst/>
              <a:rect l="l" t="t" r="r" b="b"/>
              <a:pathLst>
                <a:path w="305" h="1707" extrusionOk="0">
                  <a:moveTo>
                    <a:pt x="156" y="1"/>
                  </a:moveTo>
                  <a:cubicBezTo>
                    <a:pt x="155" y="1"/>
                    <a:pt x="153" y="1"/>
                    <a:pt x="152" y="1"/>
                  </a:cubicBezTo>
                  <a:cubicBezTo>
                    <a:pt x="103" y="3"/>
                    <a:pt x="66" y="40"/>
                    <a:pt x="64" y="89"/>
                  </a:cubicBezTo>
                  <a:cubicBezTo>
                    <a:pt x="58" y="188"/>
                    <a:pt x="52" y="284"/>
                    <a:pt x="41" y="381"/>
                  </a:cubicBezTo>
                  <a:cubicBezTo>
                    <a:pt x="35" y="428"/>
                    <a:pt x="37" y="477"/>
                    <a:pt x="35" y="525"/>
                  </a:cubicBezTo>
                  <a:lnTo>
                    <a:pt x="29" y="673"/>
                  </a:lnTo>
                  <a:cubicBezTo>
                    <a:pt x="21" y="864"/>
                    <a:pt x="13" y="1057"/>
                    <a:pt x="4" y="1248"/>
                  </a:cubicBezTo>
                  <a:cubicBezTo>
                    <a:pt x="2" y="1301"/>
                    <a:pt x="0" y="1355"/>
                    <a:pt x="2" y="1408"/>
                  </a:cubicBezTo>
                  <a:lnTo>
                    <a:pt x="2" y="1490"/>
                  </a:lnTo>
                  <a:lnTo>
                    <a:pt x="2" y="1529"/>
                  </a:lnTo>
                  <a:cubicBezTo>
                    <a:pt x="2" y="1535"/>
                    <a:pt x="2" y="1542"/>
                    <a:pt x="4" y="1548"/>
                  </a:cubicBezTo>
                  <a:cubicBezTo>
                    <a:pt x="4" y="1583"/>
                    <a:pt x="11" y="1605"/>
                    <a:pt x="27" y="1636"/>
                  </a:cubicBezTo>
                  <a:cubicBezTo>
                    <a:pt x="53" y="1683"/>
                    <a:pt x="103" y="1707"/>
                    <a:pt x="153" y="1707"/>
                  </a:cubicBezTo>
                  <a:cubicBezTo>
                    <a:pt x="204" y="1707"/>
                    <a:pt x="254" y="1683"/>
                    <a:pt x="280" y="1636"/>
                  </a:cubicBezTo>
                  <a:cubicBezTo>
                    <a:pt x="294" y="1607"/>
                    <a:pt x="300" y="1587"/>
                    <a:pt x="302" y="1556"/>
                  </a:cubicBezTo>
                  <a:cubicBezTo>
                    <a:pt x="302" y="1548"/>
                    <a:pt x="302" y="1542"/>
                    <a:pt x="302" y="1535"/>
                  </a:cubicBezTo>
                  <a:lnTo>
                    <a:pt x="302" y="1505"/>
                  </a:lnTo>
                  <a:lnTo>
                    <a:pt x="304" y="1427"/>
                  </a:lnTo>
                  <a:cubicBezTo>
                    <a:pt x="304" y="1379"/>
                    <a:pt x="304" y="1332"/>
                    <a:pt x="302" y="1283"/>
                  </a:cubicBezTo>
                  <a:lnTo>
                    <a:pt x="290" y="991"/>
                  </a:lnTo>
                  <a:cubicBezTo>
                    <a:pt x="282" y="800"/>
                    <a:pt x="274" y="607"/>
                    <a:pt x="265" y="416"/>
                  </a:cubicBezTo>
                  <a:cubicBezTo>
                    <a:pt x="265" y="387"/>
                    <a:pt x="261" y="360"/>
                    <a:pt x="257" y="334"/>
                  </a:cubicBezTo>
                  <a:cubicBezTo>
                    <a:pt x="255" y="307"/>
                    <a:pt x="255" y="282"/>
                    <a:pt x="253" y="256"/>
                  </a:cubicBezTo>
                  <a:lnTo>
                    <a:pt x="243" y="89"/>
                  </a:lnTo>
                  <a:cubicBezTo>
                    <a:pt x="239" y="45"/>
                    <a:pt x="205" y="1"/>
                    <a:pt x="156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2"/>
            <p:cNvSpPr/>
            <p:nvPr/>
          </p:nvSpPr>
          <p:spPr>
            <a:xfrm>
              <a:off x="6742675" y="3998900"/>
              <a:ext cx="11475" cy="56200"/>
            </a:xfrm>
            <a:custGeom>
              <a:avLst/>
              <a:gdLst/>
              <a:ahLst/>
              <a:cxnLst/>
              <a:rect l="l" t="t" r="r" b="b"/>
              <a:pathLst>
                <a:path w="459" h="2248" extrusionOk="0">
                  <a:moveTo>
                    <a:pt x="268" y="0"/>
                  </a:moveTo>
                  <a:cubicBezTo>
                    <a:pt x="265" y="0"/>
                    <a:pt x="262" y="0"/>
                    <a:pt x="259" y="1"/>
                  </a:cubicBezTo>
                  <a:cubicBezTo>
                    <a:pt x="229" y="5"/>
                    <a:pt x="202" y="31"/>
                    <a:pt x="202" y="64"/>
                  </a:cubicBezTo>
                  <a:lnTo>
                    <a:pt x="204" y="62"/>
                  </a:lnTo>
                  <a:cubicBezTo>
                    <a:pt x="206" y="105"/>
                    <a:pt x="204" y="146"/>
                    <a:pt x="204" y="188"/>
                  </a:cubicBezTo>
                  <a:cubicBezTo>
                    <a:pt x="204" y="229"/>
                    <a:pt x="208" y="268"/>
                    <a:pt x="208" y="309"/>
                  </a:cubicBezTo>
                  <a:cubicBezTo>
                    <a:pt x="208" y="327"/>
                    <a:pt x="206" y="346"/>
                    <a:pt x="204" y="366"/>
                  </a:cubicBezTo>
                  <a:cubicBezTo>
                    <a:pt x="204" y="389"/>
                    <a:pt x="204" y="412"/>
                    <a:pt x="204" y="434"/>
                  </a:cubicBezTo>
                  <a:cubicBezTo>
                    <a:pt x="204" y="473"/>
                    <a:pt x="204" y="514"/>
                    <a:pt x="204" y="555"/>
                  </a:cubicBezTo>
                  <a:cubicBezTo>
                    <a:pt x="202" y="596"/>
                    <a:pt x="202" y="637"/>
                    <a:pt x="198" y="677"/>
                  </a:cubicBezTo>
                  <a:cubicBezTo>
                    <a:pt x="194" y="718"/>
                    <a:pt x="192" y="759"/>
                    <a:pt x="192" y="800"/>
                  </a:cubicBezTo>
                  <a:cubicBezTo>
                    <a:pt x="190" y="880"/>
                    <a:pt x="183" y="962"/>
                    <a:pt x="177" y="1044"/>
                  </a:cubicBezTo>
                  <a:cubicBezTo>
                    <a:pt x="171" y="1137"/>
                    <a:pt x="161" y="1231"/>
                    <a:pt x="148" y="1324"/>
                  </a:cubicBezTo>
                  <a:lnTo>
                    <a:pt x="153" y="1285"/>
                  </a:lnTo>
                  <a:lnTo>
                    <a:pt x="153" y="1285"/>
                  </a:lnTo>
                  <a:cubicBezTo>
                    <a:pt x="138" y="1387"/>
                    <a:pt x="122" y="1488"/>
                    <a:pt x="101" y="1591"/>
                  </a:cubicBezTo>
                  <a:cubicBezTo>
                    <a:pt x="93" y="1640"/>
                    <a:pt x="81" y="1691"/>
                    <a:pt x="70" y="1743"/>
                  </a:cubicBezTo>
                  <a:cubicBezTo>
                    <a:pt x="58" y="1792"/>
                    <a:pt x="46" y="1843"/>
                    <a:pt x="37" y="1895"/>
                  </a:cubicBezTo>
                  <a:cubicBezTo>
                    <a:pt x="33" y="1924"/>
                    <a:pt x="29" y="1950"/>
                    <a:pt x="25" y="1979"/>
                  </a:cubicBezTo>
                  <a:cubicBezTo>
                    <a:pt x="17" y="2030"/>
                    <a:pt x="1" y="2088"/>
                    <a:pt x="15" y="2137"/>
                  </a:cubicBezTo>
                  <a:cubicBezTo>
                    <a:pt x="29" y="2189"/>
                    <a:pt x="68" y="2228"/>
                    <a:pt x="118" y="2242"/>
                  </a:cubicBezTo>
                  <a:cubicBezTo>
                    <a:pt x="131" y="2246"/>
                    <a:pt x="144" y="2247"/>
                    <a:pt x="158" y="2247"/>
                  </a:cubicBezTo>
                  <a:cubicBezTo>
                    <a:pt x="197" y="2247"/>
                    <a:pt x="236" y="2232"/>
                    <a:pt x="263" y="2203"/>
                  </a:cubicBezTo>
                  <a:cubicBezTo>
                    <a:pt x="298" y="2170"/>
                    <a:pt x="309" y="2125"/>
                    <a:pt x="325" y="2082"/>
                  </a:cubicBezTo>
                  <a:cubicBezTo>
                    <a:pt x="331" y="2057"/>
                    <a:pt x="339" y="2035"/>
                    <a:pt x="348" y="2012"/>
                  </a:cubicBezTo>
                  <a:cubicBezTo>
                    <a:pt x="354" y="1989"/>
                    <a:pt x="362" y="1969"/>
                    <a:pt x="368" y="1948"/>
                  </a:cubicBezTo>
                  <a:cubicBezTo>
                    <a:pt x="374" y="1924"/>
                    <a:pt x="376" y="1899"/>
                    <a:pt x="381" y="1874"/>
                  </a:cubicBezTo>
                  <a:cubicBezTo>
                    <a:pt x="399" y="1769"/>
                    <a:pt x="413" y="1661"/>
                    <a:pt x="426" y="1554"/>
                  </a:cubicBezTo>
                  <a:cubicBezTo>
                    <a:pt x="446" y="1365"/>
                    <a:pt x="459" y="1174"/>
                    <a:pt x="459" y="983"/>
                  </a:cubicBezTo>
                  <a:cubicBezTo>
                    <a:pt x="459" y="929"/>
                    <a:pt x="457" y="878"/>
                    <a:pt x="455" y="824"/>
                  </a:cubicBezTo>
                  <a:cubicBezTo>
                    <a:pt x="455" y="798"/>
                    <a:pt x="452" y="771"/>
                    <a:pt x="452" y="744"/>
                  </a:cubicBezTo>
                  <a:cubicBezTo>
                    <a:pt x="451" y="710"/>
                    <a:pt x="445" y="675"/>
                    <a:pt x="439" y="640"/>
                  </a:cubicBezTo>
                  <a:lnTo>
                    <a:pt x="439" y="640"/>
                  </a:lnTo>
                  <a:cubicBezTo>
                    <a:pt x="435" y="597"/>
                    <a:pt x="431" y="555"/>
                    <a:pt x="424" y="512"/>
                  </a:cubicBezTo>
                  <a:cubicBezTo>
                    <a:pt x="420" y="479"/>
                    <a:pt x="416" y="446"/>
                    <a:pt x="411" y="416"/>
                  </a:cubicBezTo>
                  <a:cubicBezTo>
                    <a:pt x="407" y="391"/>
                    <a:pt x="405" y="364"/>
                    <a:pt x="399" y="340"/>
                  </a:cubicBezTo>
                  <a:cubicBezTo>
                    <a:pt x="393" y="317"/>
                    <a:pt x="387" y="294"/>
                    <a:pt x="383" y="270"/>
                  </a:cubicBezTo>
                  <a:cubicBezTo>
                    <a:pt x="376" y="245"/>
                    <a:pt x="372" y="218"/>
                    <a:pt x="366" y="194"/>
                  </a:cubicBezTo>
                  <a:cubicBezTo>
                    <a:pt x="358" y="144"/>
                    <a:pt x="342" y="95"/>
                    <a:pt x="329" y="46"/>
                  </a:cubicBezTo>
                  <a:cubicBezTo>
                    <a:pt x="322" y="18"/>
                    <a:pt x="296" y="0"/>
                    <a:pt x="268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32"/>
            <p:cNvSpPr/>
            <p:nvPr/>
          </p:nvSpPr>
          <p:spPr>
            <a:xfrm>
              <a:off x="6784475" y="4018575"/>
              <a:ext cx="18575" cy="39975"/>
            </a:xfrm>
            <a:custGeom>
              <a:avLst/>
              <a:gdLst/>
              <a:ahLst/>
              <a:cxnLst/>
              <a:rect l="l" t="t" r="r" b="b"/>
              <a:pathLst>
                <a:path w="743" h="1599" extrusionOk="0">
                  <a:moveTo>
                    <a:pt x="418" y="325"/>
                  </a:moveTo>
                  <a:lnTo>
                    <a:pt x="418" y="327"/>
                  </a:lnTo>
                  <a:lnTo>
                    <a:pt x="418" y="327"/>
                  </a:lnTo>
                  <a:cubicBezTo>
                    <a:pt x="418" y="326"/>
                    <a:pt x="418" y="326"/>
                    <a:pt x="418" y="325"/>
                  </a:cubicBezTo>
                  <a:close/>
                  <a:moveTo>
                    <a:pt x="389" y="473"/>
                  </a:moveTo>
                  <a:lnTo>
                    <a:pt x="386" y="495"/>
                  </a:lnTo>
                  <a:lnTo>
                    <a:pt x="386" y="495"/>
                  </a:lnTo>
                  <a:cubicBezTo>
                    <a:pt x="387" y="488"/>
                    <a:pt x="388" y="480"/>
                    <a:pt x="389" y="473"/>
                  </a:cubicBezTo>
                  <a:close/>
                  <a:moveTo>
                    <a:pt x="543" y="1143"/>
                  </a:moveTo>
                  <a:lnTo>
                    <a:pt x="549" y="1150"/>
                  </a:lnTo>
                  <a:lnTo>
                    <a:pt x="549" y="1150"/>
                  </a:lnTo>
                  <a:cubicBezTo>
                    <a:pt x="547" y="1148"/>
                    <a:pt x="545" y="1145"/>
                    <a:pt x="543" y="1143"/>
                  </a:cubicBezTo>
                  <a:close/>
                  <a:moveTo>
                    <a:pt x="649" y="1285"/>
                  </a:moveTo>
                  <a:lnTo>
                    <a:pt x="652" y="1289"/>
                  </a:lnTo>
                  <a:cubicBezTo>
                    <a:pt x="651" y="1287"/>
                    <a:pt x="650" y="1286"/>
                    <a:pt x="649" y="1285"/>
                  </a:cubicBezTo>
                  <a:close/>
                  <a:moveTo>
                    <a:pt x="393" y="0"/>
                  </a:moveTo>
                  <a:cubicBezTo>
                    <a:pt x="364" y="3"/>
                    <a:pt x="342" y="13"/>
                    <a:pt x="319" y="31"/>
                  </a:cubicBezTo>
                  <a:cubicBezTo>
                    <a:pt x="299" y="48"/>
                    <a:pt x="279" y="66"/>
                    <a:pt x="260" y="84"/>
                  </a:cubicBezTo>
                  <a:lnTo>
                    <a:pt x="260" y="84"/>
                  </a:lnTo>
                  <a:cubicBezTo>
                    <a:pt x="249" y="92"/>
                    <a:pt x="237" y="99"/>
                    <a:pt x="231" y="107"/>
                  </a:cubicBezTo>
                  <a:cubicBezTo>
                    <a:pt x="223" y="116"/>
                    <a:pt x="217" y="124"/>
                    <a:pt x="210" y="132"/>
                  </a:cubicBezTo>
                  <a:cubicBezTo>
                    <a:pt x="190" y="157"/>
                    <a:pt x="169" y="183"/>
                    <a:pt x="151" y="210"/>
                  </a:cubicBezTo>
                  <a:cubicBezTo>
                    <a:pt x="141" y="226"/>
                    <a:pt x="128" y="245"/>
                    <a:pt x="116" y="261"/>
                  </a:cubicBezTo>
                  <a:cubicBezTo>
                    <a:pt x="110" y="270"/>
                    <a:pt x="106" y="278"/>
                    <a:pt x="101" y="288"/>
                  </a:cubicBezTo>
                  <a:cubicBezTo>
                    <a:pt x="93" y="311"/>
                    <a:pt x="83" y="331"/>
                    <a:pt x="75" y="354"/>
                  </a:cubicBezTo>
                  <a:cubicBezTo>
                    <a:pt x="38" y="448"/>
                    <a:pt x="19" y="549"/>
                    <a:pt x="9" y="650"/>
                  </a:cubicBezTo>
                  <a:cubicBezTo>
                    <a:pt x="5" y="693"/>
                    <a:pt x="1" y="738"/>
                    <a:pt x="5" y="779"/>
                  </a:cubicBezTo>
                  <a:cubicBezTo>
                    <a:pt x="9" y="839"/>
                    <a:pt x="17" y="898"/>
                    <a:pt x="30" y="956"/>
                  </a:cubicBezTo>
                  <a:cubicBezTo>
                    <a:pt x="38" y="999"/>
                    <a:pt x="50" y="1040"/>
                    <a:pt x="65" y="1081"/>
                  </a:cubicBezTo>
                  <a:cubicBezTo>
                    <a:pt x="85" y="1137"/>
                    <a:pt x="108" y="1194"/>
                    <a:pt x="136" y="1245"/>
                  </a:cubicBezTo>
                  <a:cubicBezTo>
                    <a:pt x="167" y="1301"/>
                    <a:pt x="204" y="1352"/>
                    <a:pt x="245" y="1402"/>
                  </a:cubicBezTo>
                  <a:cubicBezTo>
                    <a:pt x="260" y="1420"/>
                    <a:pt x="276" y="1439"/>
                    <a:pt x="293" y="1457"/>
                  </a:cubicBezTo>
                  <a:cubicBezTo>
                    <a:pt x="301" y="1465"/>
                    <a:pt x="309" y="1473"/>
                    <a:pt x="317" y="1482"/>
                  </a:cubicBezTo>
                  <a:cubicBezTo>
                    <a:pt x="341" y="1504"/>
                    <a:pt x="361" y="1515"/>
                    <a:pt x="384" y="1525"/>
                  </a:cubicBezTo>
                  <a:lnTo>
                    <a:pt x="384" y="1525"/>
                  </a:lnTo>
                  <a:cubicBezTo>
                    <a:pt x="400" y="1534"/>
                    <a:pt x="414" y="1544"/>
                    <a:pt x="428" y="1552"/>
                  </a:cubicBezTo>
                  <a:cubicBezTo>
                    <a:pt x="445" y="1560"/>
                    <a:pt x="461" y="1568"/>
                    <a:pt x="475" y="1576"/>
                  </a:cubicBezTo>
                  <a:cubicBezTo>
                    <a:pt x="504" y="1589"/>
                    <a:pt x="534" y="1599"/>
                    <a:pt x="564" y="1599"/>
                  </a:cubicBezTo>
                  <a:cubicBezTo>
                    <a:pt x="577" y="1599"/>
                    <a:pt x="591" y="1597"/>
                    <a:pt x="605" y="1593"/>
                  </a:cubicBezTo>
                  <a:cubicBezTo>
                    <a:pt x="640" y="1580"/>
                    <a:pt x="669" y="1562"/>
                    <a:pt x="691" y="1533"/>
                  </a:cubicBezTo>
                  <a:cubicBezTo>
                    <a:pt x="742" y="1465"/>
                    <a:pt x="734" y="1375"/>
                    <a:pt x="677" y="1313"/>
                  </a:cubicBezTo>
                  <a:cubicBezTo>
                    <a:pt x="665" y="1301"/>
                    <a:pt x="654" y="1289"/>
                    <a:pt x="643" y="1275"/>
                  </a:cubicBezTo>
                  <a:lnTo>
                    <a:pt x="643" y="1275"/>
                  </a:lnTo>
                  <a:cubicBezTo>
                    <a:pt x="640" y="1270"/>
                    <a:pt x="638" y="1265"/>
                    <a:pt x="636" y="1260"/>
                  </a:cubicBezTo>
                  <a:cubicBezTo>
                    <a:pt x="623" y="1235"/>
                    <a:pt x="607" y="1215"/>
                    <a:pt x="588" y="1196"/>
                  </a:cubicBezTo>
                  <a:cubicBezTo>
                    <a:pt x="579" y="1186"/>
                    <a:pt x="571" y="1176"/>
                    <a:pt x="562" y="1166"/>
                  </a:cubicBezTo>
                  <a:lnTo>
                    <a:pt x="562" y="1166"/>
                  </a:lnTo>
                  <a:cubicBezTo>
                    <a:pt x="520" y="1108"/>
                    <a:pt x="484" y="1045"/>
                    <a:pt x="453" y="979"/>
                  </a:cubicBezTo>
                  <a:lnTo>
                    <a:pt x="453" y="979"/>
                  </a:lnTo>
                  <a:cubicBezTo>
                    <a:pt x="428" y="913"/>
                    <a:pt x="408" y="844"/>
                    <a:pt x="395" y="774"/>
                  </a:cubicBezTo>
                  <a:lnTo>
                    <a:pt x="395" y="774"/>
                  </a:lnTo>
                  <a:lnTo>
                    <a:pt x="397" y="787"/>
                  </a:lnTo>
                  <a:cubicBezTo>
                    <a:pt x="396" y="781"/>
                    <a:pt x="395" y="774"/>
                    <a:pt x="394" y="767"/>
                  </a:cubicBezTo>
                  <a:lnTo>
                    <a:pt x="394" y="767"/>
                  </a:lnTo>
                  <a:cubicBezTo>
                    <a:pt x="394" y="769"/>
                    <a:pt x="395" y="772"/>
                    <a:pt x="395" y="774"/>
                  </a:cubicBezTo>
                  <a:lnTo>
                    <a:pt x="395" y="774"/>
                  </a:lnTo>
                  <a:lnTo>
                    <a:pt x="392" y="755"/>
                  </a:lnTo>
                  <a:lnTo>
                    <a:pt x="392" y="755"/>
                  </a:lnTo>
                  <a:cubicBezTo>
                    <a:pt x="393" y="759"/>
                    <a:pt x="393" y="763"/>
                    <a:pt x="394" y="767"/>
                  </a:cubicBezTo>
                  <a:lnTo>
                    <a:pt x="394" y="767"/>
                  </a:lnTo>
                  <a:cubicBezTo>
                    <a:pt x="392" y="757"/>
                    <a:pt x="391" y="746"/>
                    <a:pt x="389" y="736"/>
                  </a:cubicBezTo>
                  <a:lnTo>
                    <a:pt x="389" y="736"/>
                  </a:lnTo>
                  <a:lnTo>
                    <a:pt x="392" y="755"/>
                  </a:lnTo>
                  <a:lnTo>
                    <a:pt x="392" y="755"/>
                  </a:lnTo>
                  <a:cubicBezTo>
                    <a:pt x="390" y="743"/>
                    <a:pt x="389" y="731"/>
                    <a:pt x="387" y="719"/>
                  </a:cubicBezTo>
                  <a:lnTo>
                    <a:pt x="387" y="719"/>
                  </a:lnTo>
                  <a:lnTo>
                    <a:pt x="389" y="734"/>
                  </a:lnTo>
                  <a:cubicBezTo>
                    <a:pt x="387" y="721"/>
                    <a:pt x="386" y="707"/>
                    <a:pt x="384" y="694"/>
                  </a:cubicBezTo>
                  <a:lnTo>
                    <a:pt x="384" y="694"/>
                  </a:lnTo>
                  <a:cubicBezTo>
                    <a:pt x="385" y="702"/>
                    <a:pt x="386" y="711"/>
                    <a:pt x="387" y="719"/>
                  </a:cubicBezTo>
                  <a:lnTo>
                    <a:pt x="387" y="719"/>
                  </a:lnTo>
                  <a:lnTo>
                    <a:pt x="384" y="693"/>
                  </a:lnTo>
                  <a:lnTo>
                    <a:pt x="384" y="693"/>
                  </a:lnTo>
                  <a:cubicBezTo>
                    <a:pt x="384" y="693"/>
                    <a:pt x="384" y="694"/>
                    <a:pt x="384" y="694"/>
                  </a:cubicBezTo>
                  <a:lnTo>
                    <a:pt x="384" y="694"/>
                  </a:lnTo>
                  <a:cubicBezTo>
                    <a:pt x="384" y="690"/>
                    <a:pt x="383" y="686"/>
                    <a:pt x="383" y="683"/>
                  </a:cubicBezTo>
                  <a:lnTo>
                    <a:pt x="383" y="683"/>
                  </a:lnTo>
                  <a:lnTo>
                    <a:pt x="384" y="693"/>
                  </a:lnTo>
                  <a:lnTo>
                    <a:pt x="384" y="693"/>
                  </a:lnTo>
                  <a:cubicBezTo>
                    <a:pt x="378" y="632"/>
                    <a:pt x="378" y="570"/>
                    <a:pt x="385" y="509"/>
                  </a:cubicBezTo>
                  <a:lnTo>
                    <a:pt x="385" y="509"/>
                  </a:lnTo>
                  <a:cubicBezTo>
                    <a:pt x="388" y="486"/>
                    <a:pt x="392" y="463"/>
                    <a:pt x="397" y="440"/>
                  </a:cubicBezTo>
                  <a:cubicBezTo>
                    <a:pt x="399" y="428"/>
                    <a:pt x="403" y="415"/>
                    <a:pt x="406" y="403"/>
                  </a:cubicBezTo>
                  <a:cubicBezTo>
                    <a:pt x="411" y="385"/>
                    <a:pt x="413" y="367"/>
                    <a:pt x="415" y="348"/>
                  </a:cubicBezTo>
                  <a:lnTo>
                    <a:pt x="415" y="348"/>
                  </a:lnTo>
                  <a:cubicBezTo>
                    <a:pt x="423" y="312"/>
                    <a:pt x="436" y="276"/>
                    <a:pt x="449" y="241"/>
                  </a:cubicBezTo>
                  <a:lnTo>
                    <a:pt x="449" y="241"/>
                  </a:lnTo>
                  <a:lnTo>
                    <a:pt x="445" y="250"/>
                  </a:lnTo>
                  <a:lnTo>
                    <a:pt x="445" y="250"/>
                  </a:lnTo>
                  <a:cubicBezTo>
                    <a:pt x="448" y="243"/>
                    <a:pt x="450" y="236"/>
                    <a:pt x="451" y="229"/>
                  </a:cubicBezTo>
                  <a:lnTo>
                    <a:pt x="451" y="229"/>
                  </a:lnTo>
                  <a:lnTo>
                    <a:pt x="451" y="233"/>
                  </a:lnTo>
                  <a:cubicBezTo>
                    <a:pt x="452" y="227"/>
                    <a:pt x="453" y="221"/>
                    <a:pt x="455" y="215"/>
                  </a:cubicBezTo>
                  <a:lnTo>
                    <a:pt x="455" y="215"/>
                  </a:lnTo>
                  <a:cubicBezTo>
                    <a:pt x="463" y="195"/>
                    <a:pt x="473" y="177"/>
                    <a:pt x="484" y="159"/>
                  </a:cubicBezTo>
                  <a:cubicBezTo>
                    <a:pt x="510" y="111"/>
                    <a:pt x="498" y="56"/>
                    <a:pt x="457" y="23"/>
                  </a:cubicBezTo>
                  <a:cubicBezTo>
                    <a:pt x="438" y="9"/>
                    <a:pt x="416" y="0"/>
                    <a:pt x="393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32"/>
            <p:cNvSpPr/>
            <p:nvPr/>
          </p:nvSpPr>
          <p:spPr>
            <a:xfrm>
              <a:off x="6788025" y="3987450"/>
              <a:ext cx="7325" cy="11425"/>
            </a:xfrm>
            <a:custGeom>
              <a:avLst/>
              <a:gdLst/>
              <a:ahLst/>
              <a:cxnLst/>
              <a:rect l="l" t="t" r="r" b="b"/>
              <a:pathLst>
                <a:path w="293" h="457" extrusionOk="0">
                  <a:moveTo>
                    <a:pt x="146" y="0"/>
                  </a:moveTo>
                  <a:cubicBezTo>
                    <a:pt x="107" y="3"/>
                    <a:pt x="68" y="15"/>
                    <a:pt x="44" y="44"/>
                  </a:cubicBezTo>
                  <a:lnTo>
                    <a:pt x="19" y="72"/>
                  </a:lnTo>
                  <a:cubicBezTo>
                    <a:pt x="7" y="97"/>
                    <a:pt x="1" y="120"/>
                    <a:pt x="1" y="146"/>
                  </a:cubicBezTo>
                  <a:lnTo>
                    <a:pt x="23" y="333"/>
                  </a:lnTo>
                  <a:cubicBezTo>
                    <a:pt x="23" y="350"/>
                    <a:pt x="25" y="366"/>
                    <a:pt x="33" y="381"/>
                  </a:cubicBezTo>
                  <a:cubicBezTo>
                    <a:pt x="40" y="395"/>
                    <a:pt x="48" y="409"/>
                    <a:pt x="58" y="420"/>
                  </a:cubicBezTo>
                  <a:cubicBezTo>
                    <a:pt x="81" y="440"/>
                    <a:pt x="116" y="457"/>
                    <a:pt x="146" y="457"/>
                  </a:cubicBezTo>
                  <a:cubicBezTo>
                    <a:pt x="177" y="455"/>
                    <a:pt x="210" y="444"/>
                    <a:pt x="233" y="420"/>
                  </a:cubicBezTo>
                  <a:lnTo>
                    <a:pt x="253" y="395"/>
                  </a:lnTo>
                  <a:cubicBezTo>
                    <a:pt x="264" y="376"/>
                    <a:pt x="270" y="356"/>
                    <a:pt x="270" y="333"/>
                  </a:cubicBezTo>
                  <a:lnTo>
                    <a:pt x="292" y="146"/>
                  </a:lnTo>
                  <a:cubicBezTo>
                    <a:pt x="292" y="128"/>
                    <a:pt x="288" y="107"/>
                    <a:pt x="280" y="91"/>
                  </a:cubicBezTo>
                  <a:cubicBezTo>
                    <a:pt x="274" y="72"/>
                    <a:pt x="264" y="58"/>
                    <a:pt x="249" y="44"/>
                  </a:cubicBezTo>
                  <a:cubicBezTo>
                    <a:pt x="237" y="29"/>
                    <a:pt x="220" y="19"/>
                    <a:pt x="202" y="13"/>
                  </a:cubicBezTo>
                  <a:cubicBezTo>
                    <a:pt x="185" y="5"/>
                    <a:pt x="167" y="0"/>
                    <a:pt x="146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2"/>
            <p:cNvSpPr/>
            <p:nvPr/>
          </p:nvSpPr>
          <p:spPr>
            <a:xfrm>
              <a:off x="6871700" y="3802900"/>
              <a:ext cx="119200" cy="262625"/>
            </a:xfrm>
            <a:custGeom>
              <a:avLst/>
              <a:gdLst/>
              <a:ahLst/>
              <a:cxnLst/>
              <a:rect l="l" t="t" r="r" b="b"/>
              <a:pathLst>
                <a:path w="4768" h="10505" extrusionOk="0">
                  <a:moveTo>
                    <a:pt x="4084" y="0"/>
                  </a:moveTo>
                  <a:cubicBezTo>
                    <a:pt x="3986" y="0"/>
                    <a:pt x="3888" y="13"/>
                    <a:pt x="3793" y="38"/>
                  </a:cubicBezTo>
                  <a:cubicBezTo>
                    <a:pt x="3444" y="128"/>
                    <a:pt x="3133" y="402"/>
                    <a:pt x="2967" y="718"/>
                  </a:cubicBezTo>
                  <a:cubicBezTo>
                    <a:pt x="2770" y="1090"/>
                    <a:pt x="2704" y="1509"/>
                    <a:pt x="2661" y="1926"/>
                  </a:cubicBezTo>
                  <a:cubicBezTo>
                    <a:pt x="2616" y="2374"/>
                    <a:pt x="2577" y="2822"/>
                    <a:pt x="2521" y="3270"/>
                  </a:cubicBezTo>
                  <a:cubicBezTo>
                    <a:pt x="2507" y="3383"/>
                    <a:pt x="2492" y="3496"/>
                    <a:pt x="2476" y="3609"/>
                  </a:cubicBezTo>
                  <a:cubicBezTo>
                    <a:pt x="2475" y="3616"/>
                    <a:pt x="2475" y="3619"/>
                    <a:pt x="2475" y="3619"/>
                  </a:cubicBezTo>
                  <a:cubicBezTo>
                    <a:pt x="2475" y="3619"/>
                    <a:pt x="2477" y="3603"/>
                    <a:pt x="2477" y="3603"/>
                  </a:cubicBezTo>
                  <a:lnTo>
                    <a:pt x="2477" y="3603"/>
                  </a:lnTo>
                  <a:cubicBezTo>
                    <a:pt x="2477" y="3603"/>
                    <a:pt x="2477" y="3605"/>
                    <a:pt x="2476" y="3613"/>
                  </a:cubicBezTo>
                  <a:cubicBezTo>
                    <a:pt x="2474" y="3629"/>
                    <a:pt x="2472" y="3645"/>
                    <a:pt x="2470" y="3662"/>
                  </a:cubicBezTo>
                  <a:cubicBezTo>
                    <a:pt x="2466" y="3689"/>
                    <a:pt x="2461" y="3713"/>
                    <a:pt x="2459" y="3740"/>
                  </a:cubicBezTo>
                  <a:cubicBezTo>
                    <a:pt x="2451" y="3798"/>
                    <a:pt x="2443" y="3855"/>
                    <a:pt x="2433" y="3915"/>
                  </a:cubicBezTo>
                  <a:cubicBezTo>
                    <a:pt x="2400" y="4147"/>
                    <a:pt x="2363" y="4379"/>
                    <a:pt x="2324" y="4611"/>
                  </a:cubicBezTo>
                  <a:cubicBezTo>
                    <a:pt x="2246" y="5069"/>
                    <a:pt x="2157" y="5523"/>
                    <a:pt x="2059" y="5977"/>
                  </a:cubicBezTo>
                  <a:cubicBezTo>
                    <a:pt x="1890" y="6744"/>
                    <a:pt x="1701" y="7512"/>
                    <a:pt x="1406" y="8239"/>
                  </a:cubicBezTo>
                  <a:cubicBezTo>
                    <a:pt x="1397" y="8262"/>
                    <a:pt x="1389" y="8282"/>
                    <a:pt x="1379" y="8305"/>
                  </a:cubicBezTo>
                  <a:cubicBezTo>
                    <a:pt x="1378" y="8307"/>
                    <a:pt x="1376" y="8311"/>
                    <a:pt x="1374" y="8316"/>
                  </a:cubicBezTo>
                  <a:lnTo>
                    <a:pt x="1374" y="8316"/>
                  </a:lnTo>
                  <a:cubicBezTo>
                    <a:pt x="1371" y="8324"/>
                    <a:pt x="1366" y="8335"/>
                    <a:pt x="1366" y="8336"/>
                  </a:cubicBezTo>
                  <a:cubicBezTo>
                    <a:pt x="1348" y="8379"/>
                    <a:pt x="1329" y="8422"/>
                    <a:pt x="1309" y="8465"/>
                  </a:cubicBezTo>
                  <a:cubicBezTo>
                    <a:pt x="1270" y="8551"/>
                    <a:pt x="1229" y="8636"/>
                    <a:pt x="1188" y="8720"/>
                  </a:cubicBezTo>
                  <a:cubicBezTo>
                    <a:pt x="1106" y="8882"/>
                    <a:pt x="1015" y="9040"/>
                    <a:pt x="919" y="9192"/>
                  </a:cubicBezTo>
                  <a:cubicBezTo>
                    <a:pt x="869" y="9273"/>
                    <a:pt x="816" y="9349"/>
                    <a:pt x="762" y="9425"/>
                  </a:cubicBezTo>
                  <a:cubicBezTo>
                    <a:pt x="736" y="9460"/>
                    <a:pt x="711" y="9494"/>
                    <a:pt x="684" y="9529"/>
                  </a:cubicBezTo>
                  <a:cubicBezTo>
                    <a:pt x="678" y="9538"/>
                    <a:pt x="672" y="9546"/>
                    <a:pt x="666" y="9554"/>
                  </a:cubicBezTo>
                  <a:cubicBezTo>
                    <a:pt x="649" y="9575"/>
                    <a:pt x="633" y="9593"/>
                    <a:pt x="617" y="9614"/>
                  </a:cubicBezTo>
                  <a:cubicBezTo>
                    <a:pt x="502" y="9755"/>
                    <a:pt x="376" y="9891"/>
                    <a:pt x="243" y="10016"/>
                  </a:cubicBezTo>
                  <a:cubicBezTo>
                    <a:pt x="212" y="10045"/>
                    <a:pt x="183" y="10080"/>
                    <a:pt x="154" y="10113"/>
                  </a:cubicBezTo>
                  <a:cubicBezTo>
                    <a:pt x="134" y="10137"/>
                    <a:pt x="113" y="10162"/>
                    <a:pt x="95" y="10187"/>
                  </a:cubicBezTo>
                  <a:cubicBezTo>
                    <a:pt x="87" y="10197"/>
                    <a:pt x="81" y="10206"/>
                    <a:pt x="73" y="10216"/>
                  </a:cubicBezTo>
                  <a:lnTo>
                    <a:pt x="73" y="10216"/>
                  </a:lnTo>
                  <a:cubicBezTo>
                    <a:pt x="76" y="10213"/>
                    <a:pt x="78" y="10209"/>
                    <a:pt x="78" y="10209"/>
                  </a:cubicBezTo>
                  <a:lnTo>
                    <a:pt x="78" y="10209"/>
                  </a:lnTo>
                  <a:cubicBezTo>
                    <a:pt x="78" y="10209"/>
                    <a:pt x="75" y="10213"/>
                    <a:pt x="66" y="10224"/>
                  </a:cubicBezTo>
                  <a:cubicBezTo>
                    <a:pt x="15" y="10290"/>
                    <a:pt x="0" y="10370"/>
                    <a:pt x="54" y="10442"/>
                  </a:cubicBezTo>
                  <a:cubicBezTo>
                    <a:pt x="87" y="10485"/>
                    <a:pt x="131" y="10504"/>
                    <a:pt x="178" y="10504"/>
                  </a:cubicBezTo>
                  <a:cubicBezTo>
                    <a:pt x="207" y="10504"/>
                    <a:pt x="237" y="10497"/>
                    <a:pt x="265" y="10483"/>
                  </a:cubicBezTo>
                  <a:cubicBezTo>
                    <a:pt x="362" y="10437"/>
                    <a:pt x="452" y="10386"/>
                    <a:pt x="530" y="10314"/>
                  </a:cubicBezTo>
                  <a:cubicBezTo>
                    <a:pt x="596" y="10257"/>
                    <a:pt x="658" y="10193"/>
                    <a:pt x="719" y="10129"/>
                  </a:cubicBezTo>
                  <a:cubicBezTo>
                    <a:pt x="853" y="9992"/>
                    <a:pt x="974" y="9842"/>
                    <a:pt x="1089" y="9686"/>
                  </a:cubicBezTo>
                  <a:cubicBezTo>
                    <a:pt x="1307" y="9392"/>
                    <a:pt x="1488" y="9071"/>
                    <a:pt x="1642" y="8740"/>
                  </a:cubicBezTo>
                  <a:cubicBezTo>
                    <a:pt x="1960" y="8052"/>
                    <a:pt x="2170" y="7321"/>
                    <a:pt x="2344" y="6583"/>
                  </a:cubicBezTo>
                  <a:cubicBezTo>
                    <a:pt x="2552" y="5694"/>
                    <a:pt x="2720" y="4792"/>
                    <a:pt x="2846" y="3886"/>
                  </a:cubicBezTo>
                  <a:cubicBezTo>
                    <a:pt x="2911" y="3422"/>
                    <a:pt x="2965" y="2955"/>
                    <a:pt x="3006" y="2489"/>
                  </a:cubicBezTo>
                  <a:cubicBezTo>
                    <a:pt x="3024" y="2281"/>
                    <a:pt x="3037" y="2074"/>
                    <a:pt x="3057" y="1866"/>
                  </a:cubicBezTo>
                  <a:cubicBezTo>
                    <a:pt x="3063" y="1815"/>
                    <a:pt x="3070" y="1766"/>
                    <a:pt x="3076" y="1714"/>
                  </a:cubicBezTo>
                  <a:cubicBezTo>
                    <a:pt x="3076" y="1705"/>
                    <a:pt x="3080" y="1668"/>
                    <a:pt x="3080" y="1668"/>
                  </a:cubicBezTo>
                  <a:lnTo>
                    <a:pt x="3080" y="1668"/>
                  </a:lnTo>
                  <a:cubicBezTo>
                    <a:pt x="3080" y="1668"/>
                    <a:pt x="3080" y="1669"/>
                    <a:pt x="3079" y="1673"/>
                  </a:cubicBezTo>
                  <a:lnTo>
                    <a:pt x="3079" y="1673"/>
                  </a:lnTo>
                  <a:cubicBezTo>
                    <a:pt x="3083" y="1649"/>
                    <a:pt x="3086" y="1623"/>
                    <a:pt x="3090" y="1599"/>
                  </a:cubicBezTo>
                  <a:cubicBezTo>
                    <a:pt x="3107" y="1503"/>
                    <a:pt x="3125" y="1406"/>
                    <a:pt x="3148" y="1312"/>
                  </a:cubicBezTo>
                  <a:cubicBezTo>
                    <a:pt x="3172" y="1217"/>
                    <a:pt x="3201" y="1125"/>
                    <a:pt x="3236" y="1036"/>
                  </a:cubicBezTo>
                  <a:cubicBezTo>
                    <a:pt x="3240" y="1026"/>
                    <a:pt x="3244" y="1016"/>
                    <a:pt x="3248" y="1006"/>
                  </a:cubicBezTo>
                  <a:lnTo>
                    <a:pt x="3248" y="1006"/>
                  </a:lnTo>
                  <a:cubicBezTo>
                    <a:pt x="3243" y="1018"/>
                    <a:pt x="3241" y="1022"/>
                    <a:pt x="3241" y="1022"/>
                  </a:cubicBezTo>
                  <a:cubicBezTo>
                    <a:pt x="3241" y="1022"/>
                    <a:pt x="3246" y="1009"/>
                    <a:pt x="3248" y="1006"/>
                  </a:cubicBezTo>
                  <a:lnTo>
                    <a:pt x="3248" y="1006"/>
                  </a:lnTo>
                  <a:cubicBezTo>
                    <a:pt x="3248" y="1006"/>
                    <a:pt x="3248" y="1006"/>
                    <a:pt x="3248" y="1006"/>
                  </a:cubicBezTo>
                  <a:cubicBezTo>
                    <a:pt x="3257" y="985"/>
                    <a:pt x="3267" y="964"/>
                    <a:pt x="3275" y="946"/>
                  </a:cubicBezTo>
                  <a:cubicBezTo>
                    <a:pt x="3298" y="899"/>
                    <a:pt x="3322" y="851"/>
                    <a:pt x="3349" y="806"/>
                  </a:cubicBezTo>
                  <a:cubicBezTo>
                    <a:pt x="3370" y="769"/>
                    <a:pt x="3392" y="732"/>
                    <a:pt x="3417" y="697"/>
                  </a:cubicBezTo>
                  <a:cubicBezTo>
                    <a:pt x="3424" y="689"/>
                    <a:pt x="3440" y="669"/>
                    <a:pt x="3439" y="669"/>
                  </a:cubicBezTo>
                  <a:lnTo>
                    <a:pt x="3439" y="669"/>
                  </a:lnTo>
                  <a:cubicBezTo>
                    <a:pt x="3439" y="669"/>
                    <a:pt x="3436" y="672"/>
                    <a:pt x="3429" y="681"/>
                  </a:cubicBezTo>
                  <a:cubicBezTo>
                    <a:pt x="3444" y="662"/>
                    <a:pt x="3458" y="646"/>
                    <a:pt x="3472" y="630"/>
                  </a:cubicBezTo>
                  <a:cubicBezTo>
                    <a:pt x="3499" y="601"/>
                    <a:pt x="3526" y="572"/>
                    <a:pt x="3554" y="547"/>
                  </a:cubicBezTo>
                  <a:cubicBezTo>
                    <a:pt x="3569" y="535"/>
                    <a:pt x="3581" y="523"/>
                    <a:pt x="3596" y="510"/>
                  </a:cubicBezTo>
                  <a:cubicBezTo>
                    <a:pt x="3604" y="504"/>
                    <a:pt x="3612" y="496"/>
                    <a:pt x="3622" y="490"/>
                  </a:cubicBezTo>
                  <a:cubicBezTo>
                    <a:pt x="3624" y="488"/>
                    <a:pt x="3625" y="487"/>
                    <a:pt x="3626" y="486"/>
                  </a:cubicBezTo>
                  <a:lnTo>
                    <a:pt x="3626" y="486"/>
                  </a:lnTo>
                  <a:cubicBezTo>
                    <a:pt x="3693" y="440"/>
                    <a:pt x="3759" y="401"/>
                    <a:pt x="3830" y="363"/>
                  </a:cubicBezTo>
                  <a:cubicBezTo>
                    <a:pt x="3863" y="346"/>
                    <a:pt x="3895" y="328"/>
                    <a:pt x="3930" y="313"/>
                  </a:cubicBezTo>
                  <a:cubicBezTo>
                    <a:pt x="3943" y="309"/>
                    <a:pt x="3953" y="305"/>
                    <a:pt x="3963" y="301"/>
                  </a:cubicBezTo>
                  <a:cubicBezTo>
                    <a:pt x="3982" y="293"/>
                    <a:pt x="4000" y="289"/>
                    <a:pt x="4019" y="282"/>
                  </a:cubicBezTo>
                  <a:cubicBezTo>
                    <a:pt x="4105" y="254"/>
                    <a:pt x="4182" y="238"/>
                    <a:pt x="4262" y="238"/>
                  </a:cubicBezTo>
                  <a:cubicBezTo>
                    <a:pt x="4317" y="238"/>
                    <a:pt x="4372" y="245"/>
                    <a:pt x="4432" y="262"/>
                  </a:cubicBezTo>
                  <a:cubicBezTo>
                    <a:pt x="4499" y="280"/>
                    <a:pt x="4561" y="311"/>
                    <a:pt x="4621" y="350"/>
                  </a:cubicBezTo>
                  <a:cubicBezTo>
                    <a:pt x="4633" y="358"/>
                    <a:pt x="4646" y="362"/>
                    <a:pt x="4658" y="362"/>
                  </a:cubicBezTo>
                  <a:cubicBezTo>
                    <a:pt x="4718" y="362"/>
                    <a:pt x="4768" y="278"/>
                    <a:pt x="4713" y="229"/>
                  </a:cubicBezTo>
                  <a:cubicBezTo>
                    <a:pt x="4538" y="71"/>
                    <a:pt x="4312" y="0"/>
                    <a:pt x="4084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2"/>
            <p:cNvSpPr/>
            <p:nvPr/>
          </p:nvSpPr>
          <p:spPr>
            <a:xfrm>
              <a:off x="6893325" y="3888250"/>
              <a:ext cx="66025" cy="68175"/>
            </a:xfrm>
            <a:custGeom>
              <a:avLst/>
              <a:gdLst/>
              <a:ahLst/>
              <a:cxnLst/>
              <a:rect l="l" t="t" r="r" b="b"/>
              <a:pathLst>
                <a:path w="2641" h="2727" extrusionOk="0">
                  <a:moveTo>
                    <a:pt x="1696" y="406"/>
                  </a:moveTo>
                  <a:cubicBezTo>
                    <a:pt x="1697" y="407"/>
                    <a:pt x="1699" y="407"/>
                    <a:pt x="1701" y="408"/>
                  </a:cubicBezTo>
                  <a:lnTo>
                    <a:pt x="1696" y="406"/>
                  </a:lnTo>
                  <a:close/>
                  <a:moveTo>
                    <a:pt x="421" y="772"/>
                  </a:moveTo>
                  <a:lnTo>
                    <a:pt x="420" y="774"/>
                  </a:lnTo>
                  <a:lnTo>
                    <a:pt x="420" y="774"/>
                  </a:lnTo>
                  <a:lnTo>
                    <a:pt x="420" y="774"/>
                  </a:lnTo>
                  <a:cubicBezTo>
                    <a:pt x="420" y="773"/>
                    <a:pt x="421" y="772"/>
                    <a:pt x="421" y="772"/>
                  </a:cubicBezTo>
                  <a:close/>
                  <a:moveTo>
                    <a:pt x="26" y="1161"/>
                  </a:moveTo>
                  <a:cubicBezTo>
                    <a:pt x="25" y="1161"/>
                    <a:pt x="25" y="1162"/>
                    <a:pt x="25" y="1162"/>
                  </a:cubicBezTo>
                  <a:lnTo>
                    <a:pt x="25" y="1162"/>
                  </a:lnTo>
                  <a:cubicBezTo>
                    <a:pt x="25" y="1162"/>
                    <a:pt x="25" y="1161"/>
                    <a:pt x="26" y="1161"/>
                  </a:cubicBezTo>
                  <a:close/>
                  <a:moveTo>
                    <a:pt x="25" y="1164"/>
                  </a:moveTo>
                  <a:cubicBezTo>
                    <a:pt x="25" y="1164"/>
                    <a:pt x="25" y="1164"/>
                    <a:pt x="25" y="1164"/>
                  </a:cubicBezTo>
                  <a:cubicBezTo>
                    <a:pt x="25" y="1166"/>
                    <a:pt x="25" y="1167"/>
                    <a:pt x="25" y="1168"/>
                  </a:cubicBezTo>
                  <a:cubicBezTo>
                    <a:pt x="25" y="1167"/>
                    <a:pt x="25" y="1165"/>
                    <a:pt x="25" y="1164"/>
                  </a:cubicBezTo>
                  <a:close/>
                  <a:moveTo>
                    <a:pt x="2266" y="1222"/>
                  </a:moveTo>
                  <a:lnTo>
                    <a:pt x="2266" y="1222"/>
                  </a:lnTo>
                  <a:cubicBezTo>
                    <a:pt x="2267" y="1226"/>
                    <a:pt x="2267" y="1231"/>
                    <a:pt x="2268" y="1236"/>
                  </a:cubicBezTo>
                  <a:lnTo>
                    <a:pt x="2268" y="1236"/>
                  </a:lnTo>
                  <a:lnTo>
                    <a:pt x="2266" y="1222"/>
                  </a:lnTo>
                  <a:close/>
                  <a:moveTo>
                    <a:pt x="155" y="1285"/>
                  </a:moveTo>
                  <a:lnTo>
                    <a:pt x="155" y="1285"/>
                  </a:lnTo>
                  <a:cubicBezTo>
                    <a:pt x="154" y="1286"/>
                    <a:pt x="154" y="1287"/>
                    <a:pt x="154" y="1288"/>
                  </a:cubicBezTo>
                  <a:lnTo>
                    <a:pt x="154" y="1288"/>
                  </a:lnTo>
                  <a:cubicBezTo>
                    <a:pt x="154" y="1287"/>
                    <a:pt x="154" y="1286"/>
                    <a:pt x="155" y="1285"/>
                  </a:cubicBezTo>
                  <a:close/>
                  <a:moveTo>
                    <a:pt x="154" y="1288"/>
                  </a:moveTo>
                  <a:cubicBezTo>
                    <a:pt x="154" y="1291"/>
                    <a:pt x="154" y="1293"/>
                    <a:pt x="154" y="1293"/>
                  </a:cubicBezTo>
                  <a:cubicBezTo>
                    <a:pt x="154" y="1293"/>
                    <a:pt x="154" y="1292"/>
                    <a:pt x="154" y="1290"/>
                  </a:cubicBezTo>
                  <a:cubicBezTo>
                    <a:pt x="154" y="1289"/>
                    <a:pt x="154" y="1288"/>
                    <a:pt x="154" y="1288"/>
                  </a:cubicBezTo>
                  <a:close/>
                  <a:moveTo>
                    <a:pt x="2268" y="1572"/>
                  </a:moveTo>
                  <a:cubicBezTo>
                    <a:pt x="2267" y="1576"/>
                    <a:pt x="2267" y="1581"/>
                    <a:pt x="2266" y="1585"/>
                  </a:cubicBezTo>
                  <a:lnTo>
                    <a:pt x="2268" y="1572"/>
                  </a:lnTo>
                  <a:close/>
                  <a:moveTo>
                    <a:pt x="222" y="1648"/>
                  </a:moveTo>
                  <a:lnTo>
                    <a:pt x="224" y="1653"/>
                  </a:lnTo>
                  <a:lnTo>
                    <a:pt x="224" y="1653"/>
                  </a:lnTo>
                  <a:lnTo>
                    <a:pt x="222" y="1649"/>
                  </a:lnTo>
                  <a:cubicBezTo>
                    <a:pt x="222" y="1649"/>
                    <a:pt x="222" y="1649"/>
                    <a:pt x="222" y="1648"/>
                  </a:cubicBezTo>
                  <a:close/>
                  <a:moveTo>
                    <a:pt x="5" y="1703"/>
                  </a:moveTo>
                  <a:lnTo>
                    <a:pt x="5" y="1703"/>
                  </a:lnTo>
                  <a:cubicBezTo>
                    <a:pt x="5" y="1705"/>
                    <a:pt x="6" y="1707"/>
                    <a:pt x="6" y="1709"/>
                  </a:cubicBezTo>
                  <a:lnTo>
                    <a:pt x="6" y="1713"/>
                  </a:lnTo>
                  <a:lnTo>
                    <a:pt x="5" y="1703"/>
                  </a:lnTo>
                  <a:close/>
                  <a:moveTo>
                    <a:pt x="2209" y="1801"/>
                  </a:moveTo>
                  <a:lnTo>
                    <a:pt x="2209" y="1801"/>
                  </a:lnTo>
                  <a:cubicBezTo>
                    <a:pt x="2206" y="1809"/>
                    <a:pt x="2202" y="1816"/>
                    <a:pt x="2199" y="1824"/>
                  </a:cubicBezTo>
                  <a:lnTo>
                    <a:pt x="2199" y="1824"/>
                  </a:lnTo>
                  <a:lnTo>
                    <a:pt x="2209" y="1801"/>
                  </a:lnTo>
                  <a:close/>
                  <a:moveTo>
                    <a:pt x="2102" y="1998"/>
                  </a:moveTo>
                  <a:cubicBezTo>
                    <a:pt x="2098" y="2004"/>
                    <a:pt x="2093" y="2009"/>
                    <a:pt x="2089" y="2015"/>
                  </a:cubicBezTo>
                  <a:lnTo>
                    <a:pt x="2089" y="2015"/>
                  </a:lnTo>
                  <a:lnTo>
                    <a:pt x="2102" y="1998"/>
                  </a:lnTo>
                  <a:close/>
                  <a:moveTo>
                    <a:pt x="1960" y="2148"/>
                  </a:moveTo>
                  <a:cubicBezTo>
                    <a:pt x="1951" y="2156"/>
                    <a:pt x="1941" y="2163"/>
                    <a:pt x="1931" y="2170"/>
                  </a:cubicBezTo>
                  <a:lnTo>
                    <a:pt x="1931" y="2170"/>
                  </a:lnTo>
                  <a:lnTo>
                    <a:pt x="1960" y="2148"/>
                  </a:lnTo>
                  <a:close/>
                  <a:moveTo>
                    <a:pt x="863" y="2249"/>
                  </a:moveTo>
                  <a:lnTo>
                    <a:pt x="888" y="2259"/>
                  </a:lnTo>
                  <a:cubicBezTo>
                    <a:pt x="879" y="2256"/>
                    <a:pt x="871" y="2252"/>
                    <a:pt x="863" y="2249"/>
                  </a:cubicBezTo>
                  <a:close/>
                  <a:moveTo>
                    <a:pt x="1764" y="2267"/>
                  </a:moveTo>
                  <a:cubicBezTo>
                    <a:pt x="1753" y="2272"/>
                    <a:pt x="1743" y="2277"/>
                    <a:pt x="1732" y="2282"/>
                  </a:cubicBezTo>
                  <a:lnTo>
                    <a:pt x="1764" y="2267"/>
                  </a:lnTo>
                  <a:close/>
                  <a:moveTo>
                    <a:pt x="1531" y="2335"/>
                  </a:moveTo>
                  <a:lnTo>
                    <a:pt x="1531" y="2335"/>
                  </a:lnTo>
                  <a:cubicBezTo>
                    <a:pt x="1524" y="2336"/>
                    <a:pt x="1517" y="2337"/>
                    <a:pt x="1510" y="2338"/>
                  </a:cubicBezTo>
                  <a:lnTo>
                    <a:pt x="1510" y="2338"/>
                  </a:lnTo>
                  <a:lnTo>
                    <a:pt x="1531" y="2335"/>
                  </a:lnTo>
                  <a:close/>
                  <a:moveTo>
                    <a:pt x="1164" y="2334"/>
                  </a:moveTo>
                  <a:lnTo>
                    <a:pt x="1210" y="2341"/>
                  </a:lnTo>
                  <a:cubicBezTo>
                    <a:pt x="1195" y="2339"/>
                    <a:pt x="1179" y="2337"/>
                    <a:pt x="1164" y="2334"/>
                  </a:cubicBezTo>
                  <a:close/>
                  <a:moveTo>
                    <a:pt x="1343" y="335"/>
                  </a:moveTo>
                  <a:cubicBezTo>
                    <a:pt x="1385" y="335"/>
                    <a:pt x="1427" y="338"/>
                    <a:pt x="1469" y="342"/>
                  </a:cubicBezTo>
                  <a:lnTo>
                    <a:pt x="1469" y="342"/>
                  </a:lnTo>
                  <a:cubicBezTo>
                    <a:pt x="1541" y="354"/>
                    <a:pt x="1610" y="372"/>
                    <a:pt x="1676" y="398"/>
                  </a:cubicBezTo>
                  <a:lnTo>
                    <a:pt x="1676" y="398"/>
                  </a:lnTo>
                  <a:cubicBezTo>
                    <a:pt x="1743" y="428"/>
                    <a:pt x="1808" y="466"/>
                    <a:pt x="1867" y="510"/>
                  </a:cubicBezTo>
                  <a:lnTo>
                    <a:pt x="1867" y="510"/>
                  </a:lnTo>
                  <a:cubicBezTo>
                    <a:pt x="1936" y="565"/>
                    <a:pt x="1999" y="629"/>
                    <a:pt x="2055" y="700"/>
                  </a:cubicBezTo>
                  <a:lnTo>
                    <a:pt x="2026" y="665"/>
                  </a:lnTo>
                  <a:lnTo>
                    <a:pt x="2026" y="665"/>
                  </a:lnTo>
                  <a:cubicBezTo>
                    <a:pt x="2094" y="753"/>
                    <a:pt x="2149" y="850"/>
                    <a:pt x="2192" y="953"/>
                  </a:cubicBezTo>
                  <a:lnTo>
                    <a:pt x="2176" y="909"/>
                  </a:lnTo>
                  <a:lnTo>
                    <a:pt x="2176" y="909"/>
                  </a:lnTo>
                  <a:cubicBezTo>
                    <a:pt x="2221" y="1019"/>
                    <a:pt x="2253" y="1134"/>
                    <a:pt x="2270" y="1251"/>
                  </a:cubicBezTo>
                  <a:lnTo>
                    <a:pt x="2270" y="1251"/>
                  </a:lnTo>
                  <a:cubicBezTo>
                    <a:pt x="2281" y="1352"/>
                    <a:pt x="2281" y="1453"/>
                    <a:pt x="2270" y="1554"/>
                  </a:cubicBezTo>
                  <a:lnTo>
                    <a:pt x="2270" y="1554"/>
                  </a:lnTo>
                  <a:cubicBezTo>
                    <a:pt x="2256" y="1649"/>
                    <a:pt x="2231" y="1743"/>
                    <a:pt x="2195" y="1833"/>
                  </a:cubicBezTo>
                  <a:lnTo>
                    <a:pt x="2195" y="1833"/>
                  </a:lnTo>
                  <a:cubicBezTo>
                    <a:pt x="2164" y="1901"/>
                    <a:pt x="2127" y="1964"/>
                    <a:pt x="2083" y="2023"/>
                  </a:cubicBezTo>
                  <a:lnTo>
                    <a:pt x="2083" y="2023"/>
                  </a:lnTo>
                  <a:cubicBezTo>
                    <a:pt x="2037" y="2079"/>
                    <a:pt x="1984" y="2129"/>
                    <a:pt x="1926" y="2173"/>
                  </a:cubicBezTo>
                  <a:lnTo>
                    <a:pt x="1926" y="2173"/>
                  </a:lnTo>
                  <a:cubicBezTo>
                    <a:pt x="1877" y="2207"/>
                    <a:pt x="1825" y="2238"/>
                    <a:pt x="1771" y="2264"/>
                  </a:cubicBezTo>
                  <a:lnTo>
                    <a:pt x="1771" y="2264"/>
                  </a:lnTo>
                  <a:cubicBezTo>
                    <a:pt x="1682" y="2302"/>
                    <a:pt x="1588" y="2325"/>
                    <a:pt x="1493" y="2340"/>
                  </a:cubicBezTo>
                  <a:lnTo>
                    <a:pt x="1493" y="2340"/>
                  </a:lnTo>
                  <a:cubicBezTo>
                    <a:pt x="1448" y="2344"/>
                    <a:pt x="1402" y="2347"/>
                    <a:pt x="1356" y="2347"/>
                  </a:cubicBezTo>
                  <a:cubicBezTo>
                    <a:pt x="1291" y="2347"/>
                    <a:pt x="1226" y="2342"/>
                    <a:pt x="1161" y="2333"/>
                  </a:cubicBezTo>
                  <a:lnTo>
                    <a:pt x="1161" y="2333"/>
                  </a:lnTo>
                  <a:cubicBezTo>
                    <a:pt x="1055" y="2315"/>
                    <a:pt x="953" y="2286"/>
                    <a:pt x="855" y="2245"/>
                  </a:cubicBezTo>
                  <a:lnTo>
                    <a:pt x="855" y="2245"/>
                  </a:lnTo>
                  <a:cubicBezTo>
                    <a:pt x="753" y="2200"/>
                    <a:pt x="656" y="2143"/>
                    <a:pt x="567" y="2076"/>
                  </a:cubicBezTo>
                  <a:lnTo>
                    <a:pt x="567" y="2076"/>
                  </a:lnTo>
                  <a:lnTo>
                    <a:pt x="604" y="2103"/>
                  </a:lnTo>
                  <a:cubicBezTo>
                    <a:pt x="555" y="2066"/>
                    <a:pt x="508" y="2023"/>
                    <a:pt x="464" y="1978"/>
                  </a:cubicBezTo>
                  <a:cubicBezTo>
                    <a:pt x="444" y="1955"/>
                    <a:pt x="421" y="1933"/>
                    <a:pt x="401" y="1912"/>
                  </a:cubicBezTo>
                  <a:cubicBezTo>
                    <a:pt x="388" y="1900"/>
                    <a:pt x="378" y="1889"/>
                    <a:pt x="368" y="1879"/>
                  </a:cubicBezTo>
                  <a:cubicBezTo>
                    <a:pt x="362" y="1873"/>
                    <a:pt x="358" y="1867"/>
                    <a:pt x="354" y="1863"/>
                  </a:cubicBezTo>
                  <a:cubicBezTo>
                    <a:pt x="351" y="1860"/>
                    <a:pt x="349" y="1857"/>
                    <a:pt x="347" y="1855"/>
                  </a:cubicBezTo>
                  <a:lnTo>
                    <a:pt x="347" y="1855"/>
                  </a:lnTo>
                  <a:cubicBezTo>
                    <a:pt x="344" y="1852"/>
                    <a:pt x="341" y="1849"/>
                    <a:pt x="339" y="1846"/>
                  </a:cubicBezTo>
                  <a:lnTo>
                    <a:pt x="339" y="1846"/>
                  </a:lnTo>
                  <a:cubicBezTo>
                    <a:pt x="330" y="1834"/>
                    <a:pt x="322" y="1823"/>
                    <a:pt x="315" y="1809"/>
                  </a:cubicBezTo>
                  <a:cubicBezTo>
                    <a:pt x="301" y="1789"/>
                    <a:pt x="288" y="1768"/>
                    <a:pt x="274" y="1748"/>
                  </a:cubicBezTo>
                  <a:lnTo>
                    <a:pt x="274" y="1748"/>
                  </a:lnTo>
                  <a:lnTo>
                    <a:pt x="280" y="1756"/>
                  </a:lnTo>
                  <a:cubicBezTo>
                    <a:pt x="269" y="1735"/>
                    <a:pt x="255" y="1715"/>
                    <a:pt x="245" y="1692"/>
                  </a:cubicBezTo>
                  <a:cubicBezTo>
                    <a:pt x="235" y="1676"/>
                    <a:pt x="228" y="1658"/>
                    <a:pt x="219" y="1640"/>
                  </a:cubicBezTo>
                  <a:lnTo>
                    <a:pt x="219" y="1640"/>
                  </a:lnTo>
                  <a:cubicBezTo>
                    <a:pt x="208" y="1608"/>
                    <a:pt x="179" y="1582"/>
                    <a:pt x="145" y="1572"/>
                  </a:cubicBezTo>
                  <a:lnTo>
                    <a:pt x="145" y="1572"/>
                  </a:lnTo>
                  <a:cubicBezTo>
                    <a:pt x="152" y="1561"/>
                    <a:pt x="156" y="1549"/>
                    <a:pt x="154" y="1536"/>
                  </a:cubicBezTo>
                  <a:cubicBezTo>
                    <a:pt x="148" y="1485"/>
                    <a:pt x="146" y="1431"/>
                    <a:pt x="146" y="1380"/>
                  </a:cubicBezTo>
                  <a:cubicBezTo>
                    <a:pt x="148" y="1353"/>
                    <a:pt x="150" y="1329"/>
                    <a:pt x="152" y="1302"/>
                  </a:cubicBezTo>
                  <a:lnTo>
                    <a:pt x="154" y="1283"/>
                  </a:lnTo>
                  <a:cubicBezTo>
                    <a:pt x="155" y="1282"/>
                    <a:pt x="155" y="1281"/>
                    <a:pt x="155" y="1281"/>
                  </a:cubicBezTo>
                  <a:lnTo>
                    <a:pt x="155" y="1281"/>
                  </a:lnTo>
                  <a:cubicBezTo>
                    <a:pt x="155" y="1281"/>
                    <a:pt x="155" y="1283"/>
                    <a:pt x="155" y="1285"/>
                  </a:cubicBezTo>
                  <a:lnTo>
                    <a:pt x="155" y="1285"/>
                  </a:lnTo>
                  <a:cubicBezTo>
                    <a:pt x="155" y="1284"/>
                    <a:pt x="155" y="1282"/>
                    <a:pt x="156" y="1281"/>
                  </a:cubicBezTo>
                  <a:cubicBezTo>
                    <a:pt x="158" y="1269"/>
                    <a:pt x="160" y="1255"/>
                    <a:pt x="162" y="1242"/>
                  </a:cubicBezTo>
                  <a:cubicBezTo>
                    <a:pt x="167" y="1218"/>
                    <a:pt x="173" y="1193"/>
                    <a:pt x="183" y="1168"/>
                  </a:cubicBezTo>
                  <a:cubicBezTo>
                    <a:pt x="185" y="1164"/>
                    <a:pt x="185" y="1163"/>
                    <a:pt x="185" y="1163"/>
                  </a:cubicBezTo>
                  <a:lnTo>
                    <a:pt x="185" y="1163"/>
                  </a:lnTo>
                  <a:cubicBezTo>
                    <a:pt x="185" y="1163"/>
                    <a:pt x="185" y="1164"/>
                    <a:pt x="184" y="1166"/>
                  </a:cubicBezTo>
                  <a:lnTo>
                    <a:pt x="184" y="1166"/>
                  </a:lnTo>
                  <a:cubicBezTo>
                    <a:pt x="186" y="1160"/>
                    <a:pt x="187" y="1155"/>
                    <a:pt x="189" y="1152"/>
                  </a:cubicBezTo>
                  <a:cubicBezTo>
                    <a:pt x="197" y="1133"/>
                    <a:pt x="206" y="1115"/>
                    <a:pt x="212" y="1096"/>
                  </a:cubicBezTo>
                  <a:lnTo>
                    <a:pt x="214" y="1092"/>
                  </a:lnTo>
                  <a:lnTo>
                    <a:pt x="214" y="1092"/>
                  </a:lnTo>
                  <a:cubicBezTo>
                    <a:pt x="213" y="1094"/>
                    <a:pt x="213" y="1096"/>
                    <a:pt x="212" y="1098"/>
                  </a:cubicBezTo>
                  <a:cubicBezTo>
                    <a:pt x="211" y="1102"/>
                    <a:pt x="209" y="1106"/>
                    <a:pt x="209" y="1106"/>
                  </a:cubicBezTo>
                  <a:cubicBezTo>
                    <a:pt x="209" y="1106"/>
                    <a:pt x="211" y="1102"/>
                    <a:pt x="216" y="1088"/>
                  </a:cubicBezTo>
                  <a:lnTo>
                    <a:pt x="216" y="1088"/>
                  </a:lnTo>
                  <a:lnTo>
                    <a:pt x="214" y="1092"/>
                  </a:lnTo>
                  <a:lnTo>
                    <a:pt x="214" y="1092"/>
                  </a:lnTo>
                  <a:cubicBezTo>
                    <a:pt x="216" y="1088"/>
                    <a:pt x="217" y="1084"/>
                    <a:pt x="220" y="1080"/>
                  </a:cubicBezTo>
                  <a:cubicBezTo>
                    <a:pt x="224" y="1070"/>
                    <a:pt x="230" y="1057"/>
                    <a:pt x="236" y="1047"/>
                  </a:cubicBezTo>
                  <a:cubicBezTo>
                    <a:pt x="247" y="1024"/>
                    <a:pt x="259" y="1002"/>
                    <a:pt x="271" y="979"/>
                  </a:cubicBezTo>
                  <a:cubicBezTo>
                    <a:pt x="300" y="928"/>
                    <a:pt x="333" y="879"/>
                    <a:pt x="370" y="834"/>
                  </a:cubicBezTo>
                  <a:lnTo>
                    <a:pt x="370" y="834"/>
                  </a:lnTo>
                  <a:lnTo>
                    <a:pt x="351" y="856"/>
                  </a:lnTo>
                  <a:cubicBezTo>
                    <a:pt x="371" y="831"/>
                    <a:pt x="393" y="807"/>
                    <a:pt x="413" y="782"/>
                  </a:cubicBezTo>
                  <a:lnTo>
                    <a:pt x="413" y="782"/>
                  </a:lnTo>
                  <a:cubicBezTo>
                    <a:pt x="413" y="782"/>
                    <a:pt x="414" y="782"/>
                    <a:pt x="414" y="782"/>
                  </a:cubicBezTo>
                  <a:lnTo>
                    <a:pt x="414" y="782"/>
                  </a:lnTo>
                  <a:lnTo>
                    <a:pt x="403" y="796"/>
                  </a:lnTo>
                  <a:cubicBezTo>
                    <a:pt x="410" y="789"/>
                    <a:pt x="418" y="782"/>
                    <a:pt x="427" y="775"/>
                  </a:cubicBezTo>
                  <a:lnTo>
                    <a:pt x="427" y="775"/>
                  </a:lnTo>
                  <a:cubicBezTo>
                    <a:pt x="438" y="769"/>
                    <a:pt x="448" y="761"/>
                    <a:pt x="456" y="751"/>
                  </a:cubicBezTo>
                  <a:cubicBezTo>
                    <a:pt x="460" y="747"/>
                    <a:pt x="464" y="743"/>
                    <a:pt x="469" y="739"/>
                  </a:cubicBezTo>
                  <a:cubicBezTo>
                    <a:pt x="477" y="731"/>
                    <a:pt x="483" y="722"/>
                    <a:pt x="491" y="714"/>
                  </a:cubicBezTo>
                  <a:cubicBezTo>
                    <a:pt x="508" y="698"/>
                    <a:pt x="524" y="681"/>
                    <a:pt x="541" y="665"/>
                  </a:cubicBezTo>
                  <a:cubicBezTo>
                    <a:pt x="571" y="638"/>
                    <a:pt x="602" y="612"/>
                    <a:pt x="633" y="587"/>
                  </a:cubicBezTo>
                  <a:lnTo>
                    <a:pt x="633" y="587"/>
                  </a:lnTo>
                  <a:cubicBezTo>
                    <a:pt x="725" y="519"/>
                    <a:pt x="824" y="461"/>
                    <a:pt x="929" y="416"/>
                  </a:cubicBezTo>
                  <a:lnTo>
                    <a:pt x="929" y="416"/>
                  </a:lnTo>
                  <a:lnTo>
                    <a:pt x="892" y="433"/>
                  </a:lnTo>
                  <a:cubicBezTo>
                    <a:pt x="981" y="394"/>
                    <a:pt x="1076" y="366"/>
                    <a:pt x="1172" y="349"/>
                  </a:cubicBezTo>
                  <a:lnTo>
                    <a:pt x="1172" y="349"/>
                  </a:lnTo>
                  <a:cubicBezTo>
                    <a:pt x="1188" y="348"/>
                    <a:pt x="1203" y="345"/>
                    <a:pt x="1219" y="342"/>
                  </a:cubicBezTo>
                  <a:lnTo>
                    <a:pt x="1219" y="342"/>
                  </a:lnTo>
                  <a:cubicBezTo>
                    <a:pt x="1260" y="338"/>
                    <a:pt x="1301" y="335"/>
                    <a:pt x="1343" y="335"/>
                  </a:cubicBezTo>
                  <a:close/>
                  <a:moveTo>
                    <a:pt x="1366" y="1"/>
                  </a:moveTo>
                  <a:cubicBezTo>
                    <a:pt x="1229" y="1"/>
                    <a:pt x="1091" y="24"/>
                    <a:pt x="962" y="69"/>
                  </a:cubicBezTo>
                  <a:cubicBezTo>
                    <a:pt x="736" y="149"/>
                    <a:pt x="528" y="281"/>
                    <a:pt x="362" y="453"/>
                  </a:cubicBezTo>
                  <a:cubicBezTo>
                    <a:pt x="343" y="474"/>
                    <a:pt x="325" y="492"/>
                    <a:pt x="308" y="513"/>
                  </a:cubicBezTo>
                  <a:cubicBezTo>
                    <a:pt x="300" y="523"/>
                    <a:pt x="292" y="533"/>
                    <a:pt x="284" y="542"/>
                  </a:cubicBezTo>
                  <a:cubicBezTo>
                    <a:pt x="265" y="566"/>
                    <a:pt x="240" y="590"/>
                    <a:pt x="232" y="618"/>
                  </a:cubicBezTo>
                  <a:lnTo>
                    <a:pt x="232" y="618"/>
                  </a:lnTo>
                  <a:cubicBezTo>
                    <a:pt x="222" y="639"/>
                    <a:pt x="211" y="660"/>
                    <a:pt x="197" y="681"/>
                  </a:cubicBezTo>
                  <a:cubicBezTo>
                    <a:pt x="181" y="708"/>
                    <a:pt x="167" y="733"/>
                    <a:pt x="154" y="762"/>
                  </a:cubicBezTo>
                  <a:cubicBezTo>
                    <a:pt x="121" y="823"/>
                    <a:pt x="95" y="887"/>
                    <a:pt x="72" y="953"/>
                  </a:cubicBezTo>
                  <a:cubicBezTo>
                    <a:pt x="62" y="981"/>
                    <a:pt x="54" y="1010"/>
                    <a:pt x="45" y="1039"/>
                  </a:cubicBezTo>
                  <a:cubicBezTo>
                    <a:pt x="37" y="1076"/>
                    <a:pt x="31" y="1111"/>
                    <a:pt x="27" y="1150"/>
                  </a:cubicBezTo>
                  <a:cubicBezTo>
                    <a:pt x="27" y="1154"/>
                    <a:pt x="26" y="1157"/>
                    <a:pt x="26" y="1161"/>
                  </a:cubicBezTo>
                  <a:lnTo>
                    <a:pt x="26" y="1161"/>
                  </a:lnTo>
                  <a:cubicBezTo>
                    <a:pt x="26" y="1159"/>
                    <a:pt x="26" y="1156"/>
                    <a:pt x="26" y="1156"/>
                  </a:cubicBezTo>
                  <a:lnTo>
                    <a:pt x="26" y="1156"/>
                  </a:lnTo>
                  <a:cubicBezTo>
                    <a:pt x="25" y="1156"/>
                    <a:pt x="25" y="1158"/>
                    <a:pt x="25" y="1164"/>
                  </a:cubicBezTo>
                  <a:lnTo>
                    <a:pt x="25" y="1164"/>
                  </a:lnTo>
                  <a:cubicBezTo>
                    <a:pt x="25" y="1163"/>
                    <a:pt x="25" y="1163"/>
                    <a:pt x="25" y="1162"/>
                  </a:cubicBezTo>
                  <a:lnTo>
                    <a:pt x="25" y="1162"/>
                  </a:lnTo>
                  <a:cubicBezTo>
                    <a:pt x="25" y="1164"/>
                    <a:pt x="25" y="1166"/>
                    <a:pt x="25" y="1168"/>
                  </a:cubicBezTo>
                  <a:cubicBezTo>
                    <a:pt x="25" y="1170"/>
                    <a:pt x="25" y="1171"/>
                    <a:pt x="25" y="1172"/>
                  </a:cubicBezTo>
                  <a:cubicBezTo>
                    <a:pt x="21" y="1189"/>
                    <a:pt x="19" y="1205"/>
                    <a:pt x="17" y="1222"/>
                  </a:cubicBezTo>
                  <a:cubicBezTo>
                    <a:pt x="10" y="1257"/>
                    <a:pt x="6" y="1292"/>
                    <a:pt x="4" y="1329"/>
                  </a:cubicBezTo>
                  <a:cubicBezTo>
                    <a:pt x="0" y="1405"/>
                    <a:pt x="6" y="1479"/>
                    <a:pt x="19" y="1555"/>
                  </a:cubicBezTo>
                  <a:cubicBezTo>
                    <a:pt x="21" y="1570"/>
                    <a:pt x="31" y="1583"/>
                    <a:pt x="45" y="1592"/>
                  </a:cubicBezTo>
                  <a:lnTo>
                    <a:pt x="45" y="1592"/>
                  </a:lnTo>
                  <a:cubicBezTo>
                    <a:pt x="17" y="1615"/>
                    <a:pt x="0" y="1650"/>
                    <a:pt x="3" y="1687"/>
                  </a:cubicBezTo>
                  <a:lnTo>
                    <a:pt x="3" y="1687"/>
                  </a:lnTo>
                  <a:lnTo>
                    <a:pt x="2" y="1684"/>
                  </a:lnTo>
                  <a:lnTo>
                    <a:pt x="2" y="1684"/>
                  </a:lnTo>
                  <a:cubicBezTo>
                    <a:pt x="2" y="1705"/>
                    <a:pt x="8" y="1727"/>
                    <a:pt x="13" y="1748"/>
                  </a:cubicBezTo>
                  <a:cubicBezTo>
                    <a:pt x="15" y="1762"/>
                    <a:pt x="17" y="1774"/>
                    <a:pt x="19" y="1787"/>
                  </a:cubicBezTo>
                  <a:cubicBezTo>
                    <a:pt x="24" y="1812"/>
                    <a:pt x="30" y="1835"/>
                    <a:pt x="38" y="1857"/>
                  </a:cubicBezTo>
                  <a:lnTo>
                    <a:pt x="38" y="1857"/>
                  </a:lnTo>
                  <a:cubicBezTo>
                    <a:pt x="40" y="1869"/>
                    <a:pt x="43" y="1880"/>
                    <a:pt x="47" y="1891"/>
                  </a:cubicBezTo>
                  <a:cubicBezTo>
                    <a:pt x="52" y="1902"/>
                    <a:pt x="56" y="1914"/>
                    <a:pt x="60" y="1926"/>
                  </a:cubicBezTo>
                  <a:cubicBezTo>
                    <a:pt x="70" y="1947"/>
                    <a:pt x="78" y="1970"/>
                    <a:pt x="89" y="1990"/>
                  </a:cubicBezTo>
                  <a:cubicBezTo>
                    <a:pt x="92" y="2000"/>
                    <a:pt x="95" y="2011"/>
                    <a:pt x="100" y="2020"/>
                  </a:cubicBezTo>
                  <a:lnTo>
                    <a:pt x="100" y="2020"/>
                  </a:lnTo>
                  <a:cubicBezTo>
                    <a:pt x="106" y="2033"/>
                    <a:pt x="113" y="2047"/>
                    <a:pt x="119" y="2060"/>
                  </a:cubicBezTo>
                  <a:cubicBezTo>
                    <a:pt x="123" y="2070"/>
                    <a:pt x="130" y="2083"/>
                    <a:pt x="136" y="2093"/>
                  </a:cubicBezTo>
                  <a:cubicBezTo>
                    <a:pt x="154" y="2128"/>
                    <a:pt x="173" y="2159"/>
                    <a:pt x="197" y="2189"/>
                  </a:cubicBezTo>
                  <a:lnTo>
                    <a:pt x="171" y="2156"/>
                  </a:lnTo>
                  <a:lnTo>
                    <a:pt x="171" y="2156"/>
                  </a:lnTo>
                  <a:cubicBezTo>
                    <a:pt x="236" y="2243"/>
                    <a:pt x="310" y="2321"/>
                    <a:pt x="397" y="2389"/>
                  </a:cubicBezTo>
                  <a:cubicBezTo>
                    <a:pt x="481" y="2456"/>
                    <a:pt x="571" y="2518"/>
                    <a:pt x="670" y="2565"/>
                  </a:cubicBezTo>
                  <a:cubicBezTo>
                    <a:pt x="873" y="2662"/>
                    <a:pt x="1091" y="2717"/>
                    <a:pt x="1317" y="2726"/>
                  </a:cubicBezTo>
                  <a:cubicBezTo>
                    <a:pt x="1331" y="2726"/>
                    <a:pt x="1345" y="2726"/>
                    <a:pt x="1359" y="2726"/>
                  </a:cubicBezTo>
                  <a:cubicBezTo>
                    <a:pt x="1455" y="2726"/>
                    <a:pt x="1553" y="2714"/>
                    <a:pt x="1646" y="2695"/>
                  </a:cubicBezTo>
                  <a:cubicBezTo>
                    <a:pt x="1755" y="2674"/>
                    <a:pt x="1857" y="2635"/>
                    <a:pt x="1956" y="2588"/>
                  </a:cubicBezTo>
                  <a:cubicBezTo>
                    <a:pt x="2153" y="2493"/>
                    <a:pt x="2322" y="2337"/>
                    <a:pt x="2437" y="2152"/>
                  </a:cubicBezTo>
                  <a:cubicBezTo>
                    <a:pt x="2554" y="1965"/>
                    <a:pt x="2613" y="1754"/>
                    <a:pt x="2632" y="1538"/>
                  </a:cubicBezTo>
                  <a:cubicBezTo>
                    <a:pt x="2640" y="1444"/>
                    <a:pt x="2638" y="1349"/>
                    <a:pt x="2626" y="1255"/>
                  </a:cubicBezTo>
                  <a:cubicBezTo>
                    <a:pt x="2611" y="1144"/>
                    <a:pt x="2593" y="1037"/>
                    <a:pt x="2556" y="930"/>
                  </a:cubicBezTo>
                  <a:cubicBezTo>
                    <a:pt x="2488" y="725"/>
                    <a:pt x="2379" y="533"/>
                    <a:pt x="2229" y="375"/>
                  </a:cubicBezTo>
                  <a:cubicBezTo>
                    <a:pt x="2079" y="217"/>
                    <a:pt x="1886" y="98"/>
                    <a:pt x="1675" y="40"/>
                  </a:cubicBezTo>
                  <a:cubicBezTo>
                    <a:pt x="1574" y="14"/>
                    <a:pt x="1471" y="1"/>
                    <a:pt x="1366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2"/>
            <p:cNvSpPr/>
            <p:nvPr/>
          </p:nvSpPr>
          <p:spPr>
            <a:xfrm>
              <a:off x="7084625" y="3762325"/>
              <a:ext cx="51650" cy="172175"/>
            </a:xfrm>
            <a:custGeom>
              <a:avLst/>
              <a:gdLst/>
              <a:ahLst/>
              <a:cxnLst/>
              <a:rect l="l" t="t" r="r" b="b"/>
              <a:pathLst>
                <a:path w="2066" h="6887" extrusionOk="0">
                  <a:moveTo>
                    <a:pt x="1314" y="399"/>
                  </a:moveTo>
                  <a:cubicBezTo>
                    <a:pt x="1315" y="400"/>
                    <a:pt x="1316" y="400"/>
                    <a:pt x="1317" y="401"/>
                  </a:cubicBezTo>
                  <a:lnTo>
                    <a:pt x="1317" y="401"/>
                  </a:lnTo>
                  <a:lnTo>
                    <a:pt x="1314" y="399"/>
                  </a:lnTo>
                  <a:close/>
                  <a:moveTo>
                    <a:pt x="1393" y="0"/>
                  </a:moveTo>
                  <a:cubicBezTo>
                    <a:pt x="1368" y="0"/>
                    <a:pt x="1342" y="5"/>
                    <a:pt x="1314" y="17"/>
                  </a:cubicBezTo>
                  <a:cubicBezTo>
                    <a:pt x="1258" y="40"/>
                    <a:pt x="1205" y="89"/>
                    <a:pt x="1193" y="153"/>
                  </a:cubicBezTo>
                  <a:cubicBezTo>
                    <a:pt x="1063" y="872"/>
                    <a:pt x="952" y="1595"/>
                    <a:pt x="835" y="2316"/>
                  </a:cubicBezTo>
                  <a:cubicBezTo>
                    <a:pt x="720" y="3037"/>
                    <a:pt x="607" y="3752"/>
                    <a:pt x="494" y="4469"/>
                  </a:cubicBezTo>
                  <a:cubicBezTo>
                    <a:pt x="463" y="4673"/>
                    <a:pt x="432" y="4874"/>
                    <a:pt x="404" y="5077"/>
                  </a:cubicBezTo>
                  <a:cubicBezTo>
                    <a:pt x="373" y="5293"/>
                    <a:pt x="337" y="5508"/>
                    <a:pt x="318" y="5723"/>
                  </a:cubicBezTo>
                  <a:lnTo>
                    <a:pt x="318" y="5723"/>
                  </a:lnTo>
                  <a:cubicBezTo>
                    <a:pt x="307" y="5793"/>
                    <a:pt x="299" y="5864"/>
                    <a:pt x="291" y="5934"/>
                  </a:cubicBezTo>
                  <a:cubicBezTo>
                    <a:pt x="287" y="5958"/>
                    <a:pt x="284" y="5981"/>
                    <a:pt x="280" y="6004"/>
                  </a:cubicBezTo>
                  <a:lnTo>
                    <a:pt x="280" y="6004"/>
                  </a:lnTo>
                  <a:cubicBezTo>
                    <a:pt x="270" y="5971"/>
                    <a:pt x="261" y="5937"/>
                    <a:pt x="252" y="5903"/>
                  </a:cubicBezTo>
                  <a:cubicBezTo>
                    <a:pt x="235" y="5850"/>
                    <a:pt x="215" y="5796"/>
                    <a:pt x="198" y="5743"/>
                  </a:cubicBezTo>
                  <a:cubicBezTo>
                    <a:pt x="165" y="5634"/>
                    <a:pt x="132" y="5527"/>
                    <a:pt x="98" y="5421"/>
                  </a:cubicBezTo>
                  <a:cubicBezTo>
                    <a:pt x="89" y="5397"/>
                    <a:pt x="72" y="5386"/>
                    <a:pt x="54" y="5386"/>
                  </a:cubicBezTo>
                  <a:cubicBezTo>
                    <a:pt x="27" y="5386"/>
                    <a:pt x="0" y="5409"/>
                    <a:pt x="5" y="5445"/>
                  </a:cubicBezTo>
                  <a:cubicBezTo>
                    <a:pt x="19" y="5558"/>
                    <a:pt x="40" y="5669"/>
                    <a:pt x="61" y="5780"/>
                  </a:cubicBezTo>
                  <a:cubicBezTo>
                    <a:pt x="69" y="5838"/>
                    <a:pt x="75" y="5893"/>
                    <a:pt x="85" y="5948"/>
                  </a:cubicBezTo>
                  <a:cubicBezTo>
                    <a:pt x="95" y="6006"/>
                    <a:pt x="106" y="6055"/>
                    <a:pt x="116" y="6109"/>
                  </a:cubicBezTo>
                  <a:cubicBezTo>
                    <a:pt x="137" y="6220"/>
                    <a:pt x="157" y="6329"/>
                    <a:pt x="178" y="6437"/>
                  </a:cubicBezTo>
                  <a:lnTo>
                    <a:pt x="192" y="6513"/>
                  </a:lnTo>
                  <a:cubicBezTo>
                    <a:pt x="194" y="6528"/>
                    <a:pt x="198" y="6544"/>
                    <a:pt x="200" y="6559"/>
                  </a:cubicBezTo>
                  <a:cubicBezTo>
                    <a:pt x="201" y="6563"/>
                    <a:pt x="202" y="6565"/>
                    <a:pt x="202" y="6565"/>
                  </a:cubicBezTo>
                  <a:cubicBezTo>
                    <a:pt x="202" y="6565"/>
                    <a:pt x="202" y="6564"/>
                    <a:pt x="202" y="6561"/>
                  </a:cubicBezTo>
                  <a:cubicBezTo>
                    <a:pt x="204" y="6575"/>
                    <a:pt x="206" y="6589"/>
                    <a:pt x="208" y="6604"/>
                  </a:cubicBezTo>
                  <a:cubicBezTo>
                    <a:pt x="211" y="6631"/>
                    <a:pt x="215" y="6657"/>
                    <a:pt x="219" y="6682"/>
                  </a:cubicBezTo>
                  <a:cubicBezTo>
                    <a:pt x="221" y="6696"/>
                    <a:pt x="221" y="6709"/>
                    <a:pt x="223" y="6721"/>
                  </a:cubicBezTo>
                  <a:cubicBezTo>
                    <a:pt x="225" y="6730"/>
                    <a:pt x="225" y="6737"/>
                    <a:pt x="226" y="6744"/>
                  </a:cubicBezTo>
                  <a:lnTo>
                    <a:pt x="226" y="6744"/>
                  </a:lnTo>
                  <a:cubicBezTo>
                    <a:pt x="226" y="6746"/>
                    <a:pt x="227" y="6747"/>
                    <a:pt x="227" y="6750"/>
                  </a:cubicBezTo>
                  <a:cubicBezTo>
                    <a:pt x="235" y="6820"/>
                    <a:pt x="274" y="6875"/>
                    <a:pt x="346" y="6885"/>
                  </a:cubicBezTo>
                  <a:cubicBezTo>
                    <a:pt x="352" y="6886"/>
                    <a:pt x="358" y="6886"/>
                    <a:pt x="363" y="6886"/>
                  </a:cubicBezTo>
                  <a:cubicBezTo>
                    <a:pt x="424" y="6886"/>
                    <a:pt x="477" y="6847"/>
                    <a:pt x="496" y="6787"/>
                  </a:cubicBezTo>
                  <a:cubicBezTo>
                    <a:pt x="500" y="6774"/>
                    <a:pt x="504" y="6762"/>
                    <a:pt x="506" y="6750"/>
                  </a:cubicBezTo>
                  <a:cubicBezTo>
                    <a:pt x="508" y="6746"/>
                    <a:pt x="510" y="6729"/>
                    <a:pt x="511" y="6724"/>
                  </a:cubicBezTo>
                  <a:lnTo>
                    <a:pt x="511" y="6724"/>
                  </a:lnTo>
                  <a:cubicBezTo>
                    <a:pt x="519" y="6695"/>
                    <a:pt x="534" y="6666"/>
                    <a:pt x="543" y="6639"/>
                  </a:cubicBezTo>
                  <a:cubicBezTo>
                    <a:pt x="560" y="6589"/>
                    <a:pt x="574" y="6538"/>
                    <a:pt x="586" y="6489"/>
                  </a:cubicBezTo>
                  <a:cubicBezTo>
                    <a:pt x="609" y="6392"/>
                    <a:pt x="634" y="6296"/>
                    <a:pt x="650" y="6197"/>
                  </a:cubicBezTo>
                  <a:cubicBezTo>
                    <a:pt x="687" y="5996"/>
                    <a:pt x="726" y="5796"/>
                    <a:pt x="763" y="5595"/>
                  </a:cubicBezTo>
                  <a:cubicBezTo>
                    <a:pt x="837" y="5192"/>
                    <a:pt x="903" y="4790"/>
                    <a:pt x="967" y="4385"/>
                  </a:cubicBezTo>
                  <a:cubicBezTo>
                    <a:pt x="1094" y="3580"/>
                    <a:pt x="1221" y="2772"/>
                    <a:pt x="1345" y="1965"/>
                  </a:cubicBezTo>
                  <a:lnTo>
                    <a:pt x="1447" y="1287"/>
                  </a:lnTo>
                  <a:cubicBezTo>
                    <a:pt x="1486" y="1048"/>
                    <a:pt x="1526" y="809"/>
                    <a:pt x="1557" y="568"/>
                  </a:cubicBezTo>
                  <a:lnTo>
                    <a:pt x="1557" y="568"/>
                  </a:lnTo>
                  <a:cubicBezTo>
                    <a:pt x="1558" y="561"/>
                    <a:pt x="1559" y="553"/>
                    <a:pt x="1560" y="546"/>
                  </a:cubicBezTo>
                  <a:lnTo>
                    <a:pt x="1560" y="546"/>
                  </a:lnTo>
                  <a:cubicBezTo>
                    <a:pt x="1568" y="554"/>
                    <a:pt x="1577" y="562"/>
                    <a:pt x="1585" y="570"/>
                  </a:cubicBezTo>
                  <a:cubicBezTo>
                    <a:pt x="1599" y="586"/>
                    <a:pt x="1614" y="603"/>
                    <a:pt x="1628" y="619"/>
                  </a:cubicBezTo>
                  <a:cubicBezTo>
                    <a:pt x="1629" y="620"/>
                    <a:pt x="1630" y="621"/>
                    <a:pt x="1631" y="622"/>
                  </a:cubicBezTo>
                  <a:lnTo>
                    <a:pt x="1631" y="622"/>
                  </a:lnTo>
                  <a:cubicBezTo>
                    <a:pt x="1630" y="622"/>
                    <a:pt x="1630" y="622"/>
                    <a:pt x="1630" y="622"/>
                  </a:cubicBezTo>
                  <a:lnTo>
                    <a:pt x="1630" y="622"/>
                  </a:lnTo>
                  <a:cubicBezTo>
                    <a:pt x="1630" y="622"/>
                    <a:pt x="1631" y="623"/>
                    <a:pt x="1632" y="625"/>
                  </a:cubicBezTo>
                  <a:cubicBezTo>
                    <a:pt x="1636" y="632"/>
                    <a:pt x="1640" y="636"/>
                    <a:pt x="1645" y="642"/>
                  </a:cubicBezTo>
                  <a:cubicBezTo>
                    <a:pt x="1671" y="679"/>
                    <a:pt x="1694" y="716"/>
                    <a:pt x="1716" y="755"/>
                  </a:cubicBezTo>
                  <a:cubicBezTo>
                    <a:pt x="1725" y="775"/>
                    <a:pt x="1735" y="794"/>
                    <a:pt x="1745" y="812"/>
                  </a:cubicBezTo>
                  <a:cubicBezTo>
                    <a:pt x="1746" y="814"/>
                    <a:pt x="1747" y="816"/>
                    <a:pt x="1747" y="818"/>
                  </a:cubicBezTo>
                  <a:lnTo>
                    <a:pt x="1747" y="818"/>
                  </a:lnTo>
                  <a:cubicBezTo>
                    <a:pt x="1747" y="818"/>
                    <a:pt x="1747" y="818"/>
                    <a:pt x="1747" y="818"/>
                  </a:cubicBezTo>
                  <a:lnTo>
                    <a:pt x="1747" y="818"/>
                  </a:lnTo>
                  <a:cubicBezTo>
                    <a:pt x="1747" y="818"/>
                    <a:pt x="1751" y="825"/>
                    <a:pt x="1754" y="833"/>
                  </a:cubicBezTo>
                  <a:lnTo>
                    <a:pt x="1754" y="833"/>
                  </a:lnTo>
                  <a:cubicBezTo>
                    <a:pt x="1754" y="833"/>
                    <a:pt x="1754" y="834"/>
                    <a:pt x="1754" y="834"/>
                  </a:cubicBezTo>
                  <a:lnTo>
                    <a:pt x="1754" y="834"/>
                  </a:lnTo>
                  <a:cubicBezTo>
                    <a:pt x="1752" y="829"/>
                    <a:pt x="1750" y="824"/>
                    <a:pt x="1747" y="818"/>
                  </a:cubicBezTo>
                  <a:lnTo>
                    <a:pt x="1747" y="818"/>
                  </a:lnTo>
                  <a:cubicBezTo>
                    <a:pt x="1748" y="819"/>
                    <a:pt x="1750" y="825"/>
                    <a:pt x="1755" y="837"/>
                  </a:cubicBezTo>
                  <a:lnTo>
                    <a:pt x="1755" y="837"/>
                  </a:lnTo>
                  <a:cubicBezTo>
                    <a:pt x="1754" y="836"/>
                    <a:pt x="1754" y="835"/>
                    <a:pt x="1754" y="834"/>
                  </a:cubicBezTo>
                  <a:lnTo>
                    <a:pt x="1754" y="834"/>
                  </a:lnTo>
                  <a:cubicBezTo>
                    <a:pt x="1755" y="836"/>
                    <a:pt x="1755" y="837"/>
                    <a:pt x="1755" y="839"/>
                  </a:cubicBezTo>
                  <a:cubicBezTo>
                    <a:pt x="1755" y="838"/>
                    <a:pt x="1755" y="838"/>
                    <a:pt x="1755" y="837"/>
                  </a:cubicBezTo>
                  <a:lnTo>
                    <a:pt x="1755" y="837"/>
                  </a:lnTo>
                  <a:cubicBezTo>
                    <a:pt x="1756" y="841"/>
                    <a:pt x="1757" y="846"/>
                    <a:pt x="1758" y="849"/>
                  </a:cubicBezTo>
                  <a:cubicBezTo>
                    <a:pt x="1772" y="890"/>
                    <a:pt x="1784" y="932"/>
                    <a:pt x="1792" y="975"/>
                  </a:cubicBezTo>
                  <a:cubicBezTo>
                    <a:pt x="1794" y="985"/>
                    <a:pt x="1797" y="995"/>
                    <a:pt x="1799" y="1008"/>
                  </a:cubicBezTo>
                  <a:cubicBezTo>
                    <a:pt x="1799" y="1009"/>
                    <a:pt x="1799" y="1010"/>
                    <a:pt x="1799" y="1012"/>
                  </a:cubicBezTo>
                  <a:lnTo>
                    <a:pt x="1799" y="1012"/>
                  </a:lnTo>
                  <a:cubicBezTo>
                    <a:pt x="1799" y="1012"/>
                    <a:pt x="1799" y="1012"/>
                    <a:pt x="1799" y="1012"/>
                  </a:cubicBezTo>
                  <a:cubicBezTo>
                    <a:pt x="1798" y="1007"/>
                    <a:pt x="1796" y="1001"/>
                    <a:pt x="1796" y="1001"/>
                  </a:cubicBezTo>
                  <a:lnTo>
                    <a:pt x="1796" y="1001"/>
                  </a:lnTo>
                  <a:cubicBezTo>
                    <a:pt x="1796" y="1001"/>
                    <a:pt x="1796" y="1005"/>
                    <a:pt x="1799" y="1015"/>
                  </a:cubicBezTo>
                  <a:lnTo>
                    <a:pt x="1799" y="1015"/>
                  </a:lnTo>
                  <a:cubicBezTo>
                    <a:pt x="1799" y="1014"/>
                    <a:pt x="1799" y="1013"/>
                    <a:pt x="1799" y="1012"/>
                  </a:cubicBezTo>
                  <a:lnTo>
                    <a:pt x="1799" y="1012"/>
                  </a:lnTo>
                  <a:cubicBezTo>
                    <a:pt x="1799" y="1014"/>
                    <a:pt x="1799" y="1016"/>
                    <a:pt x="1800" y="1018"/>
                  </a:cubicBezTo>
                  <a:lnTo>
                    <a:pt x="1800" y="1018"/>
                  </a:lnTo>
                  <a:cubicBezTo>
                    <a:pt x="1799" y="1017"/>
                    <a:pt x="1799" y="1016"/>
                    <a:pt x="1799" y="1015"/>
                  </a:cubicBezTo>
                  <a:lnTo>
                    <a:pt x="1799" y="1015"/>
                  </a:lnTo>
                  <a:cubicBezTo>
                    <a:pt x="1799" y="1017"/>
                    <a:pt x="1799" y="1019"/>
                    <a:pt x="1800" y="1020"/>
                  </a:cubicBezTo>
                  <a:lnTo>
                    <a:pt x="1800" y="1020"/>
                  </a:lnTo>
                  <a:cubicBezTo>
                    <a:pt x="1801" y="1028"/>
                    <a:pt x="1801" y="1035"/>
                    <a:pt x="1803" y="1043"/>
                  </a:cubicBezTo>
                  <a:cubicBezTo>
                    <a:pt x="1803" y="1049"/>
                    <a:pt x="1803" y="1055"/>
                    <a:pt x="1803" y="1059"/>
                  </a:cubicBezTo>
                  <a:lnTo>
                    <a:pt x="1805" y="1076"/>
                  </a:lnTo>
                  <a:lnTo>
                    <a:pt x="1805" y="1076"/>
                  </a:lnTo>
                  <a:cubicBezTo>
                    <a:pt x="1805" y="1077"/>
                    <a:pt x="1805" y="1078"/>
                    <a:pt x="1805" y="1079"/>
                  </a:cubicBezTo>
                  <a:cubicBezTo>
                    <a:pt x="1809" y="1123"/>
                    <a:pt x="1809" y="1164"/>
                    <a:pt x="1805" y="1207"/>
                  </a:cubicBezTo>
                  <a:lnTo>
                    <a:pt x="1805" y="1207"/>
                  </a:lnTo>
                  <a:cubicBezTo>
                    <a:pt x="1805" y="1206"/>
                    <a:pt x="1805" y="1206"/>
                    <a:pt x="1805" y="1205"/>
                  </a:cubicBezTo>
                  <a:lnTo>
                    <a:pt x="1805" y="1205"/>
                  </a:lnTo>
                  <a:cubicBezTo>
                    <a:pt x="1805" y="1206"/>
                    <a:pt x="1805" y="1206"/>
                    <a:pt x="1805" y="1207"/>
                  </a:cubicBezTo>
                  <a:lnTo>
                    <a:pt x="1805" y="1207"/>
                  </a:lnTo>
                  <a:cubicBezTo>
                    <a:pt x="1805" y="1207"/>
                    <a:pt x="1805" y="1207"/>
                    <a:pt x="1805" y="1207"/>
                  </a:cubicBezTo>
                  <a:lnTo>
                    <a:pt x="1805" y="1207"/>
                  </a:lnTo>
                  <a:cubicBezTo>
                    <a:pt x="1805" y="1207"/>
                    <a:pt x="1805" y="1207"/>
                    <a:pt x="1805" y="1207"/>
                  </a:cubicBezTo>
                  <a:lnTo>
                    <a:pt x="1805" y="1207"/>
                  </a:lnTo>
                  <a:cubicBezTo>
                    <a:pt x="1805" y="1207"/>
                    <a:pt x="1805" y="1207"/>
                    <a:pt x="1805" y="1207"/>
                  </a:cubicBezTo>
                  <a:lnTo>
                    <a:pt x="1805" y="1207"/>
                  </a:lnTo>
                  <a:cubicBezTo>
                    <a:pt x="1805" y="1209"/>
                    <a:pt x="1805" y="1211"/>
                    <a:pt x="1805" y="1213"/>
                  </a:cubicBezTo>
                  <a:cubicBezTo>
                    <a:pt x="1805" y="1214"/>
                    <a:pt x="1804" y="1215"/>
                    <a:pt x="1804" y="1216"/>
                  </a:cubicBezTo>
                  <a:lnTo>
                    <a:pt x="1804" y="1216"/>
                  </a:lnTo>
                  <a:cubicBezTo>
                    <a:pt x="1804" y="1219"/>
                    <a:pt x="1803" y="1222"/>
                    <a:pt x="1803" y="1225"/>
                  </a:cubicBezTo>
                  <a:cubicBezTo>
                    <a:pt x="1801" y="1238"/>
                    <a:pt x="1799" y="1250"/>
                    <a:pt x="1794" y="1262"/>
                  </a:cubicBezTo>
                  <a:cubicBezTo>
                    <a:pt x="1790" y="1285"/>
                    <a:pt x="1784" y="1308"/>
                    <a:pt x="1778" y="1332"/>
                  </a:cubicBezTo>
                  <a:cubicBezTo>
                    <a:pt x="1774" y="1345"/>
                    <a:pt x="1770" y="1357"/>
                    <a:pt x="1764" y="1369"/>
                  </a:cubicBezTo>
                  <a:cubicBezTo>
                    <a:pt x="1762" y="1375"/>
                    <a:pt x="1760" y="1379"/>
                    <a:pt x="1760" y="1384"/>
                  </a:cubicBezTo>
                  <a:cubicBezTo>
                    <a:pt x="1757" y="1388"/>
                    <a:pt x="1757" y="1390"/>
                    <a:pt x="1757" y="1390"/>
                  </a:cubicBezTo>
                  <a:cubicBezTo>
                    <a:pt x="1757" y="1390"/>
                    <a:pt x="1760" y="1382"/>
                    <a:pt x="1759" y="1382"/>
                  </a:cubicBezTo>
                  <a:lnTo>
                    <a:pt x="1759" y="1382"/>
                  </a:lnTo>
                  <a:cubicBezTo>
                    <a:pt x="1759" y="1382"/>
                    <a:pt x="1759" y="1383"/>
                    <a:pt x="1758" y="1386"/>
                  </a:cubicBezTo>
                  <a:cubicBezTo>
                    <a:pt x="1747" y="1410"/>
                    <a:pt x="1737" y="1433"/>
                    <a:pt x="1723" y="1455"/>
                  </a:cubicBezTo>
                  <a:cubicBezTo>
                    <a:pt x="1698" y="1503"/>
                    <a:pt x="1712" y="1562"/>
                    <a:pt x="1760" y="1589"/>
                  </a:cubicBezTo>
                  <a:cubicBezTo>
                    <a:pt x="1775" y="1599"/>
                    <a:pt x="1792" y="1603"/>
                    <a:pt x="1807" y="1603"/>
                  </a:cubicBezTo>
                  <a:cubicBezTo>
                    <a:pt x="1841" y="1603"/>
                    <a:pt x="1872" y="1583"/>
                    <a:pt x="1893" y="1554"/>
                  </a:cubicBezTo>
                  <a:cubicBezTo>
                    <a:pt x="1955" y="1466"/>
                    <a:pt x="2002" y="1363"/>
                    <a:pt x="2029" y="1258"/>
                  </a:cubicBezTo>
                  <a:cubicBezTo>
                    <a:pt x="2033" y="1234"/>
                    <a:pt x="2039" y="1211"/>
                    <a:pt x="2043" y="1186"/>
                  </a:cubicBezTo>
                  <a:lnTo>
                    <a:pt x="2047" y="1156"/>
                  </a:lnTo>
                  <a:lnTo>
                    <a:pt x="2047" y="1156"/>
                  </a:lnTo>
                  <a:cubicBezTo>
                    <a:pt x="2046" y="1166"/>
                    <a:pt x="2045" y="1172"/>
                    <a:pt x="2046" y="1172"/>
                  </a:cubicBezTo>
                  <a:cubicBezTo>
                    <a:pt x="2046" y="1172"/>
                    <a:pt x="2047" y="1171"/>
                    <a:pt x="2047" y="1168"/>
                  </a:cubicBezTo>
                  <a:cubicBezTo>
                    <a:pt x="2049" y="1162"/>
                    <a:pt x="2049" y="1153"/>
                    <a:pt x="2049" y="1147"/>
                  </a:cubicBezTo>
                  <a:cubicBezTo>
                    <a:pt x="2053" y="1127"/>
                    <a:pt x="2055" y="1104"/>
                    <a:pt x="2060" y="1082"/>
                  </a:cubicBezTo>
                  <a:cubicBezTo>
                    <a:pt x="2060" y="1076"/>
                    <a:pt x="2061" y="1074"/>
                    <a:pt x="2061" y="1074"/>
                  </a:cubicBezTo>
                  <a:lnTo>
                    <a:pt x="2061" y="1074"/>
                  </a:lnTo>
                  <a:cubicBezTo>
                    <a:pt x="2061" y="1074"/>
                    <a:pt x="2058" y="1095"/>
                    <a:pt x="2058" y="1095"/>
                  </a:cubicBezTo>
                  <a:cubicBezTo>
                    <a:pt x="2059" y="1095"/>
                    <a:pt x="2059" y="1090"/>
                    <a:pt x="2062" y="1075"/>
                  </a:cubicBezTo>
                  <a:cubicBezTo>
                    <a:pt x="2062" y="1063"/>
                    <a:pt x="2064" y="1053"/>
                    <a:pt x="2064" y="1043"/>
                  </a:cubicBezTo>
                  <a:cubicBezTo>
                    <a:pt x="2064" y="1030"/>
                    <a:pt x="2064" y="1020"/>
                    <a:pt x="2066" y="1010"/>
                  </a:cubicBezTo>
                  <a:cubicBezTo>
                    <a:pt x="2066" y="983"/>
                    <a:pt x="2064" y="956"/>
                    <a:pt x="2062" y="930"/>
                  </a:cubicBezTo>
                  <a:cubicBezTo>
                    <a:pt x="2043" y="685"/>
                    <a:pt x="1957" y="459"/>
                    <a:pt x="1803" y="270"/>
                  </a:cubicBezTo>
                  <a:cubicBezTo>
                    <a:pt x="1723" y="169"/>
                    <a:pt x="1622" y="79"/>
                    <a:pt x="1501" y="28"/>
                  </a:cubicBezTo>
                  <a:cubicBezTo>
                    <a:pt x="1463" y="11"/>
                    <a:pt x="1429" y="0"/>
                    <a:pt x="1393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2"/>
            <p:cNvSpPr/>
            <p:nvPr/>
          </p:nvSpPr>
          <p:spPr>
            <a:xfrm>
              <a:off x="7068400" y="3861225"/>
              <a:ext cx="69275" cy="9300"/>
            </a:xfrm>
            <a:custGeom>
              <a:avLst/>
              <a:gdLst/>
              <a:ahLst/>
              <a:cxnLst/>
              <a:rect l="l" t="t" r="r" b="b"/>
              <a:pathLst>
                <a:path w="2771" h="372" extrusionOk="0">
                  <a:moveTo>
                    <a:pt x="1762" y="1"/>
                  </a:moveTo>
                  <a:cubicBezTo>
                    <a:pt x="1711" y="1"/>
                    <a:pt x="1660" y="1"/>
                    <a:pt x="1609" y="2"/>
                  </a:cubicBezTo>
                  <a:cubicBezTo>
                    <a:pt x="1455" y="4"/>
                    <a:pt x="1303" y="6"/>
                    <a:pt x="1149" y="18"/>
                  </a:cubicBezTo>
                  <a:cubicBezTo>
                    <a:pt x="997" y="31"/>
                    <a:pt x="845" y="47"/>
                    <a:pt x="693" y="65"/>
                  </a:cubicBezTo>
                  <a:cubicBezTo>
                    <a:pt x="597" y="78"/>
                    <a:pt x="502" y="90"/>
                    <a:pt x="408" y="104"/>
                  </a:cubicBezTo>
                  <a:cubicBezTo>
                    <a:pt x="387" y="109"/>
                    <a:pt x="364" y="111"/>
                    <a:pt x="342" y="115"/>
                  </a:cubicBezTo>
                  <a:cubicBezTo>
                    <a:pt x="323" y="119"/>
                    <a:pt x="303" y="125"/>
                    <a:pt x="282" y="131"/>
                  </a:cubicBezTo>
                  <a:cubicBezTo>
                    <a:pt x="236" y="145"/>
                    <a:pt x="189" y="155"/>
                    <a:pt x="148" y="177"/>
                  </a:cubicBezTo>
                  <a:lnTo>
                    <a:pt x="148" y="177"/>
                  </a:lnTo>
                  <a:cubicBezTo>
                    <a:pt x="120" y="186"/>
                    <a:pt x="92" y="195"/>
                    <a:pt x="64" y="205"/>
                  </a:cubicBezTo>
                  <a:cubicBezTo>
                    <a:pt x="25" y="217"/>
                    <a:pt x="1" y="252"/>
                    <a:pt x="5" y="293"/>
                  </a:cubicBezTo>
                  <a:cubicBezTo>
                    <a:pt x="11" y="337"/>
                    <a:pt x="44" y="363"/>
                    <a:pt x="85" y="365"/>
                  </a:cubicBezTo>
                  <a:cubicBezTo>
                    <a:pt x="117" y="365"/>
                    <a:pt x="150" y="365"/>
                    <a:pt x="182" y="367"/>
                  </a:cubicBezTo>
                  <a:lnTo>
                    <a:pt x="182" y="367"/>
                  </a:lnTo>
                  <a:cubicBezTo>
                    <a:pt x="201" y="370"/>
                    <a:pt x="220" y="372"/>
                    <a:pt x="241" y="372"/>
                  </a:cubicBezTo>
                  <a:lnTo>
                    <a:pt x="299" y="372"/>
                  </a:lnTo>
                  <a:cubicBezTo>
                    <a:pt x="338" y="372"/>
                    <a:pt x="377" y="372"/>
                    <a:pt x="416" y="367"/>
                  </a:cubicBezTo>
                  <a:cubicBezTo>
                    <a:pt x="490" y="361"/>
                    <a:pt x="564" y="355"/>
                    <a:pt x="640" y="349"/>
                  </a:cubicBezTo>
                  <a:cubicBezTo>
                    <a:pt x="792" y="337"/>
                    <a:pt x="944" y="328"/>
                    <a:pt x="1096" y="324"/>
                  </a:cubicBezTo>
                  <a:cubicBezTo>
                    <a:pt x="1250" y="318"/>
                    <a:pt x="1402" y="312"/>
                    <a:pt x="1556" y="310"/>
                  </a:cubicBezTo>
                  <a:cubicBezTo>
                    <a:pt x="1597" y="309"/>
                    <a:pt x="1637" y="309"/>
                    <a:pt x="1678" y="309"/>
                  </a:cubicBezTo>
                  <a:cubicBezTo>
                    <a:pt x="1790" y="309"/>
                    <a:pt x="1901" y="311"/>
                    <a:pt x="2014" y="314"/>
                  </a:cubicBezTo>
                  <a:cubicBezTo>
                    <a:pt x="2055" y="316"/>
                    <a:pt x="2098" y="316"/>
                    <a:pt x="2139" y="316"/>
                  </a:cubicBezTo>
                  <a:cubicBezTo>
                    <a:pt x="2148" y="316"/>
                    <a:pt x="2156" y="317"/>
                    <a:pt x="2164" y="317"/>
                  </a:cubicBezTo>
                  <a:cubicBezTo>
                    <a:pt x="2200" y="317"/>
                    <a:pt x="2236" y="314"/>
                    <a:pt x="2271" y="312"/>
                  </a:cubicBezTo>
                  <a:cubicBezTo>
                    <a:pt x="2314" y="310"/>
                    <a:pt x="2355" y="308"/>
                    <a:pt x="2396" y="306"/>
                  </a:cubicBezTo>
                  <a:cubicBezTo>
                    <a:pt x="2417" y="306"/>
                    <a:pt x="2439" y="306"/>
                    <a:pt x="2460" y="304"/>
                  </a:cubicBezTo>
                  <a:cubicBezTo>
                    <a:pt x="2491" y="302"/>
                    <a:pt x="2520" y="293"/>
                    <a:pt x="2550" y="287"/>
                  </a:cubicBezTo>
                  <a:lnTo>
                    <a:pt x="2550" y="287"/>
                  </a:lnTo>
                  <a:lnTo>
                    <a:pt x="2529" y="289"/>
                  </a:lnTo>
                  <a:lnTo>
                    <a:pt x="2529" y="289"/>
                  </a:lnTo>
                  <a:cubicBezTo>
                    <a:pt x="2558" y="287"/>
                    <a:pt x="2588" y="283"/>
                    <a:pt x="2616" y="281"/>
                  </a:cubicBezTo>
                  <a:lnTo>
                    <a:pt x="2659" y="277"/>
                  </a:lnTo>
                  <a:cubicBezTo>
                    <a:pt x="2674" y="277"/>
                    <a:pt x="2686" y="277"/>
                    <a:pt x="2698" y="273"/>
                  </a:cubicBezTo>
                  <a:cubicBezTo>
                    <a:pt x="2706" y="271"/>
                    <a:pt x="2713" y="267"/>
                    <a:pt x="2721" y="265"/>
                  </a:cubicBezTo>
                  <a:cubicBezTo>
                    <a:pt x="2746" y="254"/>
                    <a:pt x="2764" y="238"/>
                    <a:pt x="2766" y="211"/>
                  </a:cubicBezTo>
                  <a:cubicBezTo>
                    <a:pt x="2770" y="185"/>
                    <a:pt x="2758" y="160"/>
                    <a:pt x="2735" y="146"/>
                  </a:cubicBezTo>
                  <a:cubicBezTo>
                    <a:pt x="2683" y="110"/>
                    <a:pt x="2613" y="107"/>
                    <a:pt x="2554" y="87"/>
                  </a:cubicBezTo>
                  <a:lnTo>
                    <a:pt x="2554" y="87"/>
                  </a:lnTo>
                  <a:cubicBezTo>
                    <a:pt x="2535" y="79"/>
                    <a:pt x="2516" y="70"/>
                    <a:pt x="2497" y="65"/>
                  </a:cubicBezTo>
                  <a:cubicBezTo>
                    <a:pt x="2478" y="59"/>
                    <a:pt x="2460" y="57"/>
                    <a:pt x="2439" y="55"/>
                  </a:cubicBezTo>
                  <a:cubicBezTo>
                    <a:pt x="2402" y="49"/>
                    <a:pt x="2365" y="41"/>
                    <a:pt x="2326" y="35"/>
                  </a:cubicBezTo>
                  <a:cubicBezTo>
                    <a:pt x="2279" y="28"/>
                    <a:pt x="2232" y="18"/>
                    <a:pt x="2183" y="14"/>
                  </a:cubicBezTo>
                  <a:cubicBezTo>
                    <a:pt x="2146" y="10"/>
                    <a:pt x="2109" y="10"/>
                    <a:pt x="2070" y="8"/>
                  </a:cubicBezTo>
                  <a:cubicBezTo>
                    <a:pt x="1968" y="2"/>
                    <a:pt x="1865" y="1"/>
                    <a:pt x="1762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2"/>
            <p:cNvSpPr/>
            <p:nvPr/>
          </p:nvSpPr>
          <p:spPr>
            <a:xfrm>
              <a:off x="7169125" y="3780225"/>
              <a:ext cx="43075" cy="139500"/>
            </a:xfrm>
            <a:custGeom>
              <a:avLst/>
              <a:gdLst/>
              <a:ahLst/>
              <a:cxnLst/>
              <a:rect l="l" t="t" r="r" b="b"/>
              <a:pathLst>
                <a:path w="1723" h="5580" extrusionOk="0">
                  <a:moveTo>
                    <a:pt x="376" y="3912"/>
                  </a:moveTo>
                  <a:lnTo>
                    <a:pt x="377" y="3914"/>
                  </a:lnTo>
                  <a:lnTo>
                    <a:pt x="377" y="3914"/>
                  </a:lnTo>
                  <a:cubicBezTo>
                    <a:pt x="377" y="3913"/>
                    <a:pt x="377" y="3912"/>
                    <a:pt x="376" y="3912"/>
                  </a:cubicBezTo>
                  <a:close/>
                  <a:moveTo>
                    <a:pt x="380" y="3936"/>
                  </a:moveTo>
                  <a:lnTo>
                    <a:pt x="383" y="3959"/>
                  </a:lnTo>
                  <a:cubicBezTo>
                    <a:pt x="382" y="3951"/>
                    <a:pt x="381" y="3944"/>
                    <a:pt x="380" y="3936"/>
                  </a:cubicBezTo>
                  <a:close/>
                  <a:moveTo>
                    <a:pt x="1642" y="1"/>
                  </a:moveTo>
                  <a:cubicBezTo>
                    <a:pt x="1618" y="1"/>
                    <a:pt x="1594" y="14"/>
                    <a:pt x="1580" y="35"/>
                  </a:cubicBezTo>
                  <a:lnTo>
                    <a:pt x="1578" y="35"/>
                  </a:lnTo>
                  <a:cubicBezTo>
                    <a:pt x="1457" y="209"/>
                    <a:pt x="1338" y="384"/>
                    <a:pt x="1221" y="561"/>
                  </a:cubicBezTo>
                  <a:cubicBezTo>
                    <a:pt x="1102" y="739"/>
                    <a:pt x="978" y="916"/>
                    <a:pt x="865" y="1097"/>
                  </a:cubicBezTo>
                  <a:cubicBezTo>
                    <a:pt x="810" y="1187"/>
                    <a:pt x="757" y="1280"/>
                    <a:pt x="703" y="1370"/>
                  </a:cubicBezTo>
                  <a:cubicBezTo>
                    <a:pt x="676" y="1417"/>
                    <a:pt x="650" y="1461"/>
                    <a:pt x="621" y="1506"/>
                  </a:cubicBezTo>
                  <a:cubicBezTo>
                    <a:pt x="592" y="1551"/>
                    <a:pt x="570" y="1598"/>
                    <a:pt x="545" y="1643"/>
                  </a:cubicBezTo>
                  <a:cubicBezTo>
                    <a:pt x="444" y="1841"/>
                    <a:pt x="356" y="2042"/>
                    <a:pt x="278" y="2247"/>
                  </a:cubicBezTo>
                  <a:cubicBezTo>
                    <a:pt x="138" y="2615"/>
                    <a:pt x="46" y="2997"/>
                    <a:pt x="15" y="3390"/>
                  </a:cubicBezTo>
                  <a:cubicBezTo>
                    <a:pt x="1" y="3568"/>
                    <a:pt x="3" y="3749"/>
                    <a:pt x="21" y="3928"/>
                  </a:cubicBezTo>
                  <a:cubicBezTo>
                    <a:pt x="38" y="4119"/>
                    <a:pt x="70" y="4310"/>
                    <a:pt x="122" y="4495"/>
                  </a:cubicBezTo>
                  <a:cubicBezTo>
                    <a:pt x="173" y="4680"/>
                    <a:pt x="239" y="4857"/>
                    <a:pt x="331" y="5021"/>
                  </a:cubicBezTo>
                  <a:cubicBezTo>
                    <a:pt x="374" y="5097"/>
                    <a:pt x="422" y="5169"/>
                    <a:pt x="473" y="5241"/>
                  </a:cubicBezTo>
                  <a:cubicBezTo>
                    <a:pt x="506" y="5286"/>
                    <a:pt x="539" y="5331"/>
                    <a:pt x="576" y="5374"/>
                  </a:cubicBezTo>
                  <a:cubicBezTo>
                    <a:pt x="596" y="5399"/>
                    <a:pt x="625" y="5417"/>
                    <a:pt x="652" y="5438"/>
                  </a:cubicBezTo>
                  <a:cubicBezTo>
                    <a:pt x="670" y="5450"/>
                    <a:pt x="687" y="5463"/>
                    <a:pt x="705" y="5475"/>
                  </a:cubicBezTo>
                  <a:cubicBezTo>
                    <a:pt x="738" y="5498"/>
                    <a:pt x="771" y="5521"/>
                    <a:pt x="807" y="5539"/>
                  </a:cubicBezTo>
                  <a:lnTo>
                    <a:pt x="807" y="5539"/>
                  </a:lnTo>
                  <a:cubicBezTo>
                    <a:pt x="824" y="5549"/>
                    <a:pt x="841" y="5558"/>
                    <a:pt x="859" y="5567"/>
                  </a:cubicBezTo>
                  <a:cubicBezTo>
                    <a:pt x="877" y="5575"/>
                    <a:pt x="896" y="5580"/>
                    <a:pt x="914" y="5580"/>
                  </a:cubicBezTo>
                  <a:cubicBezTo>
                    <a:pt x="940" y="5580"/>
                    <a:pt x="965" y="5571"/>
                    <a:pt x="983" y="5551"/>
                  </a:cubicBezTo>
                  <a:cubicBezTo>
                    <a:pt x="1015" y="5516"/>
                    <a:pt x="1020" y="5471"/>
                    <a:pt x="999" y="5428"/>
                  </a:cubicBezTo>
                  <a:cubicBezTo>
                    <a:pt x="995" y="5419"/>
                    <a:pt x="991" y="5409"/>
                    <a:pt x="985" y="5401"/>
                  </a:cubicBezTo>
                  <a:cubicBezTo>
                    <a:pt x="982" y="5394"/>
                    <a:pt x="978" y="5379"/>
                    <a:pt x="978" y="5379"/>
                  </a:cubicBezTo>
                  <a:lnTo>
                    <a:pt x="978" y="5379"/>
                  </a:lnTo>
                  <a:cubicBezTo>
                    <a:pt x="978" y="5379"/>
                    <a:pt x="978" y="5383"/>
                    <a:pt x="980" y="5395"/>
                  </a:cubicBezTo>
                  <a:cubicBezTo>
                    <a:pt x="976" y="5372"/>
                    <a:pt x="956" y="5345"/>
                    <a:pt x="946" y="5325"/>
                  </a:cubicBezTo>
                  <a:cubicBezTo>
                    <a:pt x="927" y="5290"/>
                    <a:pt x="909" y="5255"/>
                    <a:pt x="892" y="5220"/>
                  </a:cubicBezTo>
                  <a:cubicBezTo>
                    <a:pt x="884" y="5204"/>
                    <a:pt x="878" y="5185"/>
                    <a:pt x="867" y="5169"/>
                  </a:cubicBezTo>
                  <a:cubicBezTo>
                    <a:pt x="857" y="5150"/>
                    <a:pt x="843" y="5134"/>
                    <a:pt x="831" y="5117"/>
                  </a:cubicBezTo>
                  <a:cubicBezTo>
                    <a:pt x="810" y="5087"/>
                    <a:pt x="787" y="5054"/>
                    <a:pt x="767" y="5021"/>
                  </a:cubicBezTo>
                  <a:cubicBezTo>
                    <a:pt x="685" y="4889"/>
                    <a:pt x="615" y="4746"/>
                    <a:pt x="553" y="4602"/>
                  </a:cubicBezTo>
                  <a:lnTo>
                    <a:pt x="553" y="4602"/>
                  </a:lnTo>
                  <a:lnTo>
                    <a:pt x="574" y="4647"/>
                  </a:lnTo>
                  <a:cubicBezTo>
                    <a:pt x="475" y="4418"/>
                    <a:pt x="412" y="4175"/>
                    <a:pt x="379" y="3928"/>
                  </a:cubicBezTo>
                  <a:lnTo>
                    <a:pt x="379" y="3928"/>
                  </a:lnTo>
                  <a:cubicBezTo>
                    <a:pt x="340" y="3615"/>
                    <a:pt x="343" y="3295"/>
                    <a:pt x="385" y="2983"/>
                  </a:cubicBezTo>
                  <a:lnTo>
                    <a:pt x="385" y="2983"/>
                  </a:lnTo>
                  <a:lnTo>
                    <a:pt x="381" y="3026"/>
                  </a:lnTo>
                  <a:cubicBezTo>
                    <a:pt x="405" y="2831"/>
                    <a:pt x="450" y="2638"/>
                    <a:pt x="506" y="2449"/>
                  </a:cubicBezTo>
                  <a:cubicBezTo>
                    <a:pt x="537" y="2346"/>
                    <a:pt x="572" y="2243"/>
                    <a:pt x="609" y="2141"/>
                  </a:cubicBezTo>
                  <a:cubicBezTo>
                    <a:pt x="627" y="2091"/>
                    <a:pt x="646" y="2044"/>
                    <a:pt x="664" y="1995"/>
                  </a:cubicBezTo>
                  <a:cubicBezTo>
                    <a:pt x="674" y="1970"/>
                    <a:pt x="683" y="1947"/>
                    <a:pt x="693" y="1923"/>
                  </a:cubicBezTo>
                  <a:cubicBezTo>
                    <a:pt x="695" y="1919"/>
                    <a:pt x="699" y="1913"/>
                    <a:pt x="701" y="1906"/>
                  </a:cubicBezTo>
                  <a:cubicBezTo>
                    <a:pt x="703" y="1903"/>
                    <a:pt x="707" y="1894"/>
                    <a:pt x="707" y="1894"/>
                  </a:cubicBezTo>
                  <a:lnTo>
                    <a:pt x="707" y="1894"/>
                  </a:lnTo>
                  <a:cubicBezTo>
                    <a:pt x="707" y="1894"/>
                    <a:pt x="706" y="1894"/>
                    <a:pt x="706" y="1894"/>
                  </a:cubicBezTo>
                  <a:lnTo>
                    <a:pt x="706" y="1894"/>
                  </a:lnTo>
                  <a:cubicBezTo>
                    <a:pt x="707" y="1893"/>
                    <a:pt x="707" y="1893"/>
                    <a:pt x="707" y="1892"/>
                  </a:cubicBezTo>
                  <a:cubicBezTo>
                    <a:pt x="709" y="1886"/>
                    <a:pt x="713" y="1878"/>
                    <a:pt x="715" y="1871"/>
                  </a:cubicBezTo>
                  <a:cubicBezTo>
                    <a:pt x="763" y="1765"/>
                    <a:pt x="812" y="1660"/>
                    <a:pt x="855" y="1553"/>
                  </a:cubicBezTo>
                  <a:cubicBezTo>
                    <a:pt x="857" y="1547"/>
                    <a:pt x="859" y="1541"/>
                    <a:pt x="861" y="1535"/>
                  </a:cubicBezTo>
                  <a:cubicBezTo>
                    <a:pt x="862" y="1534"/>
                    <a:pt x="863" y="1532"/>
                    <a:pt x="863" y="1531"/>
                  </a:cubicBezTo>
                  <a:lnTo>
                    <a:pt x="863" y="1531"/>
                  </a:lnTo>
                  <a:cubicBezTo>
                    <a:pt x="863" y="1532"/>
                    <a:pt x="862" y="1533"/>
                    <a:pt x="861" y="1535"/>
                  </a:cubicBezTo>
                  <a:cubicBezTo>
                    <a:pt x="865" y="1528"/>
                    <a:pt x="866" y="1526"/>
                    <a:pt x="866" y="1526"/>
                  </a:cubicBezTo>
                  <a:lnTo>
                    <a:pt x="866" y="1526"/>
                  </a:lnTo>
                  <a:cubicBezTo>
                    <a:pt x="866" y="1526"/>
                    <a:pt x="865" y="1529"/>
                    <a:pt x="863" y="1531"/>
                  </a:cubicBezTo>
                  <a:lnTo>
                    <a:pt x="863" y="1531"/>
                  </a:lnTo>
                  <a:cubicBezTo>
                    <a:pt x="868" y="1521"/>
                    <a:pt x="872" y="1511"/>
                    <a:pt x="878" y="1502"/>
                  </a:cubicBezTo>
                  <a:cubicBezTo>
                    <a:pt x="890" y="1477"/>
                    <a:pt x="902" y="1452"/>
                    <a:pt x="915" y="1428"/>
                  </a:cubicBezTo>
                  <a:cubicBezTo>
                    <a:pt x="939" y="1378"/>
                    <a:pt x="966" y="1331"/>
                    <a:pt x="991" y="1282"/>
                  </a:cubicBezTo>
                  <a:cubicBezTo>
                    <a:pt x="1042" y="1187"/>
                    <a:pt x="1096" y="1093"/>
                    <a:pt x="1149" y="1000"/>
                  </a:cubicBezTo>
                  <a:cubicBezTo>
                    <a:pt x="1202" y="906"/>
                    <a:pt x="1252" y="811"/>
                    <a:pt x="1309" y="719"/>
                  </a:cubicBezTo>
                  <a:cubicBezTo>
                    <a:pt x="1437" y="513"/>
                    <a:pt x="1570" y="310"/>
                    <a:pt x="1702" y="107"/>
                  </a:cubicBezTo>
                  <a:cubicBezTo>
                    <a:pt x="1722" y="74"/>
                    <a:pt x="1708" y="29"/>
                    <a:pt x="1677" y="10"/>
                  </a:cubicBezTo>
                  <a:cubicBezTo>
                    <a:pt x="1666" y="4"/>
                    <a:pt x="1654" y="1"/>
                    <a:pt x="1642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2"/>
            <p:cNvSpPr/>
            <p:nvPr/>
          </p:nvSpPr>
          <p:spPr>
            <a:xfrm>
              <a:off x="7220800" y="3826850"/>
              <a:ext cx="57650" cy="68050"/>
            </a:xfrm>
            <a:custGeom>
              <a:avLst/>
              <a:gdLst/>
              <a:ahLst/>
              <a:cxnLst/>
              <a:rect l="l" t="t" r="r" b="b"/>
              <a:pathLst>
                <a:path w="2306" h="2722" extrusionOk="0">
                  <a:moveTo>
                    <a:pt x="2006" y="146"/>
                  </a:moveTo>
                  <a:lnTo>
                    <a:pt x="2006" y="146"/>
                  </a:lnTo>
                  <a:cubicBezTo>
                    <a:pt x="2006" y="146"/>
                    <a:pt x="2006" y="146"/>
                    <a:pt x="2005" y="146"/>
                  </a:cubicBezTo>
                  <a:lnTo>
                    <a:pt x="2005" y="146"/>
                  </a:lnTo>
                  <a:cubicBezTo>
                    <a:pt x="2005" y="146"/>
                    <a:pt x="2005" y="146"/>
                    <a:pt x="2005" y="146"/>
                  </a:cubicBezTo>
                  <a:lnTo>
                    <a:pt x="2006" y="146"/>
                  </a:lnTo>
                  <a:close/>
                  <a:moveTo>
                    <a:pt x="921" y="220"/>
                  </a:moveTo>
                  <a:lnTo>
                    <a:pt x="931" y="224"/>
                  </a:lnTo>
                  <a:lnTo>
                    <a:pt x="931" y="224"/>
                  </a:lnTo>
                  <a:cubicBezTo>
                    <a:pt x="927" y="223"/>
                    <a:pt x="924" y="222"/>
                    <a:pt x="921" y="220"/>
                  </a:cubicBezTo>
                  <a:close/>
                  <a:moveTo>
                    <a:pt x="1798" y="224"/>
                  </a:moveTo>
                  <a:cubicBezTo>
                    <a:pt x="1792" y="227"/>
                    <a:pt x="1786" y="229"/>
                    <a:pt x="1779" y="232"/>
                  </a:cubicBezTo>
                  <a:lnTo>
                    <a:pt x="1779" y="232"/>
                  </a:lnTo>
                  <a:lnTo>
                    <a:pt x="1798" y="224"/>
                  </a:lnTo>
                  <a:close/>
                  <a:moveTo>
                    <a:pt x="1198" y="300"/>
                  </a:moveTo>
                  <a:lnTo>
                    <a:pt x="1227" y="304"/>
                  </a:lnTo>
                  <a:cubicBezTo>
                    <a:pt x="1217" y="303"/>
                    <a:pt x="1208" y="302"/>
                    <a:pt x="1198" y="300"/>
                  </a:cubicBezTo>
                  <a:close/>
                  <a:moveTo>
                    <a:pt x="568" y="0"/>
                  </a:moveTo>
                  <a:cubicBezTo>
                    <a:pt x="505" y="0"/>
                    <a:pt x="442" y="39"/>
                    <a:pt x="426" y="105"/>
                  </a:cubicBezTo>
                  <a:cubicBezTo>
                    <a:pt x="417" y="144"/>
                    <a:pt x="419" y="185"/>
                    <a:pt x="419" y="224"/>
                  </a:cubicBezTo>
                  <a:cubicBezTo>
                    <a:pt x="419" y="253"/>
                    <a:pt x="419" y="279"/>
                    <a:pt x="418" y="306"/>
                  </a:cubicBezTo>
                  <a:lnTo>
                    <a:pt x="418" y="306"/>
                  </a:lnTo>
                  <a:cubicBezTo>
                    <a:pt x="413" y="335"/>
                    <a:pt x="408" y="363"/>
                    <a:pt x="405" y="393"/>
                  </a:cubicBezTo>
                  <a:lnTo>
                    <a:pt x="407" y="366"/>
                  </a:lnTo>
                  <a:lnTo>
                    <a:pt x="407" y="366"/>
                  </a:lnTo>
                  <a:cubicBezTo>
                    <a:pt x="370" y="576"/>
                    <a:pt x="329" y="785"/>
                    <a:pt x="290" y="993"/>
                  </a:cubicBezTo>
                  <a:cubicBezTo>
                    <a:pt x="284" y="1023"/>
                    <a:pt x="298" y="1060"/>
                    <a:pt x="333" y="1067"/>
                  </a:cubicBezTo>
                  <a:cubicBezTo>
                    <a:pt x="339" y="1068"/>
                    <a:pt x="344" y="1069"/>
                    <a:pt x="350" y="1069"/>
                  </a:cubicBezTo>
                  <a:cubicBezTo>
                    <a:pt x="376" y="1069"/>
                    <a:pt x="399" y="1053"/>
                    <a:pt x="407" y="1025"/>
                  </a:cubicBezTo>
                  <a:cubicBezTo>
                    <a:pt x="444" y="908"/>
                    <a:pt x="481" y="791"/>
                    <a:pt x="518" y="676"/>
                  </a:cubicBezTo>
                  <a:cubicBezTo>
                    <a:pt x="534" y="619"/>
                    <a:pt x="553" y="561"/>
                    <a:pt x="571" y="506"/>
                  </a:cubicBezTo>
                  <a:cubicBezTo>
                    <a:pt x="585" y="465"/>
                    <a:pt x="598" y="421"/>
                    <a:pt x="613" y="379"/>
                  </a:cubicBezTo>
                  <a:lnTo>
                    <a:pt x="613" y="379"/>
                  </a:lnTo>
                  <a:cubicBezTo>
                    <a:pt x="764" y="491"/>
                    <a:pt x="945" y="564"/>
                    <a:pt x="1130" y="588"/>
                  </a:cubicBezTo>
                  <a:cubicBezTo>
                    <a:pt x="1199" y="598"/>
                    <a:pt x="1266" y="604"/>
                    <a:pt x="1334" y="604"/>
                  </a:cubicBezTo>
                  <a:cubicBezTo>
                    <a:pt x="1405" y="604"/>
                    <a:pt x="1476" y="597"/>
                    <a:pt x="1547" y="584"/>
                  </a:cubicBezTo>
                  <a:cubicBezTo>
                    <a:pt x="1588" y="576"/>
                    <a:pt x="1628" y="565"/>
                    <a:pt x="1667" y="553"/>
                  </a:cubicBezTo>
                  <a:lnTo>
                    <a:pt x="1667" y="553"/>
                  </a:lnTo>
                  <a:cubicBezTo>
                    <a:pt x="1535" y="712"/>
                    <a:pt x="1402" y="873"/>
                    <a:pt x="1272" y="1034"/>
                  </a:cubicBezTo>
                  <a:cubicBezTo>
                    <a:pt x="1007" y="1358"/>
                    <a:pt x="742" y="1683"/>
                    <a:pt x="477" y="2007"/>
                  </a:cubicBezTo>
                  <a:lnTo>
                    <a:pt x="31" y="2554"/>
                  </a:lnTo>
                  <a:cubicBezTo>
                    <a:pt x="15" y="2572"/>
                    <a:pt x="0" y="2595"/>
                    <a:pt x="2" y="2624"/>
                  </a:cubicBezTo>
                  <a:cubicBezTo>
                    <a:pt x="2" y="2646"/>
                    <a:pt x="9" y="2665"/>
                    <a:pt x="23" y="2683"/>
                  </a:cubicBezTo>
                  <a:cubicBezTo>
                    <a:pt x="42" y="2709"/>
                    <a:pt x="70" y="2722"/>
                    <a:pt x="100" y="2722"/>
                  </a:cubicBezTo>
                  <a:cubicBezTo>
                    <a:pt x="117" y="2722"/>
                    <a:pt x="134" y="2718"/>
                    <a:pt x="150" y="2710"/>
                  </a:cubicBezTo>
                  <a:cubicBezTo>
                    <a:pt x="274" y="2651"/>
                    <a:pt x="399" y="2593"/>
                    <a:pt x="524" y="2540"/>
                  </a:cubicBezTo>
                  <a:lnTo>
                    <a:pt x="524" y="2540"/>
                  </a:lnTo>
                  <a:lnTo>
                    <a:pt x="500" y="2550"/>
                  </a:lnTo>
                  <a:cubicBezTo>
                    <a:pt x="715" y="2459"/>
                    <a:pt x="935" y="2377"/>
                    <a:pt x="1157" y="2307"/>
                  </a:cubicBezTo>
                  <a:cubicBezTo>
                    <a:pt x="1381" y="2236"/>
                    <a:pt x="1607" y="2172"/>
                    <a:pt x="1835" y="2120"/>
                  </a:cubicBezTo>
                  <a:cubicBezTo>
                    <a:pt x="1964" y="2092"/>
                    <a:pt x="2094" y="2067"/>
                    <a:pt x="2223" y="2042"/>
                  </a:cubicBezTo>
                  <a:cubicBezTo>
                    <a:pt x="2248" y="2038"/>
                    <a:pt x="2275" y="2016"/>
                    <a:pt x="2287" y="1995"/>
                  </a:cubicBezTo>
                  <a:cubicBezTo>
                    <a:pt x="2299" y="1970"/>
                    <a:pt x="2305" y="1938"/>
                    <a:pt x="2297" y="1913"/>
                  </a:cubicBezTo>
                  <a:cubicBezTo>
                    <a:pt x="2289" y="1886"/>
                    <a:pt x="2273" y="1862"/>
                    <a:pt x="2248" y="1849"/>
                  </a:cubicBezTo>
                  <a:cubicBezTo>
                    <a:pt x="2230" y="1840"/>
                    <a:pt x="2214" y="1836"/>
                    <a:pt x="2196" y="1836"/>
                  </a:cubicBezTo>
                  <a:cubicBezTo>
                    <a:pt x="2186" y="1836"/>
                    <a:pt x="2176" y="1837"/>
                    <a:pt x="2166" y="1839"/>
                  </a:cubicBezTo>
                  <a:cubicBezTo>
                    <a:pt x="1882" y="1888"/>
                    <a:pt x="1601" y="1958"/>
                    <a:pt x="1323" y="2040"/>
                  </a:cubicBezTo>
                  <a:cubicBezTo>
                    <a:pt x="1048" y="2120"/>
                    <a:pt x="777" y="2217"/>
                    <a:pt x="512" y="2328"/>
                  </a:cubicBezTo>
                  <a:cubicBezTo>
                    <a:pt x="489" y="2338"/>
                    <a:pt x="465" y="2348"/>
                    <a:pt x="442" y="2358"/>
                  </a:cubicBezTo>
                  <a:lnTo>
                    <a:pt x="442" y="2358"/>
                  </a:lnTo>
                  <a:cubicBezTo>
                    <a:pt x="616" y="2142"/>
                    <a:pt x="791" y="1926"/>
                    <a:pt x="964" y="1710"/>
                  </a:cubicBezTo>
                  <a:cubicBezTo>
                    <a:pt x="1229" y="1385"/>
                    <a:pt x="1494" y="1060"/>
                    <a:pt x="1753" y="732"/>
                  </a:cubicBezTo>
                  <a:cubicBezTo>
                    <a:pt x="1827" y="639"/>
                    <a:pt x="1899" y="547"/>
                    <a:pt x="1973" y="454"/>
                  </a:cubicBezTo>
                  <a:cubicBezTo>
                    <a:pt x="2007" y="410"/>
                    <a:pt x="2041" y="366"/>
                    <a:pt x="2076" y="322"/>
                  </a:cubicBezTo>
                  <a:lnTo>
                    <a:pt x="2076" y="322"/>
                  </a:lnTo>
                  <a:cubicBezTo>
                    <a:pt x="2100" y="300"/>
                    <a:pt x="2121" y="277"/>
                    <a:pt x="2143" y="253"/>
                  </a:cubicBezTo>
                  <a:cubicBezTo>
                    <a:pt x="2147" y="247"/>
                    <a:pt x="2153" y="241"/>
                    <a:pt x="2160" y="234"/>
                  </a:cubicBezTo>
                  <a:cubicBezTo>
                    <a:pt x="2162" y="232"/>
                    <a:pt x="2165" y="227"/>
                    <a:pt x="2169" y="222"/>
                  </a:cubicBezTo>
                  <a:lnTo>
                    <a:pt x="2169" y="222"/>
                  </a:lnTo>
                  <a:cubicBezTo>
                    <a:pt x="2171" y="220"/>
                    <a:pt x="2173" y="217"/>
                    <a:pt x="2174" y="216"/>
                  </a:cubicBezTo>
                  <a:cubicBezTo>
                    <a:pt x="2190" y="198"/>
                    <a:pt x="2205" y="179"/>
                    <a:pt x="2217" y="161"/>
                  </a:cubicBezTo>
                  <a:lnTo>
                    <a:pt x="2216" y="160"/>
                  </a:lnTo>
                  <a:lnTo>
                    <a:pt x="2216" y="160"/>
                  </a:lnTo>
                  <a:cubicBezTo>
                    <a:pt x="2236" y="125"/>
                    <a:pt x="2234" y="77"/>
                    <a:pt x="2203" y="50"/>
                  </a:cubicBezTo>
                  <a:cubicBezTo>
                    <a:pt x="2184" y="32"/>
                    <a:pt x="2160" y="23"/>
                    <a:pt x="2137" y="23"/>
                  </a:cubicBezTo>
                  <a:cubicBezTo>
                    <a:pt x="2114" y="23"/>
                    <a:pt x="2091" y="31"/>
                    <a:pt x="2073" y="50"/>
                  </a:cubicBezTo>
                  <a:cubicBezTo>
                    <a:pt x="2063" y="60"/>
                    <a:pt x="2051" y="70"/>
                    <a:pt x="2040" y="78"/>
                  </a:cubicBezTo>
                  <a:cubicBezTo>
                    <a:pt x="2038" y="80"/>
                    <a:pt x="2034" y="82"/>
                    <a:pt x="2032" y="87"/>
                  </a:cubicBezTo>
                  <a:cubicBezTo>
                    <a:pt x="2024" y="93"/>
                    <a:pt x="2016" y="99"/>
                    <a:pt x="2005" y="107"/>
                  </a:cubicBezTo>
                  <a:lnTo>
                    <a:pt x="2026" y="91"/>
                  </a:lnTo>
                  <a:lnTo>
                    <a:pt x="2026" y="91"/>
                  </a:lnTo>
                  <a:cubicBezTo>
                    <a:pt x="1950" y="151"/>
                    <a:pt x="1862" y="197"/>
                    <a:pt x="1773" y="234"/>
                  </a:cubicBezTo>
                  <a:lnTo>
                    <a:pt x="1773" y="234"/>
                  </a:lnTo>
                  <a:cubicBezTo>
                    <a:pt x="1690" y="266"/>
                    <a:pt x="1604" y="289"/>
                    <a:pt x="1516" y="300"/>
                  </a:cubicBezTo>
                  <a:lnTo>
                    <a:pt x="1553" y="294"/>
                  </a:lnTo>
                  <a:lnTo>
                    <a:pt x="1553" y="294"/>
                  </a:lnTo>
                  <a:cubicBezTo>
                    <a:pt x="1485" y="303"/>
                    <a:pt x="1416" y="309"/>
                    <a:pt x="1347" y="309"/>
                  </a:cubicBezTo>
                  <a:cubicBezTo>
                    <a:pt x="1295" y="309"/>
                    <a:pt x="1243" y="306"/>
                    <a:pt x="1192" y="299"/>
                  </a:cubicBezTo>
                  <a:lnTo>
                    <a:pt x="1192" y="299"/>
                  </a:lnTo>
                  <a:cubicBezTo>
                    <a:pt x="1108" y="285"/>
                    <a:pt x="1027" y="262"/>
                    <a:pt x="947" y="231"/>
                  </a:cubicBezTo>
                  <a:lnTo>
                    <a:pt x="947" y="231"/>
                  </a:lnTo>
                  <a:cubicBezTo>
                    <a:pt x="880" y="201"/>
                    <a:pt x="814" y="165"/>
                    <a:pt x="752" y="120"/>
                  </a:cubicBezTo>
                  <a:lnTo>
                    <a:pt x="752" y="120"/>
                  </a:lnTo>
                  <a:cubicBezTo>
                    <a:pt x="723" y="95"/>
                    <a:pt x="695" y="70"/>
                    <a:pt x="668" y="41"/>
                  </a:cubicBezTo>
                  <a:cubicBezTo>
                    <a:pt x="641" y="13"/>
                    <a:pt x="604" y="0"/>
                    <a:pt x="568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2"/>
            <p:cNvSpPr/>
            <p:nvPr/>
          </p:nvSpPr>
          <p:spPr>
            <a:xfrm>
              <a:off x="7277950" y="3770575"/>
              <a:ext cx="45950" cy="166250"/>
            </a:xfrm>
            <a:custGeom>
              <a:avLst/>
              <a:gdLst/>
              <a:ahLst/>
              <a:cxnLst/>
              <a:rect l="l" t="t" r="r" b="b"/>
              <a:pathLst>
                <a:path w="1838" h="6650" extrusionOk="0">
                  <a:moveTo>
                    <a:pt x="1069" y="4735"/>
                  </a:moveTo>
                  <a:cubicBezTo>
                    <a:pt x="1069" y="4736"/>
                    <a:pt x="1069" y="4737"/>
                    <a:pt x="1068" y="4738"/>
                  </a:cubicBezTo>
                  <a:lnTo>
                    <a:pt x="1068" y="4738"/>
                  </a:lnTo>
                  <a:cubicBezTo>
                    <a:pt x="1069" y="4737"/>
                    <a:pt x="1069" y="4736"/>
                    <a:pt x="1069" y="4735"/>
                  </a:cubicBezTo>
                  <a:close/>
                  <a:moveTo>
                    <a:pt x="333" y="6004"/>
                  </a:moveTo>
                  <a:cubicBezTo>
                    <a:pt x="329" y="6009"/>
                    <a:pt x="318" y="6023"/>
                    <a:pt x="318" y="6023"/>
                  </a:cubicBezTo>
                  <a:cubicBezTo>
                    <a:pt x="318" y="6023"/>
                    <a:pt x="319" y="6022"/>
                    <a:pt x="321" y="6019"/>
                  </a:cubicBezTo>
                  <a:cubicBezTo>
                    <a:pt x="325" y="6013"/>
                    <a:pt x="329" y="6009"/>
                    <a:pt x="333" y="6004"/>
                  </a:cubicBezTo>
                  <a:close/>
                  <a:moveTo>
                    <a:pt x="1355" y="1"/>
                  </a:moveTo>
                  <a:cubicBezTo>
                    <a:pt x="1326" y="1"/>
                    <a:pt x="1295" y="30"/>
                    <a:pt x="1301" y="65"/>
                  </a:cubicBezTo>
                  <a:lnTo>
                    <a:pt x="1303" y="65"/>
                  </a:lnTo>
                  <a:cubicBezTo>
                    <a:pt x="1314" y="121"/>
                    <a:pt x="1322" y="178"/>
                    <a:pt x="1338" y="234"/>
                  </a:cubicBezTo>
                  <a:cubicBezTo>
                    <a:pt x="1351" y="285"/>
                    <a:pt x="1365" y="337"/>
                    <a:pt x="1377" y="388"/>
                  </a:cubicBezTo>
                  <a:cubicBezTo>
                    <a:pt x="1404" y="495"/>
                    <a:pt x="1427" y="604"/>
                    <a:pt x="1449" y="713"/>
                  </a:cubicBezTo>
                  <a:cubicBezTo>
                    <a:pt x="1472" y="819"/>
                    <a:pt x="1492" y="932"/>
                    <a:pt x="1511" y="1041"/>
                  </a:cubicBezTo>
                  <a:cubicBezTo>
                    <a:pt x="1515" y="1068"/>
                    <a:pt x="1517" y="1093"/>
                    <a:pt x="1521" y="1117"/>
                  </a:cubicBezTo>
                  <a:cubicBezTo>
                    <a:pt x="1523" y="1130"/>
                    <a:pt x="1525" y="1142"/>
                    <a:pt x="1527" y="1156"/>
                  </a:cubicBezTo>
                  <a:cubicBezTo>
                    <a:pt x="1527" y="1160"/>
                    <a:pt x="1528" y="1165"/>
                    <a:pt x="1529" y="1170"/>
                  </a:cubicBezTo>
                  <a:lnTo>
                    <a:pt x="1529" y="1170"/>
                  </a:lnTo>
                  <a:cubicBezTo>
                    <a:pt x="1529" y="1170"/>
                    <a:pt x="1529" y="1170"/>
                    <a:pt x="1529" y="1170"/>
                  </a:cubicBezTo>
                  <a:lnTo>
                    <a:pt x="1529" y="1170"/>
                  </a:lnTo>
                  <a:cubicBezTo>
                    <a:pt x="1529" y="1170"/>
                    <a:pt x="1529" y="1172"/>
                    <a:pt x="1529" y="1177"/>
                  </a:cubicBezTo>
                  <a:cubicBezTo>
                    <a:pt x="1529" y="1175"/>
                    <a:pt x="1529" y="1172"/>
                    <a:pt x="1529" y="1170"/>
                  </a:cubicBezTo>
                  <a:lnTo>
                    <a:pt x="1529" y="1170"/>
                  </a:lnTo>
                  <a:cubicBezTo>
                    <a:pt x="1529" y="1171"/>
                    <a:pt x="1531" y="1189"/>
                    <a:pt x="1531" y="1189"/>
                  </a:cubicBezTo>
                  <a:cubicBezTo>
                    <a:pt x="1540" y="1243"/>
                    <a:pt x="1546" y="1298"/>
                    <a:pt x="1552" y="1354"/>
                  </a:cubicBezTo>
                  <a:cubicBezTo>
                    <a:pt x="1601" y="1793"/>
                    <a:pt x="1610" y="2237"/>
                    <a:pt x="1573" y="2679"/>
                  </a:cubicBezTo>
                  <a:cubicBezTo>
                    <a:pt x="1564" y="2787"/>
                    <a:pt x="1552" y="2898"/>
                    <a:pt x="1538" y="3007"/>
                  </a:cubicBezTo>
                  <a:cubicBezTo>
                    <a:pt x="1538" y="3013"/>
                    <a:pt x="1536" y="3020"/>
                    <a:pt x="1536" y="3025"/>
                  </a:cubicBezTo>
                  <a:lnTo>
                    <a:pt x="1536" y="3025"/>
                  </a:lnTo>
                  <a:cubicBezTo>
                    <a:pt x="1536" y="3021"/>
                    <a:pt x="1536" y="3014"/>
                    <a:pt x="1536" y="3014"/>
                  </a:cubicBezTo>
                  <a:lnTo>
                    <a:pt x="1536" y="3014"/>
                  </a:lnTo>
                  <a:cubicBezTo>
                    <a:pt x="1536" y="3014"/>
                    <a:pt x="1536" y="3016"/>
                    <a:pt x="1536" y="3024"/>
                  </a:cubicBezTo>
                  <a:cubicBezTo>
                    <a:pt x="1533" y="3038"/>
                    <a:pt x="1531" y="3050"/>
                    <a:pt x="1529" y="3065"/>
                  </a:cubicBezTo>
                  <a:cubicBezTo>
                    <a:pt x="1525" y="3092"/>
                    <a:pt x="1521" y="3120"/>
                    <a:pt x="1517" y="3149"/>
                  </a:cubicBezTo>
                  <a:cubicBezTo>
                    <a:pt x="1509" y="3202"/>
                    <a:pt x="1499" y="3258"/>
                    <a:pt x="1490" y="3311"/>
                  </a:cubicBezTo>
                  <a:cubicBezTo>
                    <a:pt x="1449" y="3529"/>
                    <a:pt x="1400" y="3743"/>
                    <a:pt x="1340" y="3956"/>
                  </a:cubicBezTo>
                  <a:cubicBezTo>
                    <a:pt x="1281" y="4168"/>
                    <a:pt x="1211" y="4378"/>
                    <a:pt x="1131" y="4583"/>
                  </a:cubicBezTo>
                  <a:cubicBezTo>
                    <a:pt x="1110" y="4636"/>
                    <a:pt x="1088" y="4690"/>
                    <a:pt x="1067" y="4741"/>
                  </a:cubicBezTo>
                  <a:cubicBezTo>
                    <a:pt x="1067" y="4742"/>
                    <a:pt x="1066" y="4743"/>
                    <a:pt x="1066" y="4744"/>
                  </a:cubicBezTo>
                  <a:lnTo>
                    <a:pt x="1066" y="4744"/>
                  </a:lnTo>
                  <a:cubicBezTo>
                    <a:pt x="1066" y="4742"/>
                    <a:pt x="1067" y="4740"/>
                    <a:pt x="1068" y="4738"/>
                  </a:cubicBezTo>
                  <a:lnTo>
                    <a:pt x="1068" y="4738"/>
                  </a:lnTo>
                  <a:cubicBezTo>
                    <a:pt x="1066" y="4743"/>
                    <a:pt x="1063" y="4748"/>
                    <a:pt x="1061" y="4754"/>
                  </a:cubicBezTo>
                  <a:cubicBezTo>
                    <a:pt x="1057" y="4766"/>
                    <a:pt x="1053" y="4776"/>
                    <a:pt x="1047" y="4786"/>
                  </a:cubicBezTo>
                  <a:cubicBezTo>
                    <a:pt x="1036" y="4813"/>
                    <a:pt x="1024" y="4838"/>
                    <a:pt x="1014" y="4865"/>
                  </a:cubicBezTo>
                  <a:cubicBezTo>
                    <a:pt x="966" y="4965"/>
                    <a:pt x="919" y="5068"/>
                    <a:pt x="866" y="5167"/>
                  </a:cubicBezTo>
                  <a:cubicBezTo>
                    <a:pt x="763" y="5362"/>
                    <a:pt x="652" y="5553"/>
                    <a:pt x="529" y="5734"/>
                  </a:cubicBezTo>
                  <a:cubicBezTo>
                    <a:pt x="465" y="5826"/>
                    <a:pt x="401" y="5914"/>
                    <a:pt x="334" y="6003"/>
                  </a:cubicBezTo>
                  <a:cubicBezTo>
                    <a:pt x="333" y="6003"/>
                    <a:pt x="333" y="6004"/>
                    <a:pt x="333" y="6004"/>
                  </a:cubicBezTo>
                  <a:lnTo>
                    <a:pt x="333" y="6004"/>
                  </a:lnTo>
                  <a:cubicBezTo>
                    <a:pt x="334" y="6003"/>
                    <a:pt x="334" y="6003"/>
                    <a:pt x="334" y="6003"/>
                  </a:cubicBezTo>
                  <a:lnTo>
                    <a:pt x="334" y="6003"/>
                  </a:lnTo>
                  <a:cubicBezTo>
                    <a:pt x="334" y="6003"/>
                    <a:pt x="334" y="6004"/>
                    <a:pt x="332" y="6007"/>
                  </a:cubicBezTo>
                  <a:cubicBezTo>
                    <a:pt x="323" y="6017"/>
                    <a:pt x="315" y="6027"/>
                    <a:pt x="307" y="6038"/>
                  </a:cubicBezTo>
                  <a:cubicBezTo>
                    <a:pt x="289" y="6060"/>
                    <a:pt x="270" y="6081"/>
                    <a:pt x="254" y="6103"/>
                  </a:cubicBezTo>
                  <a:cubicBezTo>
                    <a:pt x="210" y="6157"/>
                    <a:pt x="165" y="6206"/>
                    <a:pt x="130" y="6266"/>
                  </a:cubicBezTo>
                  <a:cubicBezTo>
                    <a:pt x="102" y="6313"/>
                    <a:pt x="75" y="6358"/>
                    <a:pt x="44" y="6405"/>
                  </a:cubicBezTo>
                  <a:cubicBezTo>
                    <a:pt x="1" y="6475"/>
                    <a:pt x="26" y="6568"/>
                    <a:pt x="87" y="6615"/>
                  </a:cubicBezTo>
                  <a:cubicBezTo>
                    <a:pt x="117" y="6638"/>
                    <a:pt x="151" y="6649"/>
                    <a:pt x="185" y="6649"/>
                  </a:cubicBezTo>
                  <a:cubicBezTo>
                    <a:pt x="227" y="6649"/>
                    <a:pt x="268" y="6633"/>
                    <a:pt x="301" y="6603"/>
                  </a:cubicBezTo>
                  <a:cubicBezTo>
                    <a:pt x="342" y="6564"/>
                    <a:pt x="383" y="6525"/>
                    <a:pt x="424" y="6485"/>
                  </a:cubicBezTo>
                  <a:cubicBezTo>
                    <a:pt x="473" y="6438"/>
                    <a:pt x="510" y="6381"/>
                    <a:pt x="547" y="6325"/>
                  </a:cubicBezTo>
                  <a:cubicBezTo>
                    <a:pt x="611" y="6233"/>
                    <a:pt x="673" y="6140"/>
                    <a:pt x="730" y="6044"/>
                  </a:cubicBezTo>
                  <a:cubicBezTo>
                    <a:pt x="847" y="5853"/>
                    <a:pt x="958" y="5658"/>
                    <a:pt x="1057" y="5458"/>
                  </a:cubicBezTo>
                  <a:cubicBezTo>
                    <a:pt x="1260" y="5047"/>
                    <a:pt x="1431" y="4622"/>
                    <a:pt x="1556" y="4182"/>
                  </a:cubicBezTo>
                  <a:cubicBezTo>
                    <a:pt x="1681" y="3743"/>
                    <a:pt x="1762" y="3293"/>
                    <a:pt x="1799" y="2839"/>
                  </a:cubicBezTo>
                  <a:cubicBezTo>
                    <a:pt x="1838" y="2385"/>
                    <a:pt x="1829" y="1945"/>
                    <a:pt x="1780" y="1501"/>
                  </a:cubicBezTo>
                  <a:cubicBezTo>
                    <a:pt x="1727" y="1051"/>
                    <a:pt x="1626" y="608"/>
                    <a:pt x="1468" y="182"/>
                  </a:cubicBezTo>
                  <a:cubicBezTo>
                    <a:pt x="1447" y="129"/>
                    <a:pt x="1421" y="78"/>
                    <a:pt x="1394" y="26"/>
                  </a:cubicBezTo>
                  <a:cubicBezTo>
                    <a:pt x="1385" y="8"/>
                    <a:pt x="1370" y="1"/>
                    <a:pt x="1355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2"/>
            <p:cNvSpPr/>
            <p:nvPr/>
          </p:nvSpPr>
          <p:spPr>
            <a:xfrm>
              <a:off x="7054125" y="3956125"/>
              <a:ext cx="312550" cy="16075"/>
            </a:xfrm>
            <a:custGeom>
              <a:avLst/>
              <a:gdLst/>
              <a:ahLst/>
              <a:cxnLst/>
              <a:rect l="l" t="t" r="r" b="b"/>
              <a:pathLst>
                <a:path w="12502" h="643" extrusionOk="0">
                  <a:moveTo>
                    <a:pt x="11191" y="2"/>
                  </a:moveTo>
                  <a:cubicBezTo>
                    <a:pt x="10791" y="4"/>
                    <a:pt x="10390" y="0"/>
                    <a:pt x="9989" y="11"/>
                  </a:cubicBezTo>
                  <a:cubicBezTo>
                    <a:pt x="9190" y="31"/>
                    <a:pt x="8389" y="56"/>
                    <a:pt x="7588" y="82"/>
                  </a:cubicBezTo>
                  <a:cubicBezTo>
                    <a:pt x="5995" y="134"/>
                    <a:pt x="4403" y="195"/>
                    <a:pt x="2809" y="253"/>
                  </a:cubicBezTo>
                  <a:cubicBezTo>
                    <a:pt x="2359" y="269"/>
                    <a:pt x="1911" y="294"/>
                    <a:pt x="1461" y="319"/>
                  </a:cubicBezTo>
                  <a:cubicBezTo>
                    <a:pt x="1011" y="343"/>
                    <a:pt x="561" y="378"/>
                    <a:pt x="114" y="438"/>
                  </a:cubicBezTo>
                  <a:cubicBezTo>
                    <a:pt x="7" y="452"/>
                    <a:pt x="1" y="602"/>
                    <a:pt x="114" y="608"/>
                  </a:cubicBezTo>
                  <a:lnTo>
                    <a:pt x="114" y="610"/>
                  </a:lnTo>
                  <a:cubicBezTo>
                    <a:pt x="448" y="633"/>
                    <a:pt x="786" y="642"/>
                    <a:pt x="1123" y="642"/>
                  </a:cubicBezTo>
                  <a:cubicBezTo>
                    <a:pt x="1187" y="642"/>
                    <a:pt x="1251" y="642"/>
                    <a:pt x="1315" y="641"/>
                  </a:cubicBezTo>
                  <a:cubicBezTo>
                    <a:pt x="1714" y="637"/>
                    <a:pt x="2115" y="637"/>
                    <a:pt x="2515" y="627"/>
                  </a:cubicBezTo>
                  <a:cubicBezTo>
                    <a:pt x="3317" y="604"/>
                    <a:pt x="4116" y="580"/>
                    <a:pt x="4917" y="557"/>
                  </a:cubicBezTo>
                  <a:cubicBezTo>
                    <a:pt x="6517" y="510"/>
                    <a:pt x="8120" y="463"/>
                    <a:pt x="9720" y="401"/>
                  </a:cubicBezTo>
                  <a:cubicBezTo>
                    <a:pt x="10170" y="382"/>
                    <a:pt x="10618" y="354"/>
                    <a:pt x="11068" y="327"/>
                  </a:cubicBezTo>
                  <a:cubicBezTo>
                    <a:pt x="11290" y="313"/>
                    <a:pt x="11510" y="294"/>
                    <a:pt x="11729" y="271"/>
                  </a:cubicBezTo>
                  <a:cubicBezTo>
                    <a:pt x="11844" y="261"/>
                    <a:pt x="11960" y="241"/>
                    <a:pt x="12073" y="230"/>
                  </a:cubicBezTo>
                  <a:cubicBezTo>
                    <a:pt x="12188" y="222"/>
                    <a:pt x="12299" y="212"/>
                    <a:pt x="12412" y="193"/>
                  </a:cubicBezTo>
                  <a:cubicBezTo>
                    <a:pt x="12502" y="179"/>
                    <a:pt x="12469" y="54"/>
                    <a:pt x="12391" y="45"/>
                  </a:cubicBezTo>
                  <a:cubicBezTo>
                    <a:pt x="12294" y="37"/>
                    <a:pt x="12196" y="33"/>
                    <a:pt x="12097" y="33"/>
                  </a:cubicBezTo>
                  <a:cubicBezTo>
                    <a:pt x="11992" y="31"/>
                    <a:pt x="11886" y="19"/>
                    <a:pt x="11779" y="15"/>
                  </a:cubicBezTo>
                  <a:cubicBezTo>
                    <a:pt x="11584" y="9"/>
                    <a:pt x="11386" y="2"/>
                    <a:pt x="11191" y="2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2"/>
            <p:cNvSpPr/>
            <p:nvPr/>
          </p:nvSpPr>
          <p:spPr>
            <a:xfrm>
              <a:off x="7055575" y="3996500"/>
              <a:ext cx="69925" cy="73575"/>
            </a:xfrm>
            <a:custGeom>
              <a:avLst/>
              <a:gdLst/>
              <a:ahLst/>
              <a:cxnLst/>
              <a:rect l="l" t="t" r="r" b="b"/>
              <a:pathLst>
                <a:path w="2797" h="2943" extrusionOk="0">
                  <a:moveTo>
                    <a:pt x="1118" y="273"/>
                  </a:moveTo>
                  <a:lnTo>
                    <a:pt x="1147" y="286"/>
                  </a:lnTo>
                  <a:cubicBezTo>
                    <a:pt x="1137" y="281"/>
                    <a:pt x="1127" y="277"/>
                    <a:pt x="1118" y="273"/>
                  </a:cubicBezTo>
                  <a:close/>
                  <a:moveTo>
                    <a:pt x="2168" y="423"/>
                  </a:moveTo>
                  <a:lnTo>
                    <a:pt x="2168" y="423"/>
                  </a:lnTo>
                  <a:cubicBezTo>
                    <a:pt x="2163" y="424"/>
                    <a:pt x="2158" y="425"/>
                    <a:pt x="2153" y="425"/>
                  </a:cubicBezTo>
                  <a:lnTo>
                    <a:pt x="2168" y="423"/>
                  </a:lnTo>
                  <a:close/>
                  <a:moveTo>
                    <a:pt x="719" y="523"/>
                  </a:moveTo>
                  <a:lnTo>
                    <a:pt x="721" y="540"/>
                  </a:lnTo>
                  <a:cubicBezTo>
                    <a:pt x="720" y="535"/>
                    <a:pt x="720" y="529"/>
                    <a:pt x="719" y="523"/>
                  </a:cubicBezTo>
                  <a:close/>
                  <a:moveTo>
                    <a:pt x="755" y="751"/>
                  </a:moveTo>
                  <a:cubicBezTo>
                    <a:pt x="755" y="751"/>
                    <a:pt x="757" y="755"/>
                    <a:pt x="760" y="762"/>
                  </a:cubicBezTo>
                  <a:lnTo>
                    <a:pt x="760" y="763"/>
                  </a:lnTo>
                  <a:lnTo>
                    <a:pt x="760" y="763"/>
                  </a:lnTo>
                  <a:cubicBezTo>
                    <a:pt x="757" y="755"/>
                    <a:pt x="755" y="751"/>
                    <a:pt x="755" y="751"/>
                  </a:cubicBezTo>
                  <a:close/>
                  <a:moveTo>
                    <a:pt x="781" y="820"/>
                  </a:moveTo>
                  <a:lnTo>
                    <a:pt x="781" y="820"/>
                  </a:lnTo>
                  <a:cubicBezTo>
                    <a:pt x="782" y="822"/>
                    <a:pt x="783" y="823"/>
                    <a:pt x="783" y="825"/>
                  </a:cubicBezTo>
                  <a:lnTo>
                    <a:pt x="783" y="825"/>
                  </a:lnTo>
                  <a:cubicBezTo>
                    <a:pt x="783" y="824"/>
                    <a:pt x="783" y="824"/>
                    <a:pt x="783" y="824"/>
                  </a:cubicBezTo>
                  <a:cubicBezTo>
                    <a:pt x="782" y="822"/>
                    <a:pt x="782" y="821"/>
                    <a:pt x="781" y="820"/>
                  </a:cubicBezTo>
                  <a:close/>
                  <a:moveTo>
                    <a:pt x="609" y="0"/>
                  </a:moveTo>
                  <a:cubicBezTo>
                    <a:pt x="589" y="0"/>
                    <a:pt x="569" y="5"/>
                    <a:pt x="551" y="12"/>
                  </a:cubicBezTo>
                  <a:cubicBezTo>
                    <a:pt x="516" y="29"/>
                    <a:pt x="477" y="62"/>
                    <a:pt x="471" y="103"/>
                  </a:cubicBezTo>
                  <a:cubicBezTo>
                    <a:pt x="454" y="216"/>
                    <a:pt x="446" y="329"/>
                    <a:pt x="460" y="442"/>
                  </a:cubicBezTo>
                  <a:cubicBezTo>
                    <a:pt x="469" y="503"/>
                    <a:pt x="479" y="561"/>
                    <a:pt x="493" y="621"/>
                  </a:cubicBezTo>
                  <a:cubicBezTo>
                    <a:pt x="499" y="645"/>
                    <a:pt x="508" y="668"/>
                    <a:pt x="516" y="692"/>
                  </a:cubicBezTo>
                  <a:cubicBezTo>
                    <a:pt x="520" y="705"/>
                    <a:pt x="524" y="715"/>
                    <a:pt x="528" y="727"/>
                  </a:cubicBezTo>
                  <a:lnTo>
                    <a:pt x="536" y="748"/>
                  </a:lnTo>
                  <a:cubicBezTo>
                    <a:pt x="543" y="766"/>
                    <a:pt x="551" y="783"/>
                    <a:pt x="565" y="797"/>
                  </a:cubicBezTo>
                  <a:cubicBezTo>
                    <a:pt x="566" y="798"/>
                    <a:pt x="567" y="799"/>
                    <a:pt x="568" y="800"/>
                  </a:cubicBezTo>
                  <a:lnTo>
                    <a:pt x="568" y="800"/>
                  </a:lnTo>
                  <a:cubicBezTo>
                    <a:pt x="578" y="813"/>
                    <a:pt x="588" y="827"/>
                    <a:pt x="600" y="840"/>
                  </a:cubicBezTo>
                  <a:lnTo>
                    <a:pt x="600" y="840"/>
                  </a:lnTo>
                  <a:cubicBezTo>
                    <a:pt x="600" y="840"/>
                    <a:pt x="600" y="840"/>
                    <a:pt x="600" y="840"/>
                  </a:cubicBezTo>
                  <a:cubicBezTo>
                    <a:pt x="602" y="842"/>
                    <a:pt x="604" y="846"/>
                    <a:pt x="606" y="851"/>
                  </a:cubicBezTo>
                  <a:cubicBezTo>
                    <a:pt x="612" y="861"/>
                    <a:pt x="619" y="869"/>
                    <a:pt x="623" y="877"/>
                  </a:cubicBezTo>
                  <a:cubicBezTo>
                    <a:pt x="629" y="888"/>
                    <a:pt x="635" y="894"/>
                    <a:pt x="639" y="904"/>
                  </a:cubicBezTo>
                  <a:cubicBezTo>
                    <a:pt x="643" y="910"/>
                    <a:pt x="653" y="917"/>
                    <a:pt x="655" y="924"/>
                  </a:cubicBezTo>
                  <a:lnTo>
                    <a:pt x="655" y="924"/>
                  </a:lnTo>
                  <a:lnTo>
                    <a:pt x="653" y="923"/>
                  </a:lnTo>
                  <a:cubicBezTo>
                    <a:pt x="652" y="920"/>
                    <a:pt x="651" y="918"/>
                    <a:pt x="651" y="918"/>
                  </a:cubicBezTo>
                  <a:lnTo>
                    <a:pt x="651" y="918"/>
                  </a:lnTo>
                  <a:cubicBezTo>
                    <a:pt x="651" y="918"/>
                    <a:pt x="652" y="921"/>
                    <a:pt x="656" y="927"/>
                  </a:cubicBezTo>
                  <a:cubicBezTo>
                    <a:pt x="656" y="926"/>
                    <a:pt x="655" y="925"/>
                    <a:pt x="655" y="924"/>
                  </a:cubicBezTo>
                  <a:lnTo>
                    <a:pt x="655" y="924"/>
                  </a:lnTo>
                  <a:lnTo>
                    <a:pt x="658" y="927"/>
                  </a:lnTo>
                  <a:cubicBezTo>
                    <a:pt x="672" y="947"/>
                    <a:pt x="688" y="968"/>
                    <a:pt x="705" y="988"/>
                  </a:cubicBezTo>
                  <a:cubicBezTo>
                    <a:pt x="718" y="1002"/>
                    <a:pt x="736" y="1008"/>
                    <a:pt x="754" y="1008"/>
                  </a:cubicBezTo>
                  <a:cubicBezTo>
                    <a:pt x="770" y="1008"/>
                    <a:pt x="787" y="1003"/>
                    <a:pt x="799" y="994"/>
                  </a:cubicBezTo>
                  <a:cubicBezTo>
                    <a:pt x="828" y="972"/>
                    <a:pt x="832" y="935"/>
                    <a:pt x="816" y="902"/>
                  </a:cubicBezTo>
                  <a:lnTo>
                    <a:pt x="818" y="902"/>
                  </a:lnTo>
                  <a:cubicBezTo>
                    <a:pt x="812" y="888"/>
                    <a:pt x="805" y="875"/>
                    <a:pt x="799" y="863"/>
                  </a:cubicBezTo>
                  <a:cubicBezTo>
                    <a:pt x="797" y="859"/>
                    <a:pt x="795" y="855"/>
                    <a:pt x="795" y="853"/>
                  </a:cubicBezTo>
                  <a:lnTo>
                    <a:pt x="795" y="853"/>
                  </a:lnTo>
                  <a:cubicBezTo>
                    <a:pt x="798" y="858"/>
                    <a:pt x="799" y="861"/>
                    <a:pt x="799" y="861"/>
                  </a:cubicBezTo>
                  <a:cubicBezTo>
                    <a:pt x="799" y="861"/>
                    <a:pt x="798" y="859"/>
                    <a:pt x="797" y="857"/>
                  </a:cubicBezTo>
                  <a:cubicBezTo>
                    <a:pt x="794" y="846"/>
                    <a:pt x="790" y="836"/>
                    <a:pt x="784" y="827"/>
                  </a:cubicBezTo>
                  <a:lnTo>
                    <a:pt x="784" y="827"/>
                  </a:lnTo>
                  <a:cubicBezTo>
                    <a:pt x="785" y="826"/>
                    <a:pt x="784" y="825"/>
                    <a:pt x="783" y="822"/>
                  </a:cubicBezTo>
                  <a:cubicBezTo>
                    <a:pt x="781" y="816"/>
                    <a:pt x="777" y="810"/>
                    <a:pt x="775" y="801"/>
                  </a:cubicBezTo>
                  <a:cubicBezTo>
                    <a:pt x="773" y="795"/>
                    <a:pt x="771" y="789"/>
                    <a:pt x="766" y="783"/>
                  </a:cubicBezTo>
                  <a:cubicBezTo>
                    <a:pt x="766" y="779"/>
                    <a:pt x="764" y="775"/>
                    <a:pt x="764" y="773"/>
                  </a:cubicBezTo>
                  <a:cubicBezTo>
                    <a:pt x="764" y="771"/>
                    <a:pt x="763" y="770"/>
                    <a:pt x="763" y="768"/>
                  </a:cubicBezTo>
                  <a:lnTo>
                    <a:pt x="763" y="768"/>
                  </a:lnTo>
                  <a:cubicBezTo>
                    <a:pt x="761" y="753"/>
                    <a:pt x="760" y="739"/>
                    <a:pt x="758" y="723"/>
                  </a:cubicBezTo>
                  <a:lnTo>
                    <a:pt x="758" y="723"/>
                  </a:lnTo>
                  <a:cubicBezTo>
                    <a:pt x="759" y="708"/>
                    <a:pt x="758" y="694"/>
                    <a:pt x="754" y="678"/>
                  </a:cubicBezTo>
                  <a:cubicBezTo>
                    <a:pt x="750" y="670"/>
                    <a:pt x="748" y="664"/>
                    <a:pt x="746" y="655"/>
                  </a:cubicBezTo>
                  <a:cubicBezTo>
                    <a:pt x="742" y="639"/>
                    <a:pt x="738" y="623"/>
                    <a:pt x="734" y="606"/>
                  </a:cubicBezTo>
                  <a:cubicBezTo>
                    <a:pt x="728" y="577"/>
                    <a:pt x="723" y="547"/>
                    <a:pt x="718" y="518"/>
                  </a:cubicBezTo>
                  <a:lnTo>
                    <a:pt x="718" y="518"/>
                  </a:lnTo>
                  <a:cubicBezTo>
                    <a:pt x="714" y="479"/>
                    <a:pt x="712" y="440"/>
                    <a:pt x="712" y="402"/>
                  </a:cubicBezTo>
                  <a:lnTo>
                    <a:pt x="712" y="402"/>
                  </a:lnTo>
                  <a:cubicBezTo>
                    <a:pt x="743" y="422"/>
                    <a:pt x="775" y="440"/>
                    <a:pt x="808" y="458"/>
                  </a:cubicBezTo>
                  <a:cubicBezTo>
                    <a:pt x="855" y="485"/>
                    <a:pt x="906" y="512"/>
                    <a:pt x="958" y="536"/>
                  </a:cubicBezTo>
                  <a:cubicBezTo>
                    <a:pt x="1073" y="590"/>
                    <a:pt x="1192" y="635"/>
                    <a:pt x="1313" y="670"/>
                  </a:cubicBezTo>
                  <a:cubicBezTo>
                    <a:pt x="1434" y="705"/>
                    <a:pt x="1564" y="727"/>
                    <a:pt x="1691" y="742"/>
                  </a:cubicBezTo>
                  <a:cubicBezTo>
                    <a:pt x="1773" y="752"/>
                    <a:pt x="1854" y="756"/>
                    <a:pt x="1936" y="756"/>
                  </a:cubicBezTo>
                  <a:cubicBezTo>
                    <a:pt x="1969" y="756"/>
                    <a:pt x="2003" y="755"/>
                    <a:pt x="2036" y="754"/>
                  </a:cubicBezTo>
                  <a:cubicBezTo>
                    <a:pt x="2038" y="754"/>
                    <a:pt x="2040" y="754"/>
                    <a:pt x="2042" y="754"/>
                  </a:cubicBezTo>
                  <a:lnTo>
                    <a:pt x="2042" y="754"/>
                  </a:lnTo>
                  <a:cubicBezTo>
                    <a:pt x="1885" y="946"/>
                    <a:pt x="1720" y="1132"/>
                    <a:pt x="1547" y="1313"/>
                  </a:cubicBezTo>
                  <a:cubicBezTo>
                    <a:pt x="1315" y="1555"/>
                    <a:pt x="1073" y="1783"/>
                    <a:pt x="822" y="2001"/>
                  </a:cubicBezTo>
                  <a:cubicBezTo>
                    <a:pt x="685" y="2120"/>
                    <a:pt x="544" y="2236"/>
                    <a:pt x="401" y="2347"/>
                  </a:cubicBezTo>
                  <a:lnTo>
                    <a:pt x="401" y="2347"/>
                  </a:lnTo>
                  <a:cubicBezTo>
                    <a:pt x="299" y="2424"/>
                    <a:pt x="197" y="2501"/>
                    <a:pt x="93" y="2574"/>
                  </a:cubicBezTo>
                  <a:lnTo>
                    <a:pt x="56" y="2603"/>
                  </a:lnTo>
                  <a:cubicBezTo>
                    <a:pt x="39" y="2617"/>
                    <a:pt x="27" y="2636"/>
                    <a:pt x="21" y="2659"/>
                  </a:cubicBezTo>
                  <a:cubicBezTo>
                    <a:pt x="6" y="2693"/>
                    <a:pt x="0" y="2735"/>
                    <a:pt x="10" y="2771"/>
                  </a:cubicBezTo>
                  <a:cubicBezTo>
                    <a:pt x="21" y="2800"/>
                    <a:pt x="35" y="2827"/>
                    <a:pt x="56" y="2850"/>
                  </a:cubicBezTo>
                  <a:cubicBezTo>
                    <a:pt x="88" y="2884"/>
                    <a:pt x="134" y="2897"/>
                    <a:pt x="179" y="2901"/>
                  </a:cubicBezTo>
                  <a:cubicBezTo>
                    <a:pt x="471" y="2926"/>
                    <a:pt x="762" y="2940"/>
                    <a:pt x="1054" y="2942"/>
                  </a:cubicBezTo>
                  <a:cubicBezTo>
                    <a:pt x="1091" y="2943"/>
                    <a:pt x="1128" y="2943"/>
                    <a:pt x="1165" y="2943"/>
                  </a:cubicBezTo>
                  <a:cubicBezTo>
                    <a:pt x="1275" y="2943"/>
                    <a:pt x="1384" y="2940"/>
                    <a:pt x="1494" y="2936"/>
                  </a:cubicBezTo>
                  <a:cubicBezTo>
                    <a:pt x="1642" y="2930"/>
                    <a:pt x="1785" y="2921"/>
                    <a:pt x="1931" y="2907"/>
                  </a:cubicBezTo>
                  <a:cubicBezTo>
                    <a:pt x="2014" y="2899"/>
                    <a:pt x="2096" y="2889"/>
                    <a:pt x="2176" y="2878"/>
                  </a:cubicBezTo>
                  <a:cubicBezTo>
                    <a:pt x="2227" y="2872"/>
                    <a:pt x="2279" y="2866"/>
                    <a:pt x="2330" y="2860"/>
                  </a:cubicBezTo>
                  <a:cubicBezTo>
                    <a:pt x="2371" y="2854"/>
                    <a:pt x="2414" y="2850"/>
                    <a:pt x="2455" y="2841"/>
                  </a:cubicBezTo>
                  <a:lnTo>
                    <a:pt x="2455" y="2841"/>
                  </a:lnTo>
                  <a:lnTo>
                    <a:pt x="2416" y="2845"/>
                  </a:lnTo>
                  <a:cubicBezTo>
                    <a:pt x="2470" y="2839"/>
                    <a:pt x="2521" y="2827"/>
                    <a:pt x="2574" y="2815"/>
                  </a:cubicBezTo>
                  <a:cubicBezTo>
                    <a:pt x="2615" y="2806"/>
                    <a:pt x="2659" y="2800"/>
                    <a:pt x="2700" y="2788"/>
                  </a:cubicBezTo>
                  <a:lnTo>
                    <a:pt x="2700" y="2788"/>
                  </a:lnTo>
                  <a:lnTo>
                    <a:pt x="2700" y="2788"/>
                  </a:lnTo>
                  <a:lnTo>
                    <a:pt x="2700" y="2788"/>
                  </a:lnTo>
                  <a:cubicBezTo>
                    <a:pt x="2722" y="2783"/>
                    <a:pt x="2741" y="2775"/>
                    <a:pt x="2759" y="2757"/>
                  </a:cubicBezTo>
                  <a:cubicBezTo>
                    <a:pt x="2780" y="2737"/>
                    <a:pt x="2796" y="2702"/>
                    <a:pt x="2794" y="2671"/>
                  </a:cubicBezTo>
                  <a:cubicBezTo>
                    <a:pt x="2792" y="2640"/>
                    <a:pt x="2784" y="2607"/>
                    <a:pt x="2759" y="2585"/>
                  </a:cubicBezTo>
                  <a:cubicBezTo>
                    <a:pt x="2739" y="2568"/>
                    <a:pt x="2709" y="2549"/>
                    <a:pt x="2681" y="2549"/>
                  </a:cubicBezTo>
                  <a:cubicBezTo>
                    <a:pt x="2678" y="2549"/>
                    <a:pt x="2676" y="2549"/>
                    <a:pt x="2673" y="2550"/>
                  </a:cubicBezTo>
                  <a:cubicBezTo>
                    <a:pt x="2634" y="2556"/>
                    <a:pt x="2591" y="2554"/>
                    <a:pt x="2552" y="2556"/>
                  </a:cubicBezTo>
                  <a:lnTo>
                    <a:pt x="2429" y="2556"/>
                  </a:lnTo>
                  <a:cubicBezTo>
                    <a:pt x="2348" y="2560"/>
                    <a:pt x="2268" y="2566"/>
                    <a:pt x="2190" y="2570"/>
                  </a:cubicBezTo>
                  <a:cubicBezTo>
                    <a:pt x="2028" y="2578"/>
                    <a:pt x="1866" y="2585"/>
                    <a:pt x="1703" y="2589"/>
                  </a:cubicBezTo>
                  <a:cubicBezTo>
                    <a:pt x="1541" y="2593"/>
                    <a:pt x="1379" y="2593"/>
                    <a:pt x="1216" y="2593"/>
                  </a:cubicBezTo>
                  <a:cubicBezTo>
                    <a:pt x="1187" y="2593"/>
                    <a:pt x="1157" y="2593"/>
                    <a:pt x="1127" y="2593"/>
                  </a:cubicBezTo>
                  <a:cubicBezTo>
                    <a:pt x="995" y="2593"/>
                    <a:pt x="862" y="2590"/>
                    <a:pt x="729" y="2587"/>
                  </a:cubicBezTo>
                  <a:cubicBezTo>
                    <a:pt x="706" y="2586"/>
                    <a:pt x="683" y="2585"/>
                    <a:pt x="660" y="2583"/>
                  </a:cubicBezTo>
                  <a:lnTo>
                    <a:pt x="660" y="2583"/>
                  </a:lnTo>
                  <a:cubicBezTo>
                    <a:pt x="703" y="2550"/>
                    <a:pt x="745" y="2516"/>
                    <a:pt x="787" y="2482"/>
                  </a:cubicBezTo>
                  <a:cubicBezTo>
                    <a:pt x="947" y="2352"/>
                    <a:pt x="1103" y="2219"/>
                    <a:pt x="1255" y="2079"/>
                  </a:cubicBezTo>
                  <a:cubicBezTo>
                    <a:pt x="1407" y="1942"/>
                    <a:pt x="1551" y="1798"/>
                    <a:pt x="1693" y="1650"/>
                  </a:cubicBezTo>
                  <a:cubicBezTo>
                    <a:pt x="1835" y="1500"/>
                    <a:pt x="1970" y="1348"/>
                    <a:pt x="2102" y="1192"/>
                  </a:cubicBezTo>
                  <a:cubicBezTo>
                    <a:pt x="2244" y="1025"/>
                    <a:pt x="2379" y="855"/>
                    <a:pt x="2509" y="680"/>
                  </a:cubicBezTo>
                  <a:cubicBezTo>
                    <a:pt x="2523" y="660"/>
                    <a:pt x="2539" y="641"/>
                    <a:pt x="2554" y="621"/>
                  </a:cubicBezTo>
                  <a:lnTo>
                    <a:pt x="2570" y="581"/>
                  </a:lnTo>
                  <a:lnTo>
                    <a:pt x="2576" y="538"/>
                  </a:lnTo>
                  <a:cubicBezTo>
                    <a:pt x="2576" y="503"/>
                    <a:pt x="2562" y="468"/>
                    <a:pt x="2542" y="442"/>
                  </a:cubicBezTo>
                  <a:cubicBezTo>
                    <a:pt x="2509" y="399"/>
                    <a:pt x="2461" y="378"/>
                    <a:pt x="2411" y="378"/>
                  </a:cubicBezTo>
                  <a:cubicBezTo>
                    <a:pt x="2397" y="378"/>
                    <a:pt x="2384" y="379"/>
                    <a:pt x="2371" y="382"/>
                  </a:cubicBezTo>
                  <a:cubicBezTo>
                    <a:pt x="2309" y="398"/>
                    <a:pt x="2248" y="411"/>
                    <a:pt x="2185" y="421"/>
                  </a:cubicBezTo>
                  <a:lnTo>
                    <a:pt x="2185" y="421"/>
                  </a:lnTo>
                  <a:cubicBezTo>
                    <a:pt x="2100" y="431"/>
                    <a:pt x="2014" y="437"/>
                    <a:pt x="1929" y="437"/>
                  </a:cubicBezTo>
                  <a:cubicBezTo>
                    <a:pt x="1831" y="437"/>
                    <a:pt x="1734" y="430"/>
                    <a:pt x="1638" y="417"/>
                  </a:cubicBezTo>
                  <a:lnTo>
                    <a:pt x="1638" y="417"/>
                  </a:lnTo>
                  <a:lnTo>
                    <a:pt x="1679" y="423"/>
                  </a:lnTo>
                  <a:cubicBezTo>
                    <a:pt x="1484" y="397"/>
                    <a:pt x="1292" y="346"/>
                    <a:pt x="1111" y="270"/>
                  </a:cubicBezTo>
                  <a:lnTo>
                    <a:pt x="1111" y="270"/>
                  </a:lnTo>
                  <a:cubicBezTo>
                    <a:pt x="1040" y="238"/>
                    <a:pt x="971" y="203"/>
                    <a:pt x="904" y="164"/>
                  </a:cubicBezTo>
                  <a:cubicBezTo>
                    <a:pt x="865" y="142"/>
                    <a:pt x="828" y="117"/>
                    <a:pt x="789" y="95"/>
                  </a:cubicBezTo>
                  <a:cubicBezTo>
                    <a:pt x="752" y="72"/>
                    <a:pt x="713" y="45"/>
                    <a:pt x="676" y="21"/>
                  </a:cubicBezTo>
                  <a:cubicBezTo>
                    <a:pt x="656" y="6"/>
                    <a:pt x="633" y="0"/>
                    <a:pt x="609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2"/>
            <p:cNvSpPr/>
            <p:nvPr/>
          </p:nvSpPr>
          <p:spPr>
            <a:xfrm>
              <a:off x="7171425" y="4035050"/>
              <a:ext cx="27625" cy="4925"/>
            </a:xfrm>
            <a:custGeom>
              <a:avLst/>
              <a:gdLst/>
              <a:ahLst/>
              <a:cxnLst/>
              <a:rect l="l" t="t" r="r" b="b"/>
              <a:pathLst>
                <a:path w="1105" h="197" extrusionOk="0">
                  <a:moveTo>
                    <a:pt x="1004" y="1"/>
                  </a:moveTo>
                  <a:cubicBezTo>
                    <a:pt x="882" y="1"/>
                    <a:pt x="763" y="7"/>
                    <a:pt x="642" y="11"/>
                  </a:cubicBezTo>
                  <a:cubicBezTo>
                    <a:pt x="521" y="15"/>
                    <a:pt x="400" y="19"/>
                    <a:pt x="278" y="21"/>
                  </a:cubicBezTo>
                  <a:lnTo>
                    <a:pt x="73" y="28"/>
                  </a:lnTo>
                  <a:cubicBezTo>
                    <a:pt x="36" y="30"/>
                    <a:pt x="1" y="61"/>
                    <a:pt x="3" y="98"/>
                  </a:cubicBezTo>
                  <a:cubicBezTo>
                    <a:pt x="5" y="137"/>
                    <a:pt x="34" y="167"/>
                    <a:pt x="73" y="169"/>
                  </a:cubicBezTo>
                  <a:cubicBezTo>
                    <a:pt x="315" y="176"/>
                    <a:pt x="558" y="184"/>
                    <a:pt x="798" y="190"/>
                  </a:cubicBezTo>
                  <a:cubicBezTo>
                    <a:pt x="868" y="192"/>
                    <a:pt x="936" y="196"/>
                    <a:pt x="1004" y="196"/>
                  </a:cubicBezTo>
                  <a:cubicBezTo>
                    <a:pt x="1055" y="196"/>
                    <a:pt x="1104" y="151"/>
                    <a:pt x="1100" y="100"/>
                  </a:cubicBezTo>
                  <a:cubicBezTo>
                    <a:pt x="1098" y="46"/>
                    <a:pt x="1059" y="1"/>
                    <a:pt x="1004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2"/>
            <p:cNvSpPr/>
            <p:nvPr/>
          </p:nvSpPr>
          <p:spPr>
            <a:xfrm>
              <a:off x="7228850" y="4014625"/>
              <a:ext cx="61250" cy="50975"/>
            </a:xfrm>
            <a:custGeom>
              <a:avLst/>
              <a:gdLst/>
              <a:ahLst/>
              <a:cxnLst/>
              <a:rect l="l" t="t" r="r" b="b"/>
              <a:pathLst>
                <a:path w="2450" h="2039" extrusionOk="0">
                  <a:moveTo>
                    <a:pt x="728" y="644"/>
                  </a:moveTo>
                  <a:lnTo>
                    <a:pt x="710" y="658"/>
                  </a:lnTo>
                  <a:cubicBezTo>
                    <a:pt x="716" y="653"/>
                    <a:pt x="722" y="648"/>
                    <a:pt x="728" y="644"/>
                  </a:cubicBezTo>
                  <a:close/>
                  <a:moveTo>
                    <a:pt x="613" y="754"/>
                  </a:moveTo>
                  <a:lnTo>
                    <a:pt x="600" y="771"/>
                  </a:lnTo>
                  <a:lnTo>
                    <a:pt x="600" y="771"/>
                  </a:lnTo>
                  <a:cubicBezTo>
                    <a:pt x="604" y="766"/>
                    <a:pt x="609" y="760"/>
                    <a:pt x="613" y="754"/>
                  </a:cubicBezTo>
                  <a:close/>
                  <a:moveTo>
                    <a:pt x="461" y="1060"/>
                  </a:moveTo>
                  <a:lnTo>
                    <a:pt x="460" y="1066"/>
                  </a:lnTo>
                  <a:lnTo>
                    <a:pt x="460" y="1066"/>
                  </a:lnTo>
                  <a:cubicBezTo>
                    <a:pt x="461" y="1064"/>
                    <a:pt x="461" y="1062"/>
                    <a:pt x="461" y="1060"/>
                  </a:cubicBezTo>
                  <a:close/>
                  <a:moveTo>
                    <a:pt x="1316" y="1098"/>
                  </a:moveTo>
                  <a:cubicBezTo>
                    <a:pt x="1307" y="1109"/>
                    <a:pt x="1298" y="1121"/>
                    <a:pt x="1289" y="1132"/>
                  </a:cubicBezTo>
                  <a:lnTo>
                    <a:pt x="1316" y="1098"/>
                  </a:lnTo>
                  <a:close/>
                  <a:moveTo>
                    <a:pt x="460" y="1231"/>
                  </a:moveTo>
                  <a:lnTo>
                    <a:pt x="461" y="1237"/>
                  </a:lnTo>
                  <a:cubicBezTo>
                    <a:pt x="461" y="1235"/>
                    <a:pt x="461" y="1233"/>
                    <a:pt x="460" y="1231"/>
                  </a:cubicBezTo>
                  <a:close/>
                  <a:moveTo>
                    <a:pt x="482" y="1290"/>
                  </a:moveTo>
                  <a:lnTo>
                    <a:pt x="484" y="1296"/>
                  </a:lnTo>
                  <a:lnTo>
                    <a:pt x="484" y="1296"/>
                  </a:lnTo>
                  <a:cubicBezTo>
                    <a:pt x="484" y="1296"/>
                    <a:pt x="484" y="1296"/>
                    <a:pt x="484" y="1296"/>
                  </a:cubicBezTo>
                  <a:lnTo>
                    <a:pt x="484" y="1296"/>
                  </a:lnTo>
                  <a:cubicBezTo>
                    <a:pt x="484" y="1294"/>
                    <a:pt x="483" y="1292"/>
                    <a:pt x="482" y="1290"/>
                  </a:cubicBezTo>
                  <a:close/>
                  <a:moveTo>
                    <a:pt x="484" y="1296"/>
                  </a:moveTo>
                  <a:lnTo>
                    <a:pt x="484" y="1296"/>
                  </a:lnTo>
                  <a:lnTo>
                    <a:pt x="484" y="1296"/>
                  </a:lnTo>
                  <a:lnTo>
                    <a:pt x="486" y="1299"/>
                  </a:lnTo>
                  <a:cubicBezTo>
                    <a:pt x="485" y="1298"/>
                    <a:pt x="485" y="1297"/>
                    <a:pt x="484" y="1296"/>
                  </a:cubicBezTo>
                  <a:close/>
                  <a:moveTo>
                    <a:pt x="579" y="1388"/>
                  </a:moveTo>
                  <a:lnTo>
                    <a:pt x="582" y="1391"/>
                  </a:lnTo>
                  <a:cubicBezTo>
                    <a:pt x="581" y="1390"/>
                    <a:pt x="580" y="1389"/>
                    <a:pt x="579" y="1388"/>
                  </a:cubicBezTo>
                  <a:close/>
                  <a:moveTo>
                    <a:pt x="650" y="1418"/>
                  </a:moveTo>
                  <a:lnTo>
                    <a:pt x="664" y="1420"/>
                  </a:lnTo>
                  <a:lnTo>
                    <a:pt x="664" y="1420"/>
                  </a:lnTo>
                  <a:cubicBezTo>
                    <a:pt x="659" y="1419"/>
                    <a:pt x="655" y="1419"/>
                    <a:pt x="650" y="1418"/>
                  </a:cubicBezTo>
                  <a:close/>
                  <a:moveTo>
                    <a:pt x="1876" y="306"/>
                  </a:moveTo>
                  <a:lnTo>
                    <a:pt x="1876" y="306"/>
                  </a:lnTo>
                  <a:cubicBezTo>
                    <a:pt x="1819" y="367"/>
                    <a:pt x="1769" y="432"/>
                    <a:pt x="1718" y="497"/>
                  </a:cubicBezTo>
                  <a:cubicBezTo>
                    <a:pt x="1626" y="625"/>
                    <a:pt x="1544" y="760"/>
                    <a:pt x="1457" y="892"/>
                  </a:cubicBezTo>
                  <a:cubicBezTo>
                    <a:pt x="1410" y="966"/>
                    <a:pt x="1361" y="1040"/>
                    <a:pt x="1307" y="1110"/>
                  </a:cubicBezTo>
                  <a:lnTo>
                    <a:pt x="1317" y="1097"/>
                  </a:lnTo>
                  <a:lnTo>
                    <a:pt x="1317" y="1097"/>
                  </a:lnTo>
                  <a:lnTo>
                    <a:pt x="1320" y="1093"/>
                  </a:lnTo>
                  <a:lnTo>
                    <a:pt x="1320" y="1093"/>
                  </a:lnTo>
                  <a:cubicBezTo>
                    <a:pt x="1320" y="1093"/>
                    <a:pt x="1319" y="1094"/>
                    <a:pt x="1319" y="1094"/>
                  </a:cubicBezTo>
                  <a:lnTo>
                    <a:pt x="1319" y="1094"/>
                  </a:lnTo>
                  <a:cubicBezTo>
                    <a:pt x="1325" y="1086"/>
                    <a:pt x="1331" y="1078"/>
                    <a:pt x="1336" y="1071"/>
                  </a:cubicBezTo>
                  <a:lnTo>
                    <a:pt x="1336" y="1071"/>
                  </a:lnTo>
                  <a:lnTo>
                    <a:pt x="1319" y="1094"/>
                  </a:lnTo>
                  <a:lnTo>
                    <a:pt x="1319" y="1094"/>
                  </a:lnTo>
                  <a:cubicBezTo>
                    <a:pt x="1319" y="1094"/>
                    <a:pt x="1319" y="1094"/>
                    <a:pt x="1319" y="1094"/>
                  </a:cubicBezTo>
                  <a:lnTo>
                    <a:pt x="1319" y="1094"/>
                  </a:lnTo>
                  <a:cubicBezTo>
                    <a:pt x="1318" y="1095"/>
                    <a:pt x="1318" y="1096"/>
                    <a:pt x="1317" y="1097"/>
                  </a:cubicBezTo>
                  <a:lnTo>
                    <a:pt x="1317" y="1097"/>
                  </a:lnTo>
                  <a:lnTo>
                    <a:pt x="1319" y="1094"/>
                  </a:lnTo>
                  <a:lnTo>
                    <a:pt x="1319" y="1094"/>
                  </a:lnTo>
                  <a:cubicBezTo>
                    <a:pt x="1291" y="1123"/>
                    <a:pt x="1266" y="1153"/>
                    <a:pt x="1236" y="1182"/>
                  </a:cubicBezTo>
                  <a:cubicBezTo>
                    <a:pt x="1214" y="1203"/>
                    <a:pt x="1191" y="1223"/>
                    <a:pt x="1167" y="1242"/>
                  </a:cubicBezTo>
                  <a:lnTo>
                    <a:pt x="1167" y="1242"/>
                  </a:lnTo>
                  <a:cubicBezTo>
                    <a:pt x="1133" y="1269"/>
                    <a:pt x="1097" y="1292"/>
                    <a:pt x="1061" y="1315"/>
                  </a:cubicBezTo>
                  <a:cubicBezTo>
                    <a:pt x="1020" y="1339"/>
                    <a:pt x="976" y="1359"/>
                    <a:pt x="935" y="1378"/>
                  </a:cubicBezTo>
                  <a:lnTo>
                    <a:pt x="935" y="1378"/>
                  </a:lnTo>
                  <a:lnTo>
                    <a:pt x="940" y="1376"/>
                  </a:lnTo>
                  <a:lnTo>
                    <a:pt x="940" y="1376"/>
                  </a:lnTo>
                  <a:lnTo>
                    <a:pt x="981" y="1358"/>
                  </a:lnTo>
                  <a:lnTo>
                    <a:pt x="981" y="1358"/>
                  </a:lnTo>
                  <a:cubicBezTo>
                    <a:pt x="969" y="1364"/>
                    <a:pt x="957" y="1369"/>
                    <a:pt x="945" y="1374"/>
                  </a:cubicBezTo>
                  <a:lnTo>
                    <a:pt x="945" y="1374"/>
                  </a:lnTo>
                  <a:lnTo>
                    <a:pt x="964" y="1366"/>
                  </a:lnTo>
                  <a:lnTo>
                    <a:pt x="964" y="1366"/>
                  </a:lnTo>
                  <a:cubicBezTo>
                    <a:pt x="956" y="1370"/>
                    <a:pt x="947" y="1374"/>
                    <a:pt x="938" y="1377"/>
                  </a:cubicBezTo>
                  <a:lnTo>
                    <a:pt x="938" y="1377"/>
                  </a:lnTo>
                  <a:cubicBezTo>
                    <a:pt x="940" y="1376"/>
                    <a:pt x="943" y="1375"/>
                    <a:pt x="945" y="1374"/>
                  </a:cubicBezTo>
                  <a:lnTo>
                    <a:pt x="945" y="1374"/>
                  </a:lnTo>
                  <a:lnTo>
                    <a:pt x="940" y="1376"/>
                  </a:lnTo>
                  <a:lnTo>
                    <a:pt x="940" y="1376"/>
                  </a:lnTo>
                  <a:lnTo>
                    <a:pt x="936" y="1378"/>
                  </a:lnTo>
                  <a:lnTo>
                    <a:pt x="936" y="1378"/>
                  </a:lnTo>
                  <a:cubicBezTo>
                    <a:pt x="937" y="1378"/>
                    <a:pt x="937" y="1378"/>
                    <a:pt x="938" y="1377"/>
                  </a:cubicBezTo>
                  <a:lnTo>
                    <a:pt x="938" y="1377"/>
                  </a:lnTo>
                  <a:cubicBezTo>
                    <a:pt x="937" y="1378"/>
                    <a:pt x="935" y="1378"/>
                    <a:pt x="934" y="1379"/>
                  </a:cubicBezTo>
                  <a:lnTo>
                    <a:pt x="934" y="1379"/>
                  </a:lnTo>
                  <a:lnTo>
                    <a:pt x="936" y="1378"/>
                  </a:lnTo>
                  <a:lnTo>
                    <a:pt x="936" y="1378"/>
                  </a:lnTo>
                  <a:cubicBezTo>
                    <a:pt x="935" y="1378"/>
                    <a:pt x="934" y="1379"/>
                    <a:pt x="933" y="1379"/>
                  </a:cubicBezTo>
                  <a:lnTo>
                    <a:pt x="933" y="1379"/>
                  </a:lnTo>
                  <a:cubicBezTo>
                    <a:pt x="934" y="1379"/>
                    <a:pt x="934" y="1379"/>
                    <a:pt x="935" y="1378"/>
                  </a:cubicBezTo>
                  <a:lnTo>
                    <a:pt x="935" y="1378"/>
                  </a:lnTo>
                  <a:lnTo>
                    <a:pt x="928" y="1381"/>
                  </a:lnTo>
                  <a:lnTo>
                    <a:pt x="928" y="1381"/>
                  </a:lnTo>
                  <a:cubicBezTo>
                    <a:pt x="930" y="1380"/>
                    <a:pt x="932" y="1380"/>
                    <a:pt x="933" y="1379"/>
                  </a:cubicBezTo>
                  <a:lnTo>
                    <a:pt x="933" y="1379"/>
                  </a:lnTo>
                  <a:cubicBezTo>
                    <a:pt x="933" y="1379"/>
                    <a:pt x="932" y="1380"/>
                    <a:pt x="931" y="1380"/>
                  </a:cubicBezTo>
                  <a:lnTo>
                    <a:pt x="931" y="1380"/>
                  </a:lnTo>
                  <a:cubicBezTo>
                    <a:pt x="925" y="1382"/>
                    <a:pt x="919" y="1385"/>
                    <a:pt x="913" y="1387"/>
                  </a:cubicBezTo>
                  <a:lnTo>
                    <a:pt x="928" y="1381"/>
                  </a:lnTo>
                  <a:lnTo>
                    <a:pt x="928" y="1381"/>
                  </a:lnTo>
                  <a:cubicBezTo>
                    <a:pt x="882" y="1398"/>
                    <a:pt x="836" y="1411"/>
                    <a:pt x="788" y="1420"/>
                  </a:cubicBezTo>
                  <a:lnTo>
                    <a:pt x="788" y="1420"/>
                  </a:lnTo>
                  <a:cubicBezTo>
                    <a:pt x="767" y="1422"/>
                    <a:pt x="747" y="1423"/>
                    <a:pt x="726" y="1423"/>
                  </a:cubicBezTo>
                  <a:cubicBezTo>
                    <a:pt x="713" y="1423"/>
                    <a:pt x="699" y="1423"/>
                    <a:pt x="685" y="1422"/>
                  </a:cubicBezTo>
                  <a:lnTo>
                    <a:pt x="685" y="1422"/>
                  </a:lnTo>
                  <a:cubicBezTo>
                    <a:pt x="661" y="1417"/>
                    <a:pt x="637" y="1411"/>
                    <a:pt x="615" y="1404"/>
                  </a:cubicBezTo>
                  <a:lnTo>
                    <a:pt x="615" y="1404"/>
                  </a:lnTo>
                  <a:cubicBezTo>
                    <a:pt x="593" y="1393"/>
                    <a:pt x="573" y="1381"/>
                    <a:pt x="553" y="1367"/>
                  </a:cubicBezTo>
                  <a:lnTo>
                    <a:pt x="553" y="1367"/>
                  </a:lnTo>
                  <a:cubicBezTo>
                    <a:pt x="534" y="1351"/>
                    <a:pt x="516" y="1333"/>
                    <a:pt x="500" y="1314"/>
                  </a:cubicBezTo>
                  <a:lnTo>
                    <a:pt x="500" y="1314"/>
                  </a:lnTo>
                  <a:cubicBezTo>
                    <a:pt x="490" y="1299"/>
                    <a:pt x="482" y="1284"/>
                    <a:pt x="474" y="1268"/>
                  </a:cubicBezTo>
                  <a:lnTo>
                    <a:pt x="474" y="1268"/>
                  </a:lnTo>
                  <a:cubicBezTo>
                    <a:pt x="467" y="1246"/>
                    <a:pt x="461" y="1225"/>
                    <a:pt x="457" y="1203"/>
                  </a:cubicBezTo>
                  <a:lnTo>
                    <a:pt x="457" y="1203"/>
                  </a:lnTo>
                  <a:cubicBezTo>
                    <a:pt x="454" y="1166"/>
                    <a:pt x="454" y="1128"/>
                    <a:pt x="457" y="1092"/>
                  </a:cubicBezTo>
                  <a:lnTo>
                    <a:pt x="457" y="1092"/>
                  </a:lnTo>
                  <a:cubicBezTo>
                    <a:pt x="467" y="1037"/>
                    <a:pt x="483" y="984"/>
                    <a:pt x="503" y="933"/>
                  </a:cubicBezTo>
                  <a:lnTo>
                    <a:pt x="503" y="933"/>
                  </a:lnTo>
                  <a:cubicBezTo>
                    <a:pt x="528" y="881"/>
                    <a:pt x="557" y="831"/>
                    <a:pt x="591" y="783"/>
                  </a:cubicBezTo>
                  <a:lnTo>
                    <a:pt x="591" y="783"/>
                  </a:lnTo>
                  <a:cubicBezTo>
                    <a:pt x="635" y="729"/>
                    <a:pt x="685" y="679"/>
                    <a:pt x="740" y="635"/>
                  </a:cubicBezTo>
                  <a:lnTo>
                    <a:pt x="740" y="635"/>
                  </a:lnTo>
                  <a:cubicBezTo>
                    <a:pt x="796" y="596"/>
                    <a:pt x="856" y="563"/>
                    <a:pt x="919" y="536"/>
                  </a:cubicBezTo>
                  <a:lnTo>
                    <a:pt x="919" y="536"/>
                  </a:lnTo>
                  <a:cubicBezTo>
                    <a:pt x="966" y="518"/>
                    <a:pt x="1015" y="503"/>
                    <a:pt x="1061" y="483"/>
                  </a:cubicBezTo>
                  <a:lnTo>
                    <a:pt x="1061" y="483"/>
                  </a:lnTo>
                  <a:cubicBezTo>
                    <a:pt x="1183" y="442"/>
                    <a:pt x="1308" y="417"/>
                    <a:pt x="1433" y="393"/>
                  </a:cubicBezTo>
                  <a:cubicBezTo>
                    <a:pt x="1568" y="368"/>
                    <a:pt x="1710" y="343"/>
                    <a:pt x="1846" y="313"/>
                  </a:cubicBezTo>
                  <a:cubicBezTo>
                    <a:pt x="1856" y="310"/>
                    <a:pt x="1866" y="308"/>
                    <a:pt x="1876" y="306"/>
                  </a:cubicBezTo>
                  <a:close/>
                  <a:moveTo>
                    <a:pt x="2039" y="1"/>
                  </a:moveTo>
                  <a:cubicBezTo>
                    <a:pt x="2029" y="1"/>
                    <a:pt x="2018" y="2"/>
                    <a:pt x="2008" y="4"/>
                  </a:cubicBezTo>
                  <a:lnTo>
                    <a:pt x="2008" y="6"/>
                  </a:lnTo>
                  <a:cubicBezTo>
                    <a:pt x="1924" y="25"/>
                    <a:pt x="1840" y="39"/>
                    <a:pt x="1755" y="52"/>
                  </a:cubicBezTo>
                  <a:lnTo>
                    <a:pt x="1790" y="45"/>
                  </a:lnTo>
                  <a:lnTo>
                    <a:pt x="1790" y="45"/>
                  </a:lnTo>
                  <a:cubicBezTo>
                    <a:pt x="1566" y="76"/>
                    <a:pt x="1340" y="89"/>
                    <a:pt x="1116" y="124"/>
                  </a:cubicBezTo>
                  <a:cubicBezTo>
                    <a:pt x="1057" y="132"/>
                    <a:pt x="997" y="142"/>
                    <a:pt x="936" y="152"/>
                  </a:cubicBezTo>
                  <a:lnTo>
                    <a:pt x="960" y="149"/>
                  </a:lnTo>
                  <a:lnTo>
                    <a:pt x="960" y="149"/>
                  </a:lnTo>
                  <a:cubicBezTo>
                    <a:pt x="877" y="161"/>
                    <a:pt x="793" y="188"/>
                    <a:pt x="716" y="218"/>
                  </a:cubicBezTo>
                  <a:cubicBezTo>
                    <a:pt x="644" y="247"/>
                    <a:pt x="572" y="276"/>
                    <a:pt x="506" y="319"/>
                  </a:cubicBezTo>
                  <a:cubicBezTo>
                    <a:pt x="379" y="401"/>
                    <a:pt x="276" y="506"/>
                    <a:pt x="190" y="629"/>
                  </a:cubicBezTo>
                  <a:cubicBezTo>
                    <a:pt x="155" y="676"/>
                    <a:pt x="126" y="725"/>
                    <a:pt x="102" y="779"/>
                  </a:cubicBezTo>
                  <a:cubicBezTo>
                    <a:pt x="73" y="845"/>
                    <a:pt x="44" y="912"/>
                    <a:pt x="28" y="984"/>
                  </a:cubicBezTo>
                  <a:cubicBezTo>
                    <a:pt x="17" y="1030"/>
                    <a:pt x="11" y="1075"/>
                    <a:pt x="5" y="1120"/>
                  </a:cubicBezTo>
                  <a:cubicBezTo>
                    <a:pt x="3" y="1147"/>
                    <a:pt x="1" y="1173"/>
                    <a:pt x="3" y="1198"/>
                  </a:cubicBezTo>
                  <a:cubicBezTo>
                    <a:pt x="3" y="1243"/>
                    <a:pt x="11" y="1288"/>
                    <a:pt x="17" y="1332"/>
                  </a:cubicBezTo>
                  <a:cubicBezTo>
                    <a:pt x="23" y="1358"/>
                    <a:pt x="30" y="1383"/>
                    <a:pt x="38" y="1408"/>
                  </a:cubicBezTo>
                  <a:cubicBezTo>
                    <a:pt x="52" y="1449"/>
                    <a:pt x="71" y="1490"/>
                    <a:pt x="91" y="1529"/>
                  </a:cubicBezTo>
                  <a:cubicBezTo>
                    <a:pt x="112" y="1566"/>
                    <a:pt x="141" y="1603"/>
                    <a:pt x="167" y="1636"/>
                  </a:cubicBezTo>
                  <a:cubicBezTo>
                    <a:pt x="217" y="1695"/>
                    <a:pt x="278" y="1747"/>
                    <a:pt x="344" y="1781"/>
                  </a:cubicBezTo>
                  <a:cubicBezTo>
                    <a:pt x="387" y="1804"/>
                    <a:pt x="430" y="1823"/>
                    <a:pt x="475" y="1839"/>
                  </a:cubicBezTo>
                  <a:cubicBezTo>
                    <a:pt x="502" y="1847"/>
                    <a:pt x="531" y="1855"/>
                    <a:pt x="558" y="1860"/>
                  </a:cubicBezTo>
                  <a:cubicBezTo>
                    <a:pt x="607" y="1866"/>
                    <a:pt x="654" y="1874"/>
                    <a:pt x="701" y="1874"/>
                  </a:cubicBezTo>
                  <a:cubicBezTo>
                    <a:pt x="751" y="1872"/>
                    <a:pt x="800" y="1866"/>
                    <a:pt x="847" y="1860"/>
                  </a:cubicBezTo>
                  <a:cubicBezTo>
                    <a:pt x="907" y="1849"/>
                    <a:pt x="966" y="1833"/>
                    <a:pt x="1022" y="1810"/>
                  </a:cubicBezTo>
                  <a:cubicBezTo>
                    <a:pt x="1100" y="1779"/>
                    <a:pt x="1174" y="1747"/>
                    <a:pt x="1244" y="1699"/>
                  </a:cubicBezTo>
                  <a:cubicBezTo>
                    <a:pt x="1312" y="1654"/>
                    <a:pt x="1375" y="1605"/>
                    <a:pt x="1435" y="1549"/>
                  </a:cubicBezTo>
                  <a:cubicBezTo>
                    <a:pt x="1494" y="1494"/>
                    <a:pt x="1546" y="1432"/>
                    <a:pt x="1595" y="1369"/>
                  </a:cubicBezTo>
                  <a:cubicBezTo>
                    <a:pt x="1764" y="1149"/>
                    <a:pt x="1879" y="894"/>
                    <a:pt x="2037" y="668"/>
                  </a:cubicBezTo>
                  <a:cubicBezTo>
                    <a:pt x="2037" y="667"/>
                    <a:pt x="2038" y="666"/>
                    <a:pt x="2038" y="666"/>
                  </a:cubicBezTo>
                  <a:lnTo>
                    <a:pt x="2038" y="666"/>
                  </a:lnTo>
                  <a:cubicBezTo>
                    <a:pt x="2039" y="733"/>
                    <a:pt x="2040" y="800"/>
                    <a:pt x="2041" y="867"/>
                  </a:cubicBezTo>
                  <a:cubicBezTo>
                    <a:pt x="2043" y="1075"/>
                    <a:pt x="2045" y="1282"/>
                    <a:pt x="2047" y="1490"/>
                  </a:cubicBezTo>
                  <a:cubicBezTo>
                    <a:pt x="2047" y="1547"/>
                    <a:pt x="2047" y="1605"/>
                    <a:pt x="2049" y="1662"/>
                  </a:cubicBezTo>
                  <a:cubicBezTo>
                    <a:pt x="2049" y="1720"/>
                    <a:pt x="2055" y="1784"/>
                    <a:pt x="2057" y="1843"/>
                  </a:cubicBezTo>
                  <a:cubicBezTo>
                    <a:pt x="2057" y="1892"/>
                    <a:pt x="2078" y="1944"/>
                    <a:pt x="2113" y="1981"/>
                  </a:cubicBezTo>
                  <a:cubicBezTo>
                    <a:pt x="2146" y="2012"/>
                    <a:pt x="2199" y="2038"/>
                    <a:pt x="2247" y="2038"/>
                  </a:cubicBezTo>
                  <a:cubicBezTo>
                    <a:pt x="2249" y="2038"/>
                    <a:pt x="2251" y="2038"/>
                    <a:pt x="2253" y="2038"/>
                  </a:cubicBezTo>
                  <a:cubicBezTo>
                    <a:pt x="2300" y="2036"/>
                    <a:pt x="2355" y="2018"/>
                    <a:pt x="2390" y="1981"/>
                  </a:cubicBezTo>
                  <a:cubicBezTo>
                    <a:pt x="2425" y="1942"/>
                    <a:pt x="2448" y="1894"/>
                    <a:pt x="2448" y="1843"/>
                  </a:cubicBezTo>
                  <a:cubicBezTo>
                    <a:pt x="2446" y="1790"/>
                    <a:pt x="2450" y="1736"/>
                    <a:pt x="2448" y="1683"/>
                  </a:cubicBezTo>
                  <a:cubicBezTo>
                    <a:pt x="2446" y="1629"/>
                    <a:pt x="2446" y="1580"/>
                    <a:pt x="2444" y="1529"/>
                  </a:cubicBezTo>
                  <a:cubicBezTo>
                    <a:pt x="2442" y="1424"/>
                    <a:pt x="2437" y="1319"/>
                    <a:pt x="2435" y="1214"/>
                  </a:cubicBezTo>
                  <a:cubicBezTo>
                    <a:pt x="2427" y="1007"/>
                    <a:pt x="2421" y="799"/>
                    <a:pt x="2415" y="592"/>
                  </a:cubicBezTo>
                  <a:cubicBezTo>
                    <a:pt x="2413" y="534"/>
                    <a:pt x="2413" y="477"/>
                    <a:pt x="2411" y="419"/>
                  </a:cubicBezTo>
                  <a:cubicBezTo>
                    <a:pt x="2409" y="362"/>
                    <a:pt x="2405" y="300"/>
                    <a:pt x="2400" y="239"/>
                  </a:cubicBezTo>
                  <a:cubicBezTo>
                    <a:pt x="2400" y="208"/>
                    <a:pt x="2392" y="177"/>
                    <a:pt x="2376" y="148"/>
                  </a:cubicBezTo>
                  <a:cubicBezTo>
                    <a:pt x="2359" y="121"/>
                    <a:pt x="2337" y="101"/>
                    <a:pt x="2310" y="85"/>
                  </a:cubicBezTo>
                  <a:cubicBezTo>
                    <a:pt x="2283" y="68"/>
                    <a:pt x="2253" y="60"/>
                    <a:pt x="2220" y="60"/>
                  </a:cubicBezTo>
                  <a:cubicBezTo>
                    <a:pt x="2197" y="60"/>
                    <a:pt x="2175" y="64"/>
                    <a:pt x="2154" y="72"/>
                  </a:cubicBezTo>
                  <a:lnTo>
                    <a:pt x="2154" y="72"/>
                  </a:lnTo>
                  <a:cubicBezTo>
                    <a:pt x="2131" y="28"/>
                    <a:pt x="2087" y="1"/>
                    <a:pt x="2039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2"/>
            <p:cNvSpPr/>
            <p:nvPr/>
          </p:nvSpPr>
          <p:spPr>
            <a:xfrm>
              <a:off x="6964550" y="4017875"/>
              <a:ext cx="53075" cy="54075"/>
            </a:xfrm>
            <a:custGeom>
              <a:avLst/>
              <a:gdLst/>
              <a:ahLst/>
              <a:cxnLst/>
              <a:rect l="l" t="t" r="r" b="b"/>
              <a:pathLst>
                <a:path w="2123" h="2163" extrusionOk="0">
                  <a:moveTo>
                    <a:pt x="648" y="233"/>
                  </a:moveTo>
                  <a:cubicBezTo>
                    <a:pt x="649" y="234"/>
                    <a:pt x="651" y="234"/>
                    <a:pt x="652" y="234"/>
                  </a:cubicBezTo>
                  <a:lnTo>
                    <a:pt x="648" y="233"/>
                  </a:lnTo>
                  <a:close/>
                  <a:moveTo>
                    <a:pt x="428" y="256"/>
                  </a:moveTo>
                  <a:lnTo>
                    <a:pt x="416" y="261"/>
                  </a:lnTo>
                  <a:cubicBezTo>
                    <a:pt x="420" y="259"/>
                    <a:pt x="424" y="257"/>
                    <a:pt x="428" y="256"/>
                  </a:cubicBezTo>
                  <a:close/>
                  <a:moveTo>
                    <a:pt x="749" y="261"/>
                  </a:moveTo>
                  <a:lnTo>
                    <a:pt x="749" y="261"/>
                  </a:lnTo>
                  <a:cubicBezTo>
                    <a:pt x="752" y="262"/>
                    <a:pt x="755" y="263"/>
                    <a:pt x="759" y="265"/>
                  </a:cubicBezTo>
                  <a:lnTo>
                    <a:pt x="759" y="265"/>
                  </a:lnTo>
                  <a:lnTo>
                    <a:pt x="749" y="261"/>
                  </a:lnTo>
                  <a:close/>
                  <a:moveTo>
                    <a:pt x="911" y="353"/>
                  </a:moveTo>
                  <a:cubicBezTo>
                    <a:pt x="917" y="357"/>
                    <a:pt x="922" y="361"/>
                    <a:pt x="927" y="365"/>
                  </a:cubicBezTo>
                  <a:lnTo>
                    <a:pt x="911" y="353"/>
                  </a:lnTo>
                  <a:close/>
                  <a:moveTo>
                    <a:pt x="1044" y="483"/>
                  </a:moveTo>
                  <a:lnTo>
                    <a:pt x="1044" y="483"/>
                  </a:lnTo>
                  <a:cubicBezTo>
                    <a:pt x="1046" y="485"/>
                    <a:pt x="1049" y="488"/>
                    <a:pt x="1051" y="491"/>
                  </a:cubicBezTo>
                  <a:lnTo>
                    <a:pt x="1051" y="491"/>
                  </a:lnTo>
                  <a:lnTo>
                    <a:pt x="1044" y="483"/>
                  </a:lnTo>
                  <a:close/>
                  <a:moveTo>
                    <a:pt x="156" y="564"/>
                  </a:moveTo>
                  <a:cubicBezTo>
                    <a:pt x="156" y="564"/>
                    <a:pt x="156" y="565"/>
                    <a:pt x="155" y="567"/>
                  </a:cubicBezTo>
                  <a:cubicBezTo>
                    <a:pt x="155" y="567"/>
                    <a:pt x="155" y="567"/>
                    <a:pt x="155" y="568"/>
                  </a:cubicBezTo>
                  <a:lnTo>
                    <a:pt x="155" y="568"/>
                  </a:lnTo>
                  <a:cubicBezTo>
                    <a:pt x="156" y="565"/>
                    <a:pt x="156" y="564"/>
                    <a:pt x="156" y="564"/>
                  </a:cubicBezTo>
                  <a:close/>
                  <a:moveTo>
                    <a:pt x="1227" y="898"/>
                  </a:moveTo>
                  <a:cubicBezTo>
                    <a:pt x="1228" y="902"/>
                    <a:pt x="1228" y="907"/>
                    <a:pt x="1229" y="912"/>
                  </a:cubicBezTo>
                  <a:lnTo>
                    <a:pt x="1229" y="912"/>
                  </a:lnTo>
                  <a:lnTo>
                    <a:pt x="1227" y="898"/>
                  </a:lnTo>
                  <a:close/>
                  <a:moveTo>
                    <a:pt x="604" y="1"/>
                  </a:moveTo>
                  <a:cubicBezTo>
                    <a:pt x="505" y="1"/>
                    <a:pt x="408" y="24"/>
                    <a:pt x="321" y="76"/>
                  </a:cubicBezTo>
                  <a:cubicBezTo>
                    <a:pt x="233" y="127"/>
                    <a:pt x="159" y="203"/>
                    <a:pt x="103" y="289"/>
                  </a:cubicBezTo>
                  <a:cubicBezTo>
                    <a:pt x="77" y="330"/>
                    <a:pt x="54" y="376"/>
                    <a:pt x="38" y="423"/>
                  </a:cubicBezTo>
                  <a:cubicBezTo>
                    <a:pt x="29" y="443"/>
                    <a:pt x="21" y="464"/>
                    <a:pt x="17" y="485"/>
                  </a:cubicBezTo>
                  <a:cubicBezTo>
                    <a:pt x="15" y="489"/>
                    <a:pt x="13" y="495"/>
                    <a:pt x="13" y="499"/>
                  </a:cubicBezTo>
                  <a:lnTo>
                    <a:pt x="10" y="514"/>
                  </a:lnTo>
                  <a:lnTo>
                    <a:pt x="10" y="514"/>
                  </a:lnTo>
                  <a:cubicBezTo>
                    <a:pt x="11" y="511"/>
                    <a:pt x="11" y="507"/>
                    <a:pt x="11" y="507"/>
                  </a:cubicBezTo>
                  <a:lnTo>
                    <a:pt x="11" y="507"/>
                  </a:lnTo>
                  <a:lnTo>
                    <a:pt x="9" y="522"/>
                  </a:lnTo>
                  <a:lnTo>
                    <a:pt x="10" y="514"/>
                  </a:lnTo>
                  <a:lnTo>
                    <a:pt x="10" y="514"/>
                  </a:lnTo>
                  <a:cubicBezTo>
                    <a:pt x="10" y="519"/>
                    <a:pt x="9" y="524"/>
                    <a:pt x="9" y="524"/>
                  </a:cubicBezTo>
                  <a:cubicBezTo>
                    <a:pt x="9" y="524"/>
                    <a:pt x="9" y="524"/>
                    <a:pt x="9" y="524"/>
                  </a:cubicBezTo>
                  <a:cubicBezTo>
                    <a:pt x="7" y="538"/>
                    <a:pt x="5" y="550"/>
                    <a:pt x="5" y="564"/>
                  </a:cubicBezTo>
                  <a:lnTo>
                    <a:pt x="5" y="564"/>
                  </a:lnTo>
                  <a:cubicBezTo>
                    <a:pt x="5" y="560"/>
                    <a:pt x="6" y="554"/>
                    <a:pt x="6" y="554"/>
                  </a:cubicBezTo>
                  <a:lnTo>
                    <a:pt x="6" y="554"/>
                  </a:lnTo>
                  <a:cubicBezTo>
                    <a:pt x="6" y="554"/>
                    <a:pt x="6" y="556"/>
                    <a:pt x="5" y="565"/>
                  </a:cubicBezTo>
                  <a:cubicBezTo>
                    <a:pt x="5" y="565"/>
                    <a:pt x="5" y="564"/>
                    <a:pt x="5" y="564"/>
                  </a:cubicBezTo>
                  <a:lnTo>
                    <a:pt x="5" y="564"/>
                  </a:lnTo>
                  <a:cubicBezTo>
                    <a:pt x="5" y="566"/>
                    <a:pt x="4" y="568"/>
                    <a:pt x="4" y="568"/>
                  </a:cubicBezTo>
                  <a:cubicBezTo>
                    <a:pt x="4" y="568"/>
                    <a:pt x="5" y="567"/>
                    <a:pt x="5" y="565"/>
                  </a:cubicBezTo>
                  <a:lnTo>
                    <a:pt x="5" y="565"/>
                  </a:lnTo>
                  <a:cubicBezTo>
                    <a:pt x="5" y="571"/>
                    <a:pt x="3" y="575"/>
                    <a:pt x="3" y="581"/>
                  </a:cubicBezTo>
                  <a:cubicBezTo>
                    <a:pt x="3" y="585"/>
                    <a:pt x="3" y="589"/>
                    <a:pt x="3" y="595"/>
                  </a:cubicBezTo>
                  <a:cubicBezTo>
                    <a:pt x="1" y="606"/>
                    <a:pt x="1" y="616"/>
                    <a:pt x="1" y="628"/>
                  </a:cubicBezTo>
                  <a:cubicBezTo>
                    <a:pt x="1" y="653"/>
                    <a:pt x="3" y="678"/>
                    <a:pt x="7" y="702"/>
                  </a:cubicBezTo>
                  <a:cubicBezTo>
                    <a:pt x="15" y="741"/>
                    <a:pt x="23" y="782"/>
                    <a:pt x="38" y="819"/>
                  </a:cubicBezTo>
                  <a:cubicBezTo>
                    <a:pt x="45" y="840"/>
                    <a:pt x="53" y="861"/>
                    <a:pt x="67" y="878"/>
                  </a:cubicBezTo>
                  <a:lnTo>
                    <a:pt x="67" y="878"/>
                  </a:lnTo>
                  <a:lnTo>
                    <a:pt x="64" y="875"/>
                  </a:lnTo>
                  <a:lnTo>
                    <a:pt x="64" y="875"/>
                  </a:lnTo>
                  <a:cubicBezTo>
                    <a:pt x="101" y="922"/>
                    <a:pt x="145" y="961"/>
                    <a:pt x="196" y="988"/>
                  </a:cubicBezTo>
                  <a:cubicBezTo>
                    <a:pt x="200" y="990"/>
                    <a:pt x="204" y="991"/>
                    <a:pt x="207" y="991"/>
                  </a:cubicBezTo>
                  <a:cubicBezTo>
                    <a:pt x="225" y="991"/>
                    <a:pt x="236" y="970"/>
                    <a:pt x="223" y="955"/>
                  </a:cubicBezTo>
                  <a:lnTo>
                    <a:pt x="223" y="953"/>
                  </a:lnTo>
                  <a:cubicBezTo>
                    <a:pt x="206" y="934"/>
                    <a:pt x="190" y="914"/>
                    <a:pt x="177" y="891"/>
                  </a:cubicBezTo>
                  <a:cubicBezTo>
                    <a:pt x="171" y="881"/>
                    <a:pt x="165" y="871"/>
                    <a:pt x="161" y="858"/>
                  </a:cubicBezTo>
                  <a:cubicBezTo>
                    <a:pt x="159" y="854"/>
                    <a:pt x="159" y="852"/>
                    <a:pt x="157" y="848"/>
                  </a:cubicBezTo>
                  <a:cubicBezTo>
                    <a:pt x="157" y="846"/>
                    <a:pt x="155" y="844"/>
                    <a:pt x="155" y="842"/>
                  </a:cubicBezTo>
                  <a:cubicBezTo>
                    <a:pt x="155" y="842"/>
                    <a:pt x="155" y="842"/>
                    <a:pt x="155" y="842"/>
                  </a:cubicBezTo>
                  <a:lnTo>
                    <a:pt x="155" y="842"/>
                  </a:lnTo>
                  <a:cubicBezTo>
                    <a:pt x="154" y="835"/>
                    <a:pt x="152" y="828"/>
                    <a:pt x="149" y="821"/>
                  </a:cubicBezTo>
                  <a:cubicBezTo>
                    <a:pt x="147" y="819"/>
                    <a:pt x="147" y="819"/>
                    <a:pt x="147" y="819"/>
                  </a:cubicBezTo>
                  <a:lnTo>
                    <a:pt x="147" y="819"/>
                  </a:lnTo>
                  <a:cubicBezTo>
                    <a:pt x="147" y="819"/>
                    <a:pt x="147" y="819"/>
                    <a:pt x="147" y="819"/>
                  </a:cubicBezTo>
                  <a:lnTo>
                    <a:pt x="147" y="819"/>
                  </a:lnTo>
                  <a:cubicBezTo>
                    <a:pt x="145" y="817"/>
                    <a:pt x="145" y="815"/>
                    <a:pt x="145" y="813"/>
                  </a:cubicBezTo>
                  <a:cubicBezTo>
                    <a:pt x="142" y="807"/>
                    <a:pt x="140" y="803"/>
                    <a:pt x="138" y="797"/>
                  </a:cubicBezTo>
                  <a:cubicBezTo>
                    <a:pt x="134" y="785"/>
                    <a:pt x="132" y="772"/>
                    <a:pt x="128" y="758"/>
                  </a:cubicBezTo>
                  <a:cubicBezTo>
                    <a:pt x="128" y="752"/>
                    <a:pt x="126" y="748"/>
                    <a:pt x="126" y="741"/>
                  </a:cubicBezTo>
                  <a:lnTo>
                    <a:pt x="126" y="739"/>
                  </a:lnTo>
                  <a:cubicBezTo>
                    <a:pt x="126" y="736"/>
                    <a:pt x="125" y="733"/>
                    <a:pt x="125" y="731"/>
                  </a:cubicBezTo>
                  <a:lnTo>
                    <a:pt x="125" y="731"/>
                  </a:lnTo>
                  <a:cubicBezTo>
                    <a:pt x="125" y="727"/>
                    <a:pt x="124" y="718"/>
                    <a:pt x="126" y="717"/>
                  </a:cubicBezTo>
                  <a:cubicBezTo>
                    <a:pt x="126" y="708"/>
                    <a:pt x="126" y="702"/>
                    <a:pt x="126" y="694"/>
                  </a:cubicBezTo>
                  <a:lnTo>
                    <a:pt x="126" y="690"/>
                  </a:lnTo>
                  <a:cubicBezTo>
                    <a:pt x="126" y="697"/>
                    <a:pt x="126" y="701"/>
                    <a:pt x="126" y="701"/>
                  </a:cubicBezTo>
                  <a:cubicBezTo>
                    <a:pt x="126" y="701"/>
                    <a:pt x="127" y="695"/>
                    <a:pt x="128" y="684"/>
                  </a:cubicBezTo>
                  <a:lnTo>
                    <a:pt x="128" y="678"/>
                  </a:lnTo>
                  <a:cubicBezTo>
                    <a:pt x="128" y="672"/>
                    <a:pt x="129" y="668"/>
                    <a:pt x="130" y="664"/>
                  </a:cubicBezTo>
                  <a:lnTo>
                    <a:pt x="130" y="664"/>
                  </a:lnTo>
                  <a:cubicBezTo>
                    <a:pt x="129" y="666"/>
                    <a:pt x="129" y="667"/>
                    <a:pt x="129" y="667"/>
                  </a:cubicBezTo>
                  <a:cubicBezTo>
                    <a:pt x="129" y="667"/>
                    <a:pt x="131" y="655"/>
                    <a:pt x="132" y="651"/>
                  </a:cubicBezTo>
                  <a:cubicBezTo>
                    <a:pt x="132" y="645"/>
                    <a:pt x="134" y="639"/>
                    <a:pt x="134" y="632"/>
                  </a:cubicBezTo>
                  <a:cubicBezTo>
                    <a:pt x="136" y="624"/>
                    <a:pt x="138" y="618"/>
                    <a:pt x="140" y="612"/>
                  </a:cubicBezTo>
                  <a:cubicBezTo>
                    <a:pt x="142" y="607"/>
                    <a:pt x="145" y="599"/>
                    <a:pt x="145" y="599"/>
                  </a:cubicBezTo>
                  <a:lnTo>
                    <a:pt x="145" y="599"/>
                  </a:lnTo>
                  <a:cubicBezTo>
                    <a:pt x="145" y="599"/>
                    <a:pt x="143" y="602"/>
                    <a:pt x="138" y="610"/>
                  </a:cubicBezTo>
                  <a:cubicBezTo>
                    <a:pt x="145" y="600"/>
                    <a:pt x="147" y="587"/>
                    <a:pt x="151" y="577"/>
                  </a:cubicBezTo>
                  <a:cubicBezTo>
                    <a:pt x="152" y="573"/>
                    <a:pt x="154" y="570"/>
                    <a:pt x="155" y="568"/>
                  </a:cubicBezTo>
                  <a:lnTo>
                    <a:pt x="155" y="568"/>
                  </a:lnTo>
                  <a:cubicBezTo>
                    <a:pt x="153" y="571"/>
                    <a:pt x="151" y="575"/>
                    <a:pt x="151" y="575"/>
                  </a:cubicBezTo>
                  <a:cubicBezTo>
                    <a:pt x="151" y="575"/>
                    <a:pt x="152" y="574"/>
                    <a:pt x="153" y="571"/>
                  </a:cubicBezTo>
                  <a:cubicBezTo>
                    <a:pt x="160" y="555"/>
                    <a:pt x="166" y="541"/>
                    <a:pt x="172" y="526"/>
                  </a:cubicBezTo>
                  <a:lnTo>
                    <a:pt x="172" y="526"/>
                  </a:lnTo>
                  <a:cubicBezTo>
                    <a:pt x="171" y="530"/>
                    <a:pt x="170" y="532"/>
                    <a:pt x="170" y="532"/>
                  </a:cubicBezTo>
                  <a:cubicBezTo>
                    <a:pt x="170" y="532"/>
                    <a:pt x="172" y="527"/>
                    <a:pt x="174" y="522"/>
                  </a:cubicBezTo>
                  <a:lnTo>
                    <a:pt x="174" y="522"/>
                  </a:lnTo>
                  <a:cubicBezTo>
                    <a:pt x="174" y="521"/>
                    <a:pt x="175" y="519"/>
                    <a:pt x="175" y="517"/>
                  </a:cubicBezTo>
                  <a:cubicBezTo>
                    <a:pt x="179" y="511"/>
                    <a:pt x="184" y="503"/>
                    <a:pt x="186" y="497"/>
                  </a:cubicBezTo>
                  <a:cubicBezTo>
                    <a:pt x="198" y="472"/>
                    <a:pt x="212" y="448"/>
                    <a:pt x="227" y="425"/>
                  </a:cubicBezTo>
                  <a:cubicBezTo>
                    <a:pt x="233" y="419"/>
                    <a:pt x="237" y="413"/>
                    <a:pt x="241" y="404"/>
                  </a:cubicBezTo>
                  <a:cubicBezTo>
                    <a:pt x="242" y="403"/>
                    <a:pt x="243" y="403"/>
                    <a:pt x="245" y="401"/>
                  </a:cubicBezTo>
                  <a:lnTo>
                    <a:pt x="245" y="401"/>
                  </a:lnTo>
                  <a:cubicBezTo>
                    <a:pt x="242" y="405"/>
                    <a:pt x="239" y="409"/>
                    <a:pt x="239" y="409"/>
                  </a:cubicBezTo>
                  <a:cubicBezTo>
                    <a:pt x="239" y="409"/>
                    <a:pt x="240" y="408"/>
                    <a:pt x="243" y="404"/>
                  </a:cubicBezTo>
                  <a:cubicBezTo>
                    <a:pt x="253" y="392"/>
                    <a:pt x="264" y="380"/>
                    <a:pt x="274" y="370"/>
                  </a:cubicBezTo>
                  <a:cubicBezTo>
                    <a:pt x="291" y="348"/>
                    <a:pt x="312" y="330"/>
                    <a:pt x="333" y="313"/>
                  </a:cubicBezTo>
                  <a:lnTo>
                    <a:pt x="333" y="313"/>
                  </a:lnTo>
                  <a:cubicBezTo>
                    <a:pt x="366" y="289"/>
                    <a:pt x="400" y="269"/>
                    <a:pt x="438" y="252"/>
                  </a:cubicBezTo>
                  <a:lnTo>
                    <a:pt x="438" y="252"/>
                  </a:lnTo>
                  <a:cubicBezTo>
                    <a:pt x="466" y="243"/>
                    <a:pt x="494" y="236"/>
                    <a:pt x="524" y="231"/>
                  </a:cubicBezTo>
                  <a:lnTo>
                    <a:pt x="524" y="231"/>
                  </a:lnTo>
                  <a:cubicBezTo>
                    <a:pt x="539" y="229"/>
                    <a:pt x="555" y="228"/>
                    <a:pt x="571" y="228"/>
                  </a:cubicBezTo>
                  <a:cubicBezTo>
                    <a:pt x="591" y="228"/>
                    <a:pt x="612" y="229"/>
                    <a:pt x="632" y="231"/>
                  </a:cubicBezTo>
                  <a:lnTo>
                    <a:pt x="632" y="231"/>
                  </a:lnTo>
                  <a:cubicBezTo>
                    <a:pt x="680" y="239"/>
                    <a:pt x="725" y="252"/>
                    <a:pt x="768" y="269"/>
                  </a:cubicBezTo>
                  <a:lnTo>
                    <a:pt x="768" y="269"/>
                  </a:lnTo>
                  <a:cubicBezTo>
                    <a:pt x="817" y="291"/>
                    <a:pt x="863" y="319"/>
                    <a:pt x="906" y="349"/>
                  </a:cubicBezTo>
                  <a:lnTo>
                    <a:pt x="906" y="349"/>
                  </a:lnTo>
                  <a:cubicBezTo>
                    <a:pt x="962" y="395"/>
                    <a:pt x="1014" y="446"/>
                    <a:pt x="1059" y="503"/>
                  </a:cubicBezTo>
                  <a:lnTo>
                    <a:pt x="1059" y="503"/>
                  </a:lnTo>
                  <a:cubicBezTo>
                    <a:pt x="1104" y="565"/>
                    <a:pt x="1144" y="634"/>
                    <a:pt x="1174" y="706"/>
                  </a:cubicBezTo>
                  <a:lnTo>
                    <a:pt x="1161" y="676"/>
                  </a:lnTo>
                  <a:lnTo>
                    <a:pt x="1161" y="676"/>
                  </a:lnTo>
                  <a:cubicBezTo>
                    <a:pt x="1196" y="756"/>
                    <a:pt x="1218" y="840"/>
                    <a:pt x="1230" y="926"/>
                  </a:cubicBezTo>
                  <a:lnTo>
                    <a:pt x="1230" y="926"/>
                  </a:lnTo>
                  <a:cubicBezTo>
                    <a:pt x="1242" y="1042"/>
                    <a:pt x="1239" y="1158"/>
                    <a:pt x="1226" y="1272"/>
                  </a:cubicBezTo>
                  <a:lnTo>
                    <a:pt x="1226" y="1272"/>
                  </a:lnTo>
                  <a:cubicBezTo>
                    <a:pt x="1219" y="1323"/>
                    <a:pt x="1209" y="1374"/>
                    <a:pt x="1199" y="1424"/>
                  </a:cubicBezTo>
                  <a:lnTo>
                    <a:pt x="1199" y="1424"/>
                  </a:lnTo>
                  <a:cubicBezTo>
                    <a:pt x="1181" y="1473"/>
                    <a:pt x="1163" y="1522"/>
                    <a:pt x="1147" y="1571"/>
                  </a:cubicBezTo>
                  <a:cubicBezTo>
                    <a:pt x="1100" y="1713"/>
                    <a:pt x="1059" y="1857"/>
                    <a:pt x="1026" y="2001"/>
                  </a:cubicBezTo>
                  <a:cubicBezTo>
                    <a:pt x="1018" y="2036"/>
                    <a:pt x="1022" y="2071"/>
                    <a:pt x="1038" y="2099"/>
                  </a:cubicBezTo>
                  <a:cubicBezTo>
                    <a:pt x="1053" y="2126"/>
                    <a:pt x="1083" y="2153"/>
                    <a:pt x="1114" y="2159"/>
                  </a:cubicBezTo>
                  <a:cubicBezTo>
                    <a:pt x="1125" y="2161"/>
                    <a:pt x="1136" y="2163"/>
                    <a:pt x="1147" y="2163"/>
                  </a:cubicBezTo>
                  <a:cubicBezTo>
                    <a:pt x="1204" y="2163"/>
                    <a:pt x="1252" y="2126"/>
                    <a:pt x="1272" y="2071"/>
                  </a:cubicBezTo>
                  <a:cubicBezTo>
                    <a:pt x="1333" y="1894"/>
                    <a:pt x="1392" y="1715"/>
                    <a:pt x="1433" y="1532"/>
                  </a:cubicBezTo>
                  <a:lnTo>
                    <a:pt x="1433" y="1532"/>
                  </a:lnTo>
                  <a:cubicBezTo>
                    <a:pt x="1440" y="1512"/>
                    <a:pt x="1448" y="1492"/>
                    <a:pt x="1455" y="1473"/>
                  </a:cubicBezTo>
                  <a:cubicBezTo>
                    <a:pt x="1476" y="1417"/>
                    <a:pt x="1498" y="1364"/>
                    <a:pt x="1521" y="1308"/>
                  </a:cubicBezTo>
                  <a:lnTo>
                    <a:pt x="1521" y="1308"/>
                  </a:lnTo>
                  <a:lnTo>
                    <a:pt x="1509" y="1339"/>
                  </a:lnTo>
                  <a:cubicBezTo>
                    <a:pt x="1632" y="1047"/>
                    <a:pt x="1784" y="766"/>
                    <a:pt x="1961" y="503"/>
                  </a:cubicBezTo>
                  <a:cubicBezTo>
                    <a:pt x="1987" y="466"/>
                    <a:pt x="2012" y="429"/>
                    <a:pt x="2039" y="392"/>
                  </a:cubicBezTo>
                  <a:cubicBezTo>
                    <a:pt x="2063" y="355"/>
                    <a:pt x="2080" y="312"/>
                    <a:pt x="2098" y="273"/>
                  </a:cubicBezTo>
                  <a:cubicBezTo>
                    <a:pt x="2123" y="224"/>
                    <a:pt x="2117" y="166"/>
                    <a:pt x="2072" y="131"/>
                  </a:cubicBezTo>
                  <a:cubicBezTo>
                    <a:pt x="2051" y="115"/>
                    <a:pt x="2027" y="107"/>
                    <a:pt x="2005" y="107"/>
                  </a:cubicBezTo>
                  <a:cubicBezTo>
                    <a:pt x="1976" y="107"/>
                    <a:pt x="1949" y="119"/>
                    <a:pt x="1926" y="139"/>
                  </a:cubicBezTo>
                  <a:cubicBezTo>
                    <a:pt x="1901" y="162"/>
                    <a:pt x="1876" y="183"/>
                    <a:pt x="1852" y="207"/>
                  </a:cubicBezTo>
                  <a:cubicBezTo>
                    <a:pt x="1823" y="234"/>
                    <a:pt x="1798" y="273"/>
                    <a:pt x="1776" y="308"/>
                  </a:cubicBezTo>
                  <a:cubicBezTo>
                    <a:pt x="1739" y="361"/>
                    <a:pt x="1702" y="417"/>
                    <a:pt x="1667" y="474"/>
                  </a:cubicBezTo>
                  <a:cubicBezTo>
                    <a:pt x="1595" y="585"/>
                    <a:pt x="1529" y="700"/>
                    <a:pt x="1468" y="817"/>
                  </a:cubicBezTo>
                  <a:cubicBezTo>
                    <a:pt x="1467" y="819"/>
                    <a:pt x="1466" y="820"/>
                    <a:pt x="1465" y="822"/>
                  </a:cubicBezTo>
                  <a:lnTo>
                    <a:pt x="1465" y="822"/>
                  </a:lnTo>
                  <a:cubicBezTo>
                    <a:pt x="1459" y="788"/>
                    <a:pt x="1451" y="754"/>
                    <a:pt x="1441" y="721"/>
                  </a:cubicBezTo>
                  <a:cubicBezTo>
                    <a:pt x="1406" y="604"/>
                    <a:pt x="1350" y="489"/>
                    <a:pt x="1279" y="388"/>
                  </a:cubicBezTo>
                  <a:cubicBezTo>
                    <a:pt x="1203" y="281"/>
                    <a:pt x="1110" y="189"/>
                    <a:pt x="999" y="117"/>
                  </a:cubicBezTo>
                  <a:cubicBezTo>
                    <a:pt x="888" y="45"/>
                    <a:pt x="765" y="10"/>
                    <a:pt x="640" y="2"/>
                  </a:cubicBezTo>
                  <a:cubicBezTo>
                    <a:pt x="628" y="1"/>
                    <a:pt x="616" y="1"/>
                    <a:pt x="604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3" name="Google Shape;3383;p34"/>
          <p:cNvGrpSpPr/>
          <p:nvPr/>
        </p:nvGrpSpPr>
        <p:grpSpPr>
          <a:xfrm rot="-4499947">
            <a:off x="8154468" y="1419452"/>
            <a:ext cx="539079" cy="348101"/>
            <a:chOff x="3941313" y="681850"/>
            <a:chExt cx="282625" cy="182500"/>
          </a:xfrm>
        </p:grpSpPr>
        <p:sp>
          <p:nvSpPr>
            <p:cNvPr id="3384" name="Google Shape;3384;p34"/>
            <p:cNvSpPr/>
            <p:nvPr/>
          </p:nvSpPr>
          <p:spPr>
            <a:xfrm>
              <a:off x="4082563" y="737050"/>
              <a:ext cx="122750" cy="113225"/>
            </a:xfrm>
            <a:custGeom>
              <a:avLst/>
              <a:gdLst/>
              <a:ahLst/>
              <a:cxnLst/>
              <a:rect l="l" t="t" r="r" b="b"/>
              <a:pathLst>
                <a:path w="4910" h="4529" extrusionOk="0">
                  <a:moveTo>
                    <a:pt x="1274" y="0"/>
                  </a:moveTo>
                  <a:lnTo>
                    <a:pt x="0" y="2970"/>
                  </a:lnTo>
                  <a:lnTo>
                    <a:pt x="3637" y="4529"/>
                  </a:lnTo>
                  <a:lnTo>
                    <a:pt x="4909" y="1557"/>
                  </a:lnTo>
                  <a:lnTo>
                    <a:pt x="12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4"/>
            <p:cNvSpPr/>
            <p:nvPr/>
          </p:nvSpPr>
          <p:spPr>
            <a:xfrm>
              <a:off x="4150263" y="755375"/>
              <a:ext cx="68825" cy="106900"/>
            </a:xfrm>
            <a:custGeom>
              <a:avLst/>
              <a:gdLst/>
              <a:ahLst/>
              <a:cxnLst/>
              <a:rect l="l" t="t" r="r" b="b"/>
              <a:pathLst>
                <a:path w="2753" h="4276" extrusionOk="0">
                  <a:moveTo>
                    <a:pt x="2115" y="0"/>
                  </a:moveTo>
                  <a:cubicBezTo>
                    <a:pt x="1638" y="0"/>
                    <a:pt x="962" y="731"/>
                    <a:pt x="517" y="1769"/>
                  </a:cubicBezTo>
                  <a:cubicBezTo>
                    <a:pt x="20" y="2932"/>
                    <a:pt x="1" y="4040"/>
                    <a:pt x="475" y="4243"/>
                  </a:cubicBezTo>
                  <a:cubicBezTo>
                    <a:pt x="526" y="4265"/>
                    <a:pt x="580" y="4275"/>
                    <a:pt x="637" y="4275"/>
                  </a:cubicBezTo>
                  <a:cubicBezTo>
                    <a:pt x="1114" y="4275"/>
                    <a:pt x="1790" y="3544"/>
                    <a:pt x="2236" y="2505"/>
                  </a:cubicBezTo>
                  <a:cubicBezTo>
                    <a:pt x="2733" y="1342"/>
                    <a:pt x="2752" y="236"/>
                    <a:pt x="2278" y="32"/>
                  </a:cubicBezTo>
                  <a:cubicBezTo>
                    <a:pt x="2227" y="11"/>
                    <a:pt x="2173" y="0"/>
                    <a:pt x="2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4"/>
            <p:cNvSpPr/>
            <p:nvPr/>
          </p:nvSpPr>
          <p:spPr>
            <a:xfrm>
              <a:off x="4155138" y="757450"/>
              <a:ext cx="68800" cy="106900"/>
            </a:xfrm>
            <a:custGeom>
              <a:avLst/>
              <a:gdLst/>
              <a:ahLst/>
              <a:cxnLst/>
              <a:rect l="l" t="t" r="r" b="b"/>
              <a:pathLst>
                <a:path w="2752" h="4276" extrusionOk="0">
                  <a:moveTo>
                    <a:pt x="2115" y="0"/>
                  </a:moveTo>
                  <a:cubicBezTo>
                    <a:pt x="1637" y="0"/>
                    <a:pt x="961" y="732"/>
                    <a:pt x="516" y="1769"/>
                  </a:cubicBezTo>
                  <a:cubicBezTo>
                    <a:pt x="19" y="2932"/>
                    <a:pt x="0" y="4040"/>
                    <a:pt x="474" y="4243"/>
                  </a:cubicBezTo>
                  <a:cubicBezTo>
                    <a:pt x="525" y="4265"/>
                    <a:pt x="579" y="4276"/>
                    <a:pt x="636" y="4276"/>
                  </a:cubicBezTo>
                  <a:cubicBezTo>
                    <a:pt x="1112" y="4276"/>
                    <a:pt x="1789" y="3543"/>
                    <a:pt x="2235" y="2506"/>
                  </a:cubicBezTo>
                  <a:cubicBezTo>
                    <a:pt x="2732" y="1342"/>
                    <a:pt x="2751" y="236"/>
                    <a:pt x="2277" y="32"/>
                  </a:cubicBezTo>
                  <a:cubicBezTo>
                    <a:pt x="2226" y="11"/>
                    <a:pt x="2172" y="0"/>
                    <a:pt x="2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4"/>
            <p:cNvSpPr/>
            <p:nvPr/>
          </p:nvSpPr>
          <p:spPr>
            <a:xfrm>
              <a:off x="4009213" y="681850"/>
              <a:ext cx="137925" cy="154700"/>
            </a:xfrm>
            <a:custGeom>
              <a:avLst/>
              <a:gdLst/>
              <a:ahLst/>
              <a:cxnLst/>
              <a:rect l="l" t="t" r="r" b="b"/>
              <a:pathLst>
                <a:path w="5517" h="6188" extrusionOk="0">
                  <a:moveTo>
                    <a:pt x="3466" y="0"/>
                  </a:moveTo>
                  <a:cubicBezTo>
                    <a:pt x="1332" y="390"/>
                    <a:pt x="0" y="4244"/>
                    <a:pt x="853" y="5814"/>
                  </a:cubicBezTo>
                  <a:lnTo>
                    <a:pt x="906" y="5861"/>
                  </a:lnTo>
                  <a:cubicBezTo>
                    <a:pt x="906" y="5861"/>
                    <a:pt x="1478" y="6187"/>
                    <a:pt x="2133" y="6187"/>
                  </a:cubicBezTo>
                  <a:cubicBezTo>
                    <a:pt x="2618" y="6187"/>
                    <a:pt x="3149" y="6009"/>
                    <a:pt x="3527" y="5386"/>
                  </a:cubicBezTo>
                  <a:cubicBezTo>
                    <a:pt x="3527" y="5386"/>
                    <a:pt x="2989" y="3944"/>
                    <a:pt x="4749" y="2377"/>
                  </a:cubicBezTo>
                  <a:cubicBezTo>
                    <a:pt x="4749" y="2377"/>
                    <a:pt x="5516" y="779"/>
                    <a:pt x="3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4"/>
            <p:cNvSpPr/>
            <p:nvPr/>
          </p:nvSpPr>
          <p:spPr>
            <a:xfrm>
              <a:off x="3941313" y="710075"/>
              <a:ext cx="110250" cy="54075"/>
            </a:xfrm>
            <a:custGeom>
              <a:avLst/>
              <a:gdLst/>
              <a:ahLst/>
              <a:cxnLst/>
              <a:rect l="l" t="t" r="r" b="b"/>
              <a:pathLst>
                <a:path w="4410" h="2163" extrusionOk="0">
                  <a:moveTo>
                    <a:pt x="1" y="1"/>
                  </a:moveTo>
                  <a:lnTo>
                    <a:pt x="4149" y="2162"/>
                  </a:lnTo>
                  <a:cubicBezTo>
                    <a:pt x="4149" y="2162"/>
                    <a:pt x="4255" y="1711"/>
                    <a:pt x="4408" y="1559"/>
                  </a:cubicBezTo>
                  <a:lnTo>
                    <a:pt x="4408" y="1559"/>
                  </a:lnTo>
                  <a:lnTo>
                    <a:pt x="4409" y="1560"/>
                  </a:lnTo>
                  <a:lnTo>
                    <a:pt x="4409" y="1558"/>
                  </a:lnTo>
                  <a:cubicBezTo>
                    <a:pt x="4409" y="1558"/>
                    <a:pt x="4408" y="1559"/>
                    <a:pt x="4408" y="1559"/>
                  </a:cubicBezTo>
                  <a:lnTo>
                    <a:pt x="4408" y="15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4"/>
            <p:cNvSpPr/>
            <p:nvPr/>
          </p:nvSpPr>
          <p:spPr>
            <a:xfrm>
              <a:off x="4012088" y="683675"/>
              <a:ext cx="137950" cy="154725"/>
            </a:xfrm>
            <a:custGeom>
              <a:avLst/>
              <a:gdLst/>
              <a:ahLst/>
              <a:cxnLst/>
              <a:rect l="l" t="t" r="r" b="b"/>
              <a:pathLst>
                <a:path w="5518" h="6189" extrusionOk="0">
                  <a:moveTo>
                    <a:pt x="3465" y="1"/>
                  </a:moveTo>
                  <a:cubicBezTo>
                    <a:pt x="1333" y="390"/>
                    <a:pt x="1" y="4245"/>
                    <a:pt x="852" y="5814"/>
                  </a:cubicBezTo>
                  <a:lnTo>
                    <a:pt x="905" y="5863"/>
                  </a:lnTo>
                  <a:cubicBezTo>
                    <a:pt x="905" y="5863"/>
                    <a:pt x="1477" y="6188"/>
                    <a:pt x="2132" y="6188"/>
                  </a:cubicBezTo>
                  <a:cubicBezTo>
                    <a:pt x="2617" y="6188"/>
                    <a:pt x="3148" y="6010"/>
                    <a:pt x="3527" y="5387"/>
                  </a:cubicBezTo>
                  <a:cubicBezTo>
                    <a:pt x="3527" y="5387"/>
                    <a:pt x="2990" y="3944"/>
                    <a:pt x="4750" y="2379"/>
                  </a:cubicBezTo>
                  <a:cubicBezTo>
                    <a:pt x="4750" y="2379"/>
                    <a:pt x="5517" y="782"/>
                    <a:pt x="34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4"/>
            <p:cNvSpPr/>
            <p:nvPr/>
          </p:nvSpPr>
          <p:spPr>
            <a:xfrm>
              <a:off x="4089763" y="743150"/>
              <a:ext cx="41100" cy="75200"/>
            </a:xfrm>
            <a:custGeom>
              <a:avLst/>
              <a:gdLst/>
              <a:ahLst/>
              <a:cxnLst/>
              <a:rect l="l" t="t" r="r" b="b"/>
              <a:pathLst>
                <a:path w="1644" h="3008" extrusionOk="0">
                  <a:moveTo>
                    <a:pt x="1643" y="0"/>
                  </a:moveTo>
                  <a:cubicBezTo>
                    <a:pt x="988" y="100"/>
                    <a:pt x="132" y="1310"/>
                    <a:pt x="188" y="2097"/>
                  </a:cubicBezTo>
                  <a:cubicBezTo>
                    <a:pt x="246" y="2914"/>
                    <a:pt x="421" y="3008"/>
                    <a:pt x="421" y="3008"/>
                  </a:cubicBezTo>
                  <a:cubicBezTo>
                    <a:pt x="0" y="1157"/>
                    <a:pt x="1643" y="0"/>
                    <a:pt x="1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4"/>
            <p:cNvSpPr/>
            <p:nvPr/>
          </p:nvSpPr>
          <p:spPr>
            <a:xfrm>
              <a:off x="4188738" y="766275"/>
              <a:ext cx="26700" cy="24850"/>
            </a:xfrm>
            <a:custGeom>
              <a:avLst/>
              <a:gdLst/>
              <a:ahLst/>
              <a:cxnLst/>
              <a:rect l="l" t="t" r="r" b="b"/>
              <a:pathLst>
                <a:path w="1068" h="994" extrusionOk="0">
                  <a:moveTo>
                    <a:pt x="686" y="1"/>
                  </a:moveTo>
                  <a:cubicBezTo>
                    <a:pt x="547" y="1"/>
                    <a:pt x="424" y="79"/>
                    <a:pt x="332" y="149"/>
                  </a:cubicBezTo>
                  <a:cubicBezTo>
                    <a:pt x="199" y="250"/>
                    <a:pt x="93" y="374"/>
                    <a:pt x="0" y="509"/>
                  </a:cubicBezTo>
                  <a:cubicBezTo>
                    <a:pt x="133" y="415"/>
                    <a:pt x="255" y="312"/>
                    <a:pt x="390" y="235"/>
                  </a:cubicBezTo>
                  <a:cubicBezTo>
                    <a:pt x="483" y="178"/>
                    <a:pt x="589" y="130"/>
                    <a:pt x="679" y="130"/>
                  </a:cubicBezTo>
                  <a:cubicBezTo>
                    <a:pt x="714" y="130"/>
                    <a:pt x="746" y="137"/>
                    <a:pt x="773" y="153"/>
                  </a:cubicBezTo>
                  <a:cubicBezTo>
                    <a:pt x="878" y="211"/>
                    <a:pt x="928" y="371"/>
                    <a:pt x="955" y="520"/>
                  </a:cubicBezTo>
                  <a:cubicBezTo>
                    <a:pt x="983" y="673"/>
                    <a:pt x="992" y="833"/>
                    <a:pt x="1005" y="994"/>
                  </a:cubicBezTo>
                  <a:cubicBezTo>
                    <a:pt x="1049" y="837"/>
                    <a:pt x="1068" y="675"/>
                    <a:pt x="1058" y="507"/>
                  </a:cubicBezTo>
                  <a:cubicBezTo>
                    <a:pt x="1047" y="348"/>
                    <a:pt x="1014" y="157"/>
                    <a:pt x="841" y="35"/>
                  </a:cubicBezTo>
                  <a:cubicBezTo>
                    <a:pt x="787" y="11"/>
                    <a:pt x="736" y="1"/>
                    <a:pt x="6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4"/>
            <p:cNvSpPr/>
            <p:nvPr/>
          </p:nvSpPr>
          <p:spPr>
            <a:xfrm>
              <a:off x="4130513" y="749250"/>
              <a:ext cx="43875" cy="20825"/>
            </a:xfrm>
            <a:custGeom>
              <a:avLst/>
              <a:gdLst/>
              <a:ahLst/>
              <a:cxnLst/>
              <a:rect l="l" t="t" r="r" b="b"/>
              <a:pathLst>
                <a:path w="1755" h="833" extrusionOk="0">
                  <a:moveTo>
                    <a:pt x="1" y="0"/>
                  </a:moveTo>
                  <a:lnTo>
                    <a:pt x="1" y="0"/>
                  </a:lnTo>
                  <a:cubicBezTo>
                    <a:pt x="268" y="190"/>
                    <a:pt x="559" y="332"/>
                    <a:pt x="849" y="478"/>
                  </a:cubicBezTo>
                  <a:cubicBezTo>
                    <a:pt x="1145" y="609"/>
                    <a:pt x="1437" y="745"/>
                    <a:pt x="1753" y="833"/>
                  </a:cubicBezTo>
                  <a:lnTo>
                    <a:pt x="1755" y="833"/>
                  </a:lnTo>
                  <a:cubicBezTo>
                    <a:pt x="1486" y="642"/>
                    <a:pt x="1196" y="500"/>
                    <a:pt x="907" y="354"/>
                  </a:cubicBezTo>
                  <a:cubicBezTo>
                    <a:pt x="611" y="223"/>
                    <a:pt x="318" y="8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4"/>
            <p:cNvSpPr/>
            <p:nvPr/>
          </p:nvSpPr>
          <p:spPr>
            <a:xfrm>
              <a:off x="4096013" y="690325"/>
              <a:ext cx="32850" cy="50225"/>
            </a:xfrm>
            <a:custGeom>
              <a:avLst/>
              <a:gdLst/>
              <a:ahLst/>
              <a:cxnLst/>
              <a:rect l="l" t="t" r="r" b="b"/>
              <a:pathLst>
                <a:path w="1314" h="2009" extrusionOk="0">
                  <a:moveTo>
                    <a:pt x="1" y="1"/>
                  </a:moveTo>
                  <a:lnTo>
                    <a:pt x="1" y="1"/>
                  </a:lnTo>
                  <a:cubicBezTo>
                    <a:pt x="190" y="112"/>
                    <a:pt x="371" y="231"/>
                    <a:pt x="540" y="364"/>
                  </a:cubicBezTo>
                  <a:cubicBezTo>
                    <a:pt x="706" y="498"/>
                    <a:pt x="869" y="641"/>
                    <a:pt x="983" y="816"/>
                  </a:cubicBezTo>
                  <a:cubicBezTo>
                    <a:pt x="1108" y="982"/>
                    <a:pt x="1185" y="1179"/>
                    <a:pt x="1204" y="1384"/>
                  </a:cubicBezTo>
                  <a:cubicBezTo>
                    <a:pt x="1231" y="1594"/>
                    <a:pt x="1155" y="1800"/>
                    <a:pt x="1088" y="2008"/>
                  </a:cubicBezTo>
                  <a:cubicBezTo>
                    <a:pt x="1205" y="1827"/>
                    <a:pt x="1313" y="1617"/>
                    <a:pt x="1309" y="1381"/>
                  </a:cubicBezTo>
                  <a:cubicBezTo>
                    <a:pt x="1312" y="1149"/>
                    <a:pt x="1223" y="924"/>
                    <a:pt x="1094" y="736"/>
                  </a:cubicBezTo>
                  <a:cubicBezTo>
                    <a:pt x="960" y="552"/>
                    <a:pt x="788" y="400"/>
                    <a:pt x="601" y="279"/>
                  </a:cubicBezTo>
                  <a:cubicBezTo>
                    <a:pt x="414" y="159"/>
                    <a:pt x="213" y="6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4" name="Google Shape;3394;p34"/>
          <p:cNvGrpSpPr/>
          <p:nvPr/>
        </p:nvGrpSpPr>
        <p:grpSpPr>
          <a:xfrm rot="-818744">
            <a:off x="-977776" y="2374206"/>
            <a:ext cx="1608254" cy="951378"/>
            <a:chOff x="3221550" y="3758100"/>
            <a:chExt cx="1608375" cy="951450"/>
          </a:xfrm>
        </p:grpSpPr>
        <p:sp>
          <p:nvSpPr>
            <p:cNvPr id="3395" name="Google Shape;3395;p34"/>
            <p:cNvSpPr/>
            <p:nvPr/>
          </p:nvSpPr>
          <p:spPr>
            <a:xfrm>
              <a:off x="3335325" y="3809200"/>
              <a:ext cx="1494600" cy="900350"/>
            </a:xfrm>
            <a:custGeom>
              <a:avLst/>
              <a:gdLst/>
              <a:ahLst/>
              <a:cxnLst/>
              <a:rect l="l" t="t" r="r" b="b"/>
              <a:pathLst>
                <a:path w="59784" h="36014" extrusionOk="0">
                  <a:moveTo>
                    <a:pt x="54449" y="2141"/>
                  </a:moveTo>
                  <a:cubicBezTo>
                    <a:pt x="54543" y="2141"/>
                    <a:pt x="54638" y="2150"/>
                    <a:pt x="54734" y="2168"/>
                  </a:cubicBezTo>
                  <a:cubicBezTo>
                    <a:pt x="55557" y="2323"/>
                    <a:pt x="56097" y="3116"/>
                    <a:pt x="55942" y="3939"/>
                  </a:cubicBezTo>
                  <a:cubicBezTo>
                    <a:pt x="55805" y="4666"/>
                    <a:pt x="55168" y="5174"/>
                    <a:pt x="54453" y="5174"/>
                  </a:cubicBezTo>
                  <a:cubicBezTo>
                    <a:pt x="54359" y="5174"/>
                    <a:pt x="54265" y="5165"/>
                    <a:pt x="54170" y="5148"/>
                  </a:cubicBezTo>
                  <a:cubicBezTo>
                    <a:pt x="53349" y="4993"/>
                    <a:pt x="52807" y="4199"/>
                    <a:pt x="52962" y="3376"/>
                  </a:cubicBezTo>
                  <a:cubicBezTo>
                    <a:pt x="53099" y="2649"/>
                    <a:pt x="53735" y="2141"/>
                    <a:pt x="54449" y="2141"/>
                  </a:cubicBezTo>
                  <a:close/>
                  <a:moveTo>
                    <a:pt x="54294" y="1"/>
                  </a:moveTo>
                  <a:lnTo>
                    <a:pt x="0" y="35401"/>
                  </a:lnTo>
                  <a:lnTo>
                    <a:pt x="637" y="36013"/>
                  </a:lnTo>
                  <a:lnTo>
                    <a:pt x="59783" y="7357"/>
                  </a:lnTo>
                  <a:lnTo>
                    <a:pt x="59671" y="6052"/>
                  </a:lnTo>
                  <a:lnTo>
                    <a:pt x="542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4"/>
            <p:cNvSpPr/>
            <p:nvPr/>
          </p:nvSpPr>
          <p:spPr>
            <a:xfrm>
              <a:off x="3221550" y="3758100"/>
              <a:ext cx="1605550" cy="936150"/>
            </a:xfrm>
            <a:custGeom>
              <a:avLst/>
              <a:gdLst/>
              <a:ahLst/>
              <a:cxnLst/>
              <a:rect l="l" t="t" r="r" b="b"/>
              <a:pathLst>
                <a:path w="64222" h="37446" extrusionOk="0">
                  <a:moveTo>
                    <a:pt x="58667" y="3505"/>
                  </a:moveTo>
                  <a:cubicBezTo>
                    <a:pt x="58760" y="3505"/>
                    <a:pt x="58855" y="3513"/>
                    <a:pt x="58950" y="3531"/>
                  </a:cubicBezTo>
                  <a:cubicBezTo>
                    <a:pt x="59773" y="3686"/>
                    <a:pt x="60314" y="4480"/>
                    <a:pt x="60158" y="5303"/>
                  </a:cubicBezTo>
                  <a:cubicBezTo>
                    <a:pt x="60021" y="6030"/>
                    <a:pt x="59385" y="6537"/>
                    <a:pt x="58670" y="6537"/>
                  </a:cubicBezTo>
                  <a:cubicBezTo>
                    <a:pt x="58577" y="6537"/>
                    <a:pt x="58483" y="6529"/>
                    <a:pt x="58388" y="6511"/>
                  </a:cubicBezTo>
                  <a:cubicBezTo>
                    <a:pt x="57565" y="6356"/>
                    <a:pt x="57023" y="5563"/>
                    <a:pt x="57178" y="4739"/>
                  </a:cubicBezTo>
                  <a:cubicBezTo>
                    <a:pt x="57315" y="4011"/>
                    <a:pt x="57952" y="3505"/>
                    <a:pt x="58667" y="3505"/>
                  </a:cubicBezTo>
                  <a:close/>
                  <a:moveTo>
                    <a:pt x="59461" y="1"/>
                  </a:moveTo>
                  <a:lnTo>
                    <a:pt x="1" y="28900"/>
                  </a:lnTo>
                  <a:lnTo>
                    <a:pt x="4551" y="37445"/>
                  </a:lnTo>
                  <a:lnTo>
                    <a:pt x="64222" y="8096"/>
                  </a:lnTo>
                  <a:lnTo>
                    <a:pt x="594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4"/>
            <p:cNvSpPr/>
            <p:nvPr/>
          </p:nvSpPr>
          <p:spPr>
            <a:xfrm>
              <a:off x="3390375" y="4618100"/>
              <a:ext cx="19650" cy="39325"/>
            </a:xfrm>
            <a:custGeom>
              <a:avLst/>
              <a:gdLst/>
              <a:ahLst/>
              <a:cxnLst/>
              <a:rect l="l" t="t" r="r" b="b"/>
              <a:pathLst>
                <a:path w="786" h="1573" fill="none" extrusionOk="0">
                  <a:moveTo>
                    <a:pt x="0" y="0"/>
                  </a:moveTo>
                  <a:lnTo>
                    <a:pt x="786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4"/>
            <p:cNvSpPr/>
            <p:nvPr/>
          </p:nvSpPr>
          <p:spPr>
            <a:xfrm>
              <a:off x="3444600" y="4591675"/>
              <a:ext cx="19700" cy="39350"/>
            </a:xfrm>
            <a:custGeom>
              <a:avLst/>
              <a:gdLst/>
              <a:ahLst/>
              <a:cxnLst/>
              <a:rect l="l" t="t" r="r" b="b"/>
              <a:pathLst>
                <a:path w="788" h="1574" fill="none" extrusionOk="0">
                  <a:moveTo>
                    <a:pt x="0" y="1"/>
                  </a:moveTo>
                  <a:lnTo>
                    <a:pt x="787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4"/>
            <p:cNvSpPr/>
            <p:nvPr/>
          </p:nvSpPr>
          <p:spPr>
            <a:xfrm>
              <a:off x="3501775" y="4563150"/>
              <a:ext cx="19675" cy="39350"/>
            </a:xfrm>
            <a:custGeom>
              <a:avLst/>
              <a:gdLst/>
              <a:ahLst/>
              <a:cxnLst/>
              <a:rect l="l" t="t" r="r" b="b"/>
              <a:pathLst>
                <a:path w="787" h="1574" fill="none" extrusionOk="0">
                  <a:moveTo>
                    <a:pt x="786" y="1574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34"/>
            <p:cNvSpPr/>
            <p:nvPr/>
          </p:nvSpPr>
          <p:spPr>
            <a:xfrm>
              <a:off x="3555775" y="4536675"/>
              <a:ext cx="19700" cy="39350"/>
            </a:xfrm>
            <a:custGeom>
              <a:avLst/>
              <a:gdLst/>
              <a:ahLst/>
              <a:cxnLst/>
              <a:rect l="l" t="t" r="r" b="b"/>
              <a:pathLst>
                <a:path w="788" h="1574" fill="none" extrusionOk="0">
                  <a:moveTo>
                    <a:pt x="0" y="1"/>
                  </a:moveTo>
                  <a:lnTo>
                    <a:pt x="788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34"/>
            <p:cNvSpPr/>
            <p:nvPr/>
          </p:nvSpPr>
          <p:spPr>
            <a:xfrm>
              <a:off x="3613875" y="4508425"/>
              <a:ext cx="19700" cy="39350"/>
            </a:xfrm>
            <a:custGeom>
              <a:avLst/>
              <a:gdLst/>
              <a:ahLst/>
              <a:cxnLst/>
              <a:rect l="l" t="t" r="r" b="b"/>
              <a:pathLst>
                <a:path w="788" h="1574" fill="none" extrusionOk="0">
                  <a:moveTo>
                    <a:pt x="0" y="1"/>
                  </a:moveTo>
                  <a:lnTo>
                    <a:pt x="787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4"/>
            <p:cNvSpPr/>
            <p:nvPr/>
          </p:nvSpPr>
          <p:spPr>
            <a:xfrm>
              <a:off x="3669025" y="4481550"/>
              <a:ext cx="19675" cy="39350"/>
            </a:xfrm>
            <a:custGeom>
              <a:avLst/>
              <a:gdLst/>
              <a:ahLst/>
              <a:cxnLst/>
              <a:rect l="l" t="t" r="r" b="b"/>
              <a:pathLst>
                <a:path w="787" h="1574" fill="none" extrusionOk="0">
                  <a:moveTo>
                    <a:pt x="1" y="1"/>
                  </a:moveTo>
                  <a:lnTo>
                    <a:pt x="786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4"/>
            <p:cNvSpPr/>
            <p:nvPr/>
          </p:nvSpPr>
          <p:spPr>
            <a:xfrm>
              <a:off x="3727100" y="4452525"/>
              <a:ext cx="19700" cy="39375"/>
            </a:xfrm>
            <a:custGeom>
              <a:avLst/>
              <a:gdLst/>
              <a:ahLst/>
              <a:cxnLst/>
              <a:rect l="l" t="t" r="r" b="b"/>
              <a:pathLst>
                <a:path w="788" h="1575" fill="none" extrusionOk="0">
                  <a:moveTo>
                    <a:pt x="0" y="0"/>
                  </a:moveTo>
                  <a:lnTo>
                    <a:pt x="787" y="1575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4"/>
            <p:cNvSpPr/>
            <p:nvPr/>
          </p:nvSpPr>
          <p:spPr>
            <a:xfrm>
              <a:off x="3782475" y="4426500"/>
              <a:ext cx="19725" cy="39350"/>
            </a:xfrm>
            <a:custGeom>
              <a:avLst/>
              <a:gdLst/>
              <a:ahLst/>
              <a:cxnLst/>
              <a:rect l="l" t="t" r="r" b="b"/>
              <a:pathLst>
                <a:path w="789" h="1574" fill="none" extrusionOk="0">
                  <a:moveTo>
                    <a:pt x="1" y="1"/>
                  </a:moveTo>
                  <a:lnTo>
                    <a:pt x="788" y="1574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4"/>
            <p:cNvSpPr/>
            <p:nvPr/>
          </p:nvSpPr>
          <p:spPr>
            <a:xfrm>
              <a:off x="3837175" y="4398725"/>
              <a:ext cx="19675" cy="39350"/>
            </a:xfrm>
            <a:custGeom>
              <a:avLst/>
              <a:gdLst/>
              <a:ahLst/>
              <a:cxnLst/>
              <a:rect l="l" t="t" r="r" b="b"/>
              <a:pathLst>
                <a:path w="787" h="1574" fill="none" extrusionOk="0">
                  <a:moveTo>
                    <a:pt x="1" y="1"/>
                  </a:moveTo>
                  <a:lnTo>
                    <a:pt x="786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4"/>
            <p:cNvSpPr/>
            <p:nvPr/>
          </p:nvSpPr>
          <p:spPr>
            <a:xfrm>
              <a:off x="3892975" y="4370525"/>
              <a:ext cx="19700" cy="39350"/>
            </a:xfrm>
            <a:custGeom>
              <a:avLst/>
              <a:gdLst/>
              <a:ahLst/>
              <a:cxnLst/>
              <a:rect l="l" t="t" r="r" b="b"/>
              <a:pathLst>
                <a:path w="788" h="1574" fill="none" extrusionOk="0">
                  <a:moveTo>
                    <a:pt x="0" y="1"/>
                  </a:moveTo>
                  <a:lnTo>
                    <a:pt x="787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4"/>
            <p:cNvSpPr/>
            <p:nvPr/>
          </p:nvSpPr>
          <p:spPr>
            <a:xfrm>
              <a:off x="3950150" y="4342000"/>
              <a:ext cx="19675" cy="39350"/>
            </a:xfrm>
            <a:custGeom>
              <a:avLst/>
              <a:gdLst/>
              <a:ahLst/>
              <a:cxnLst/>
              <a:rect l="l" t="t" r="r" b="b"/>
              <a:pathLst>
                <a:path w="787" h="1574" fill="none" extrusionOk="0">
                  <a:moveTo>
                    <a:pt x="1" y="1"/>
                  </a:moveTo>
                  <a:lnTo>
                    <a:pt x="787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4"/>
            <p:cNvSpPr/>
            <p:nvPr/>
          </p:nvSpPr>
          <p:spPr>
            <a:xfrm>
              <a:off x="4004200" y="4315525"/>
              <a:ext cx="19650" cy="39325"/>
            </a:xfrm>
            <a:custGeom>
              <a:avLst/>
              <a:gdLst/>
              <a:ahLst/>
              <a:cxnLst/>
              <a:rect l="l" t="t" r="r" b="b"/>
              <a:pathLst>
                <a:path w="786" h="1573" fill="none" extrusionOk="0">
                  <a:moveTo>
                    <a:pt x="0" y="0"/>
                  </a:moveTo>
                  <a:lnTo>
                    <a:pt x="786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4"/>
            <p:cNvSpPr/>
            <p:nvPr/>
          </p:nvSpPr>
          <p:spPr>
            <a:xfrm>
              <a:off x="4062250" y="4287275"/>
              <a:ext cx="19700" cy="39350"/>
            </a:xfrm>
            <a:custGeom>
              <a:avLst/>
              <a:gdLst/>
              <a:ahLst/>
              <a:cxnLst/>
              <a:rect l="l" t="t" r="r" b="b"/>
              <a:pathLst>
                <a:path w="788" h="1574" fill="none" extrusionOk="0">
                  <a:moveTo>
                    <a:pt x="0" y="0"/>
                  </a:moveTo>
                  <a:lnTo>
                    <a:pt x="787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4"/>
            <p:cNvSpPr/>
            <p:nvPr/>
          </p:nvSpPr>
          <p:spPr>
            <a:xfrm>
              <a:off x="4117400" y="4260400"/>
              <a:ext cx="19700" cy="39350"/>
            </a:xfrm>
            <a:custGeom>
              <a:avLst/>
              <a:gdLst/>
              <a:ahLst/>
              <a:cxnLst/>
              <a:rect l="l" t="t" r="r" b="b"/>
              <a:pathLst>
                <a:path w="788" h="1574" fill="none" extrusionOk="0">
                  <a:moveTo>
                    <a:pt x="1" y="0"/>
                  </a:moveTo>
                  <a:lnTo>
                    <a:pt x="788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4"/>
            <p:cNvSpPr/>
            <p:nvPr/>
          </p:nvSpPr>
          <p:spPr>
            <a:xfrm>
              <a:off x="4175500" y="4231400"/>
              <a:ext cx="19675" cy="39300"/>
            </a:xfrm>
            <a:custGeom>
              <a:avLst/>
              <a:gdLst/>
              <a:ahLst/>
              <a:cxnLst/>
              <a:rect l="l" t="t" r="r" b="b"/>
              <a:pathLst>
                <a:path w="787" h="1572" fill="none" extrusionOk="0">
                  <a:moveTo>
                    <a:pt x="1" y="1"/>
                  </a:moveTo>
                  <a:lnTo>
                    <a:pt x="786" y="1572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4"/>
            <p:cNvSpPr/>
            <p:nvPr/>
          </p:nvSpPr>
          <p:spPr>
            <a:xfrm>
              <a:off x="4230900" y="4205350"/>
              <a:ext cx="19675" cy="39350"/>
            </a:xfrm>
            <a:custGeom>
              <a:avLst/>
              <a:gdLst/>
              <a:ahLst/>
              <a:cxnLst/>
              <a:rect l="l" t="t" r="r" b="b"/>
              <a:pathLst>
                <a:path w="787" h="1574" fill="none" extrusionOk="0">
                  <a:moveTo>
                    <a:pt x="1" y="1"/>
                  </a:moveTo>
                  <a:lnTo>
                    <a:pt x="786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4"/>
            <p:cNvSpPr/>
            <p:nvPr/>
          </p:nvSpPr>
          <p:spPr>
            <a:xfrm>
              <a:off x="4285550" y="4177575"/>
              <a:ext cx="19700" cy="39300"/>
            </a:xfrm>
            <a:custGeom>
              <a:avLst/>
              <a:gdLst/>
              <a:ahLst/>
              <a:cxnLst/>
              <a:rect l="l" t="t" r="r" b="b"/>
              <a:pathLst>
                <a:path w="788" h="1572" fill="none" extrusionOk="0">
                  <a:moveTo>
                    <a:pt x="1" y="1"/>
                  </a:moveTo>
                  <a:lnTo>
                    <a:pt x="788" y="1572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4"/>
            <p:cNvSpPr/>
            <p:nvPr/>
          </p:nvSpPr>
          <p:spPr>
            <a:xfrm>
              <a:off x="4340250" y="4150550"/>
              <a:ext cx="19700" cy="39325"/>
            </a:xfrm>
            <a:custGeom>
              <a:avLst/>
              <a:gdLst/>
              <a:ahLst/>
              <a:cxnLst/>
              <a:rect l="l" t="t" r="r" b="b"/>
              <a:pathLst>
                <a:path w="788" h="1573" fill="none" extrusionOk="0">
                  <a:moveTo>
                    <a:pt x="0" y="0"/>
                  </a:moveTo>
                  <a:lnTo>
                    <a:pt x="788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4"/>
            <p:cNvSpPr/>
            <p:nvPr/>
          </p:nvSpPr>
          <p:spPr>
            <a:xfrm>
              <a:off x="4395375" y="4121350"/>
              <a:ext cx="21100" cy="43225"/>
            </a:xfrm>
            <a:custGeom>
              <a:avLst/>
              <a:gdLst/>
              <a:ahLst/>
              <a:cxnLst/>
              <a:rect l="l" t="t" r="r" b="b"/>
              <a:pathLst>
                <a:path w="844" h="1729" fill="none" extrusionOk="0">
                  <a:moveTo>
                    <a:pt x="0" y="1"/>
                  </a:moveTo>
                  <a:lnTo>
                    <a:pt x="844" y="1728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4"/>
            <p:cNvSpPr/>
            <p:nvPr/>
          </p:nvSpPr>
          <p:spPr>
            <a:xfrm>
              <a:off x="4449350" y="4094875"/>
              <a:ext cx="21600" cy="42575"/>
            </a:xfrm>
            <a:custGeom>
              <a:avLst/>
              <a:gdLst/>
              <a:ahLst/>
              <a:cxnLst/>
              <a:rect l="l" t="t" r="r" b="b"/>
              <a:pathLst>
                <a:path w="864" h="1703" fill="none" extrusionOk="0">
                  <a:moveTo>
                    <a:pt x="1" y="0"/>
                  </a:moveTo>
                  <a:lnTo>
                    <a:pt x="863" y="170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4"/>
            <p:cNvSpPr/>
            <p:nvPr/>
          </p:nvSpPr>
          <p:spPr>
            <a:xfrm>
              <a:off x="4507450" y="4066675"/>
              <a:ext cx="20450" cy="42975"/>
            </a:xfrm>
            <a:custGeom>
              <a:avLst/>
              <a:gdLst/>
              <a:ahLst/>
              <a:cxnLst/>
              <a:rect l="l" t="t" r="r" b="b"/>
              <a:pathLst>
                <a:path w="818" h="1719" fill="none" extrusionOk="0">
                  <a:moveTo>
                    <a:pt x="1" y="0"/>
                  </a:moveTo>
                  <a:lnTo>
                    <a:pt x="818" y="1718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4"/>
            <p:cNvSpPr/>
            <p:nvPr/>
          </p:nvSpPr>
          <p:spPr>
            <a:xfrm>
              <a:off x="4562625" y="4039750"/>
              <a:ext cx="22000" cy="40450"/>
            </a:xfrm>
            <a:custGeom>
              <a:avLst/>
              <a:gdLst/>
              <a:ahLst/>
              <a:cxnLst/>
              <a:rect l="l" t="t" r="r" b="b"/>
              <a:pathLst>
                <a:path w="880" h="1618" fill="none" extrusionOk="0">
                  <a:moveTo>
                    <a:pt x="0" y="1"/>
                  </a:moveTo>
                  <a:lnTo>
                    <a:pt x="880" y="1617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4"/>
            <p:cNvSpPr/>
            <p:nvPr/>
          </p:nvSpPr>
          <p:spPr>
            <a:xfrm>
              <a:off x="4620675" y="4010750"/>
              <a:ext cx="20200" cy="41375"/>
            </a:xfrm>
            <a:custGeom>
              <a:avLst/>
              <a:gdLst/>
              <a:ahLst/>
              <a:cxnLst/>
              <a:rect l="l" t="t" r="r" b="b"/>
              <a:pathLst>
                <a:path w="808" h="1655" fill="none" extrusionOk="0">
                  <a:moveTo>
                    <a:pt x="0" y="1"/>
                  </a:moveTo>
                  <a:lnTo>
                    <a:pt x="808" y="1655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4"/>
            <p:cNvSpPr/>
            <p:nvPr/>
          </p:nvSpPr>
          <p:spPr>
            <a:xfrm>
              <a:off x="4730750" y="3956925"/>
              <a:ext cx="21550" cy="40275"/>
            </a:xfrm>
            <a:custGeom>
              <a:avLst/>
              <a:gdLst/>
              <a:ahLst/>
              <a:cxnLst/>
              <a:rect l="l" t="t" r="r" b="b"/>
              <a:pathLst>
                <a:path w="862" h="1611" fill="none" extrusionOk="0">
                  <a:moveTo>
                    <a:pt x="1" y="1"/>
                  </a:moveTo>
                  <a:lnTo>
                    <a:pt x="862" y="1611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4"/>
            <p:cNvSpPr/>
            <p:nvPr/>
          </p:nvSpPr>
          <p:spPr>
            <a:xfrm>
              <a:off x="3948050" y="3975325"/>
              <a:ext cx="436125" cy="209400"/>
            </a:xfrm>
            <a:custGeom>
              <a:avLst/>
              <a:gdLst/>
              <a:ahLst/>
              <a:cxnLst/>
              <a:rect l="l" t="t" r="r" b="b"/>
              <a:pathLst>
                <a:path w="17445" h="8376" extrusionOk="0">
                  <a:moveTo>
                    <a:pt x="17444" y="0"/>
                  </a:moveTo>
                  <a:lnTo>
                    <a:pt x="17444" y="0"/>
                  </a:lnTo>
                  <a:cubicBezTo>
                    <a:pt x="15967" y="650"/>
                    <a:pt x="14502" y="1324"/>
                    <a:pt x="13039" y="2003"/>
                  </a:cubicBezTo>
                  <a:lnTo>
                    <a:pt x="8665" y="4069"/>
                  </a:lnTo>
                  <a:lnTo>
                    <a:pt x="4318" y="6191"/>
                  </a:lnTo>
                  <a:cubicBezTo>
                    <a:pt x="2872" y="6908"/>
                    <a:pt x="1431" y="7627"/>
                    <a:pt x="0" y="8375"/>
                  </a:cubicBezTo>
                  <a:cubicBezTo>
                    <a:pt x="1476" y="7726"/>
                    <a:pt x="2941" y="7051"/>
                    <a:pt x="4404" y="6372"/>
                  </a:cubicBezTo>
                  <a:lnTo>
                    <a:pt x="8778" y="4305"/>
                  </a:lnTo>
                  <a:lnTo>
                    <a:pt x="13127" y="2185"/>
                  </a:lnTo>
                  <a:cubicBezTo>
                    <a:pt x="14571" y="1468"/>
                    <a:pt x="16014" y="748"/>
                    <a:pt x="17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4"/>
            <p:cNvSpPr/>
            <p:nvPr/>
          </p:nvSpPr>
          <p:spPr>
            <a:xfrm>
              <a:off x="3456125" y="4267525"/>
              <a:ext cx="303300" cy="145475"/>
            </a:xfrm>
            <a:custGeom>
              <a:avLst/>
              <a:gdLst/>
              <a:ahLst/>
              <a:cxnLst/>
              <a:rect l="l" t="t" r="r" b="b"/>
              <a:pathLst>
                <a:path w="12132" h="5819" extrusionOk="0">
                  <a:moveTo>
                    <a:pt x="12132" y="0"/>
                  </a:moveTo>
                  <a:cubicBezTo>
                    <a:pt x="11097" y="435"/>
                    <a:pt x="10075" y="898"/>
                    <a:pt x="9055" y="1363"/>
                  </a:cubicBezTo>
                  <a:cubicBezTo>
                    <a:pt x="8035" y="1830"/>
                    <a:pt x="7025" y="2316"/>
                    <a:pt x="6010" y="2790"/>
                  </a:cubicBezTo>
                  <a:cubicBezTo>
                    <a:pt x="5004" y="3285"/>
                    <a:pt x="3993" y="3768"/>
                    <a:pt x="2990" y="4272"/>
                  </a:cubicBezTo>
                  <a:cubicBezTo>
                    <a:pt x="1988" y="4778"/>
                    <a:pt x="988" y="5285"/>
                    <a:pt x="1" y="5818"/>
                  </a:cubicBezTo>
                  <a:cubicBezTo>
                    <a:pt x="1035" y="5383"/>
                    <a:pt x="2057" y="4922"/>
                    <a:pt x="3077" y="4455"/>
                  </a:cubicBezTo>
                  <a:cubicBezTo>
                    <a:pt x="4098" y="3989"/>
                    <a:pt x="5108" y="3502"/>
                    <a:pt x="6122" y="3027"/>
                  </a:cubicBezTo>
                  <a:cubicBezTo>
                    <a:pt x="7129" y="2532"/>
                    <a:pt x="8141" y="2050"/>
                    <a:pt x="9143" y="1545"/>
                  </a:cubicBezTo>
                  <a:cubicBezTo>
                    <a:pt x="10144" y="1041"/>
                    <a:pt x="11144" y="534"/>
                    <a:pt x="12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588" y="195643"/>
            <a:ext cx="7710900" cy="572700"/>
          </a:xfrm>
        </p:spPr>
        <p:txBody>
          <a:bodyPr/>
          <a:lstStyle/>
          <a:p>
            <a:r>
              <a:rPr lang="es-MX" dirty="0" smtClean="0"/>
              <a:t>Horario </a:t>
            </a: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925338"/>
              </p:ext>
            </p:extLst>
          </p:nvPr>
        </p:nvGraphicFramePr>
        <p:xfrm>
          <a:off x="636243" y="788820"/>
          <a:ext cx="7534428" cy="4281816"/>
        </p:xfrm>
        <a:graphic>
          <a:graphicData uri="http://schemas.openxmlformats.org/drawingml/2006/table">
            <a:tbl>
              <a:tblPr firstRow="1" bandRow="1">
                <a:tableStyleId>{C54B66C2-F49B-4C08-8027-43D3D5EA11F4}</a:tableStyleId>
              </a:tblPr>
              <a:tblGrid>
                <a:gridCol w="1255738">
                  <a:extLst>
                    <a:ext uri="{9D8B030D-6E8A-4147-A177-3AD203B41FA5}">
                      <a16:colId xmlns:a16="http://schemas.microsoft.com/office/drawing/2014/main" val="3844670202"/>
                    </a:ext>
                  </a:extLst>
                </a:gridCol>
                <a:gridCol w="1255738">
                  <a:extLst>
                    <a:ext uri="{9D8B030D-6E8A-4147-A177-3AD203B41FA5}">
                      <a16:colId xmlns:a16="http://schemas.microsoft.com/office/drawing/2014/main" val="572214066"/>
                    </a:ext>
                  </a:extLst>
                </a:gridCol>
                <a:gridCol w="1255738">
                  <a:extLst>
                    <a:ext uri="{9D8B030D-6E8A-4147-A177-3AD203B41FA5}">
                      <a16:colId xmlns:a16="http://schemas.microsoft.com/office/drawing/2014/main" val="522364996"/>
                    </a:ext>
                  </a:extLst>
                </a:gridCol>
                <a:gridCol w="1255738">
                  <a:extLst>
                    <a:ext uri="{9D8B030D-6E8A-4147-A177-3AD203B41FA5}">
                      <a16:colId xmlns:a16="http://schemas.microsoft.com/office/drawing/2014/main" val="83994916"/>
                    </a:ext>
                  </a:extLst>
                </a:gridCol>
                <a:gridCol w="1255738">
                  <a:extLst>
                    <a:ext uri="{9D8B030D-6E8A-4147-A177-3AD203B41FA5}">
                      <a16:colId xmlns:a16="http://schemas.microsoft.com/office/drawing/2014/main" val="93281956"/>
                    </a:ext>
                  </a:extLst>
                </a:gridCol>
                <a:gridCol w="1255738">
                  <a:extLst>
                    <a:ext uri="{9D8B030D-6E8A-4147-A177-3AD203B41FA5}">
                      <a16:colId xmlns:a16="http://schemas.microsoft.com/office/drawing/2014/main" val="2097577639"/>
                    </a:ext>
                  </a:extLst>
                </a:gridCol>
              </a:tblGrid>
              <a:tr h="356818">
                <a:tc>
                  <a:txBody>
                    <a:bodyPr/>
                    <a:lstStyle/>
                    <a:p>
                      <a:r>
                        <a:rPr lang="es-MX" dirty="0" smtClean="0"/>
                        <a:t>HORARIO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LUNES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MARTES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MIERCOLES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JUEVES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VIERNES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102438"/>
                  </a:ext>
                </a:extLst>
              </a:tr>
              <a:tr h="356818">
                <a:tc>
                  <a:txBody>
                    <a:bodyPr/>
                    <a:lstStyle/>
                    <a:p>
                      <a:r>
                        <a:rPr lang="es-MX" dirty="0" smtClean="0"/>
                        <a:t>7:00 – 7:45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3A</a:t>
                      </a:r>
                      <a:endParaRPr lang="es-MX" sz="16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MX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871136"/>
                  </a:ext>
                </a:extLst>
              </a:tr>
              <a:tr h="356818">
                <a:tc>
                  <a:txBody>
                    <a:bodyPr/>
                    <a:lstStyle/>
                    <a:p>
                      <a:r>
                        <a:rPr lang="es-MX" dirty="0" smtClean="0"/>
                        <a:t>7:45</a:t>
                      </a:r>
                      <a:r>
                        <a:rPr lang="es-MX" baseline="0" dirty="0" smtClean="0"/>
                        <a:t> – 8:30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3A</a:t>
                      </a:r>
                      <a:endParaRPr lang="es-MX" sz="16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MX" sz="1600" b="1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5E</a:t>
                      </a:r>
                      <a:endParaRPr lang="es-MX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5B</a:t>
                      </a:r>
                    </a:p>
                  </a:txBody>
                  <a:tcPr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146929"/>
                  </a:ext>
                </a:extLst>
              </a:tr>
              <a:tr h="356818">
                <a:tc>
                  <a:txBody>
                    <a:bodyPr/>
                    <a:lstStyle/>
                    <a:p>
                      <a:r>
                        <a:rPr lang="es-MX" dirty="0" smtClean="0"/>
                        <a:t>8:30 – 9:15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5B</a:t>
                      </a:r>
                      <a:endParaRPr lang="es-MX" sz="16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5D</a:t>
                      </a:r>
                      <a:endParaRPr lang="es-MX" sz="1600" dirty="0"/>
                    </a:p>
                  </a:txBody>
                  <a:tcPr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5A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5E</a:t>
                      </a:r>
                      <a:endParaRPr lang="es-MX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669784"/>
                  </a:ext>
                </a:extLst>
              </a:tr>
              <a:tr h="356818">
                <a:tc>
                  <a:txBody>
                    <a:bodyPr/>
                    <a:lstStyle/>
                    <a:p>
                      <a:r>
                        <a:rPr lang="es-MX" dirty="0" smtClean="0"/>
                        <a:t>9:15 – 10:00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5B</a:t>
                      </a:r>
                      <a:endParaRPr lang="es-MX" sz="16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5D</a:t>
                      </a:r>
                    </a:p>
                  </a:txBody>
                  <a:tcPr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5E</a:t>
                      </a:r>
                      <a:endParaRPr lang="es-MX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948315"/>
                  </a:ext>
                </a:extLst>
              </a:tr>
              <a:tr h="356818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10:00</a:t>
                      </a:r>
                      <a:r>
                        <a:rPr lang="es-MX" sz="1200" baseline="0" dirty="0" smtClean="0"/>
                        <a:t> – 10:45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807085"/>
                  </a:ext>
                </a:extLst>
              </a:tr>
              <a:tr h="356818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10:45 – 11:30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5E</a:t>
                      </a:r>
                      <a:endParaRPr lang="es-MX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3A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3A</a:t>
                      </a:r>
                      <a:endParaRPr lang="es-MX" sz="16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5C</a:t>
                      </a:r>
                      <a:endParaRPr kumimoji="0" lang="es-MX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337327"/>
                  </a:ext>
                </a:extLst>
              </a:tr>
              <a:tr h="356818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11:30 – 12:15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5E</a:t>
                      </a:r>
                      <a:endParaRPr lang="es-MX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3A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MX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5C</a:t>
                      </a:r>
                      <a:endParaRPr kumimoji="0" lang="es-MX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469430"/>
                  </a:ext>
                </a:extLst>
              </a:tr>
              <a:tr h="356818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12:15 – 1:00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5C</a:t>
                      </a:r>
                      <a:endParaRPr lang="es-MX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MX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5C</a:t>
                      </a:r>
                      <a:endParaRPr kumimoji="0" lang="es-MX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5A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3A</a:t>
                      </a:r>
                      <a:endParaRPr lang="es-MX" sz="16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385036"/>
                  </a:ext>
                </a:extLst>
              </a:tr>
              <a:tr h="356818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1:00 – 1:45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5D</a:t>
                      </a:r>
                    </a:p>
                  </a:txBody>
                  <a:tcPr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5A</a:t>
                      </a: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5C</a:t>
                      </a:r>
                      <a:endParaRPr kumimoji="0" lang="es-MX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5A</a:t>
                      </a:r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5B</a:t>
                      </a:r>
                      <a:endParaRPr kumimoji="0" lang="es-MX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504731"/>
                  </a:ext>
                </a:extLst>
              </a:tr>
              <a:tr h="356818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1:45 – 2:30 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5D</a:t>
                      </a:r>
                      <a:endParaRPr lang="es-MX" sz="1600" dirty="0"/>
                    </a:p>
                  </a:txBody>
                  <a:tcPr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5A</a:t>
                      </a: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5D</a:t>
                      </a:r>
                      <a:endParaRPr lang="es-MX" sz="1600" dirty="0"/>
                    </a:p>
                  </a:txBody>
                  <a:tcPr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MX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5B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351596"/>
                  </a:ext>
                </a:extLst>
              </a:tr>
              <a:tr h="356818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2:30 – 3:15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879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6" name="Google Shape;3956;p4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Temario </a:t>
            </a:r>
            <a:endParaRPr dirty="0"/>
          </a:p>
        </p:txBody>
      </p:sp>
      <p:sp>
        <p:nvSpPr>
          <p:cNvPr id="3957" name="Google Shape;3957;p44"/>
          <p:cNvSpPr txBox="1">
            <a:spLocks noGrp="1"/>
          </p:cNvSpPr>
          <p:nvPr>
            <p:ph type="subTitle" idx="4294967295"/>
          </p:nvPr>
        </p:nvSpPr>
        <p:spPr>
          <a:xfrm>
            <a:off x="1357848" y="1023531"/>
            <a:ext cx="7246703" cy="16368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/>
              <a:t>Electroestatica: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1.1 Delimitar el campo de estudio de la electrosestatica mediante la adquisicion de los conocimientos basicos.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1.2 Definicion de la electroestatica.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1.3 Definicion de la ley de coulomb y aplicacion</a:t>
            </a:r>
            <a:r>
              <a:rPr lang="en" sz="1600" dirty="0" smtClean="0"/>
              <a:t>. </a:t>
            </a:r>
            <a:endParaRPr sz="1600" dirty="0"/>
          </a:p>
        </p:txBody>
      </p:sp>
      <p:sp>
        <p:nvSpPr>
          <p:cNvPr id="3958" name="Google Shape;3958;p44"/>
          <p:cNvSpPr txBox="1">
            <a:spLocks noGrp="1"/>
          </p:cNvSpPr>
          <p:nvPr>
            <p:ph type="subTitle" idx="4294967295"/>
          </p:nvPr>
        </p:nvSpPr>
        <p:spPr>
          <a:xfrm>
            <a:off x="1365871" y="2820812"/>
            <a:ext cx="7419232" cy="23067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00" b="1" dirty="0" smtClean="0"/>
              <a:t>Electrodinámica: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00" dirty="0" smtClean="0"/>
              <a:t>2.1 La corriente eléctrica y los diferentes tipos, la ley de OHM y su aplicación.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00" dirty="0" smtClean="0"/>
              <a:t>2.2 Definición de la electrodinámica.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00" dirty="0" smtClean="0"/>
              <a:t>2.3 Corriente eléctrica, tipos y fuentes.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00" dirty="0" smtClean="0"/>
              <a:t>2.4 Trabajo y potencia eléctrica.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00" dirty="0" smtClean="0"/>
              <a:t>2.5 Ley de Kirchhoff y su aplicación.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3960" name="Google Shape;3960;p44"/>
          <p:cNvSpPr/>
          <p:nvPr/>
        </p:nvSpPr>
        <p:spPr>
          <a:xfrm>
            <a:off x="713216" y="1601325"/>
            <a:ext cx="573300" cy="5733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dist="47625" dir="2820000" algn="bl" rotWithShape="0">
              <a:schemeClr val="dk1"/>
            </a:outerShdw>
          </a:effectLst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rPr>
              <a:t>01</a:t>
            </a:r>
            <a:endParaRPr b="1">
              <a:solidFill>
                <a:schemeClr val="lt1"/>
              </a:solidFill>
              <a:latin typeface="Unbounded"/>
              <a:ea typeface="Unbounded"/>
              <a:cs typeface="Unbounded"/>
              <a:sym typeface="Unbounded"/>
            </a:endParaRPr>
          </a:p>
        </p:txBody>
      </p:sp>
      <p:sp>
        <p:nvSpPr>
          <p:cNvPr id="3961" name="Google Shape;3961;p44"/>
          <p:cNvSpPr/>
          <p:nvPr/>
        </p:nvSpPr>
        <p:spPr>
          <a:xfrm>
            <a:off x="713216" y="3400874"/>
            <a:ext cx="573300" cy="5733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dist="47625" dir="2820000" algn="bl" rotWithShape="0">
              <a:schemeClr val="dk1"/>
            </a:outerShdw>
          </a:effectLst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rPr>
              <a:t>02</a:t>
            </a:r>
            <a:endParaRPr b="1" dirty="0">
              <a:solidFill>
                <a:schemeClr val="lt1"/>
              </a:solidFill>
              <a:latin typeface="Unbounded"/>
              <a:ea typeface="Unbounded"/>
              <a:cs typeface="Unbounded"/>
              <a:sym typeface="Unbounded"/>
            </a:endParaRPr>
          </a:p>
        </p:txBody>
      </p:sp>
      <p:grpSp>
        <p:nvGrpSpPr>
          <p:cNvPr id="3963" name="Google Shape;3963;p44"/>
          <p:cNvGrpSpPr/>
          <p:nvPr/>
        </p:nvGrpSpPr>
        <p:grpSpPr>
          <a:xfrm>
            <a:off x="3452741" y="218712"/>
            <a:ext cx="815625" cy="140975"/>
            <a:chOff x="328875" y="4753025"/>
            <a:chExt cx="815625" cy="140975"/>
          </a:xfrm>
        </p:grpSpPr>
        <p:sp>
          <p:nvSpPr>
            <p:cNvPr id="3964" name="Google Shape;3964;p44"/>
            <p:cNvSpPr/>
            <p:nvPr/>
          </p:nvSpPr>
          <p:spPr>
            <a:xfrm>
              <a:off x="328875" y="4798350"/>
              <a:ext cx="74125" cy="60975"/>
            </a:xfrm>
            <a:custGeom>
              <a:avLst/>
              <a:gdLst/>
              <a:ahLst/>
              <a:cxnLst/>
              <a:rect l="l" t="t" r="r" b="b"/>
              <a:pathLst>
                <a:path w="2965" h="2439" extrusionOk="0">
                  <a:moveTo>
                    <a:pt x="388" y="323"/>
                  </a:moveTo>
                  <a:lnTo>
                    <a:pt x="386" y="333"/>
                  </a:lnTo>
                  <a:cubicBezTo>
                    <a:pt x="387" y="329"/>
                    <a:pt x="387" y="326"/>
                    <a:pt x="388" y="323"/>
                  </a:cubicBezTo>
                  <a:close/>
                  <a:moveTo>
                    <a:pt x="477" y="931"/>
                  </a:moveTo>
                  <a:lnTo>
                    <a:pt x="491" y="965"/>
                  </a:lnTo>
                  <a:cubicBezTo>
                    <a:pt x="486" y="954"/>
                    <a:pt x="482" y="943"/>
                    <a:pt x="477" y="931"/>
                  </a:cubicBezTo>
                  <a:close/>
                  <a:moveTo>
                    <a:pt x="1481" y="1904"/>
                  </a:moveTo>
                  <a:lnTo>
                    <a:pt x="1506" y="1915"/>
                  </a:lnTo>
                  <a:lnTo>
                    <a:pt x="1506" y="1915"/>
                  </a:lnTo>
                  <a:cubicBezTo>
                    <a:pt x="1497" y="1911"/>
                    <a:pt x="1489" y="1908"/>
                    <a:pt x="1481" y="1904"/>
                  </a:cubicBezTo>
                  <a:close/>
                  <a:moveTo>
                    <a:pt x="1516" y="1919"/>
                  </a:moveTo>
                  <a:lnTo>
                    <a:pt x="1525" y="1923"/>
                  </a:lnTo>
                  <a:cubicBezTo>
                    <a:pt x="1522" y="1922"/>
                    <a:pt x="1519" y="1920"/>
                    <a:pt x="1516" y="1919"/>
                  </a:cubicBezTo>
                  <a:close/>
                  <a:moveTo>
                    <a:pt x="224" y="1"/>
                  </a:moveTo>
                  <a:cubicBezTo>
                    <a:pt x="192" y="1"/>
                    <a:pt x="162" y="8"/>
                    <a:pt x="136" y="27"/>
                  </a:cubicBezTo>
                  <a:cubicBezTo>
                    <a:pt x="97" y="51"/>
                    <a:pt x="62" y="88"/>
                    <a:pt x="52" y="135"/>
                  </a:cubicBezTo>
                  <a:cubicBezTo>
                    <a:pt x="0" y="370"/>
                    <a:pt x="4" y="610"/>
                    <a:pt x="64" y="844"/>
                  </a:cubicBezTo>
                  <a:cubicBezTo>
                    <a:pt x="93" y="959"/>
                    <a:pt x="136" y="1070"/>
                    <a:pt x="187" y="1177"/>
                  </a:cubicBezTo>
                  <a:cubicBezTo>
                    <a:pt x="232" y="1274"/>
                    <a:pt x="286" y="1364"/>
                    <a:pt x="347" y="1448"/>
                  </a:cubicBezTo>
                  <a:cubicBezTo>
                    <a:pt x="419" y="1549"/>
                    <a:pt x="497" y="1645"/>
                    <a:pt x="586" y="1734"/>
                  </a:cubicBezTo>
                  <a:cubicBezTo>
                    <a:pt x="672" y="1820"/>
                    <a:pt x="769" y="1900"/>
                    <a:pt x="867" y="1974"/>
                  </a:cubicBezTo>
                  <a:cubicBezTo>
                    <a:pt x="1060" y="2118"/>
                    <a:pt x="1274" y="2229"/>
                    <a:pt x="1498" y="2309"/>
                  </a:cubicBezTo>
                  <a:cubicBezTo>
                    <a:pt x="1605" y="2348"/>
                    <a:pt x="1714" y="2377"/>
                    <a:pt x="1825" y="2397"/>
                  </a:cubicBezTo>
                  <a:cubicBezTo>
                    <a:pt x="1946" y="2422"/>
                    <a:pt x="2075" y="2438"/>
                    <a:pt x="2201" y="2438"/>
                  </a:cubicBezTo>
                  <a:cubicBezTo>
                    <a:pt x="2227" y="2438"/>
                    <a:pt x="2258" y="2430"/>
                    <a:pt x="2285" y="2424"/>
                  </a:cubicBezTo>
                  <a:cubicBezTo>
                    <a:pt x="2290" y="2423"/>
                    <a:pt x="2294" y="2422"/>
                    <a:pt x="2299" y="2420"/>
                  </a:cubicBezTo>
                  <a:lnTo>
                    <a:pt x="2299" y="2420"/>
                  </a:lnTo>
                  <a:cubicBezTo>
                    <a:pt x="2343" y="2417"/>
                    <a:pt x="2387" y="2408"/>
                    <a:pt x="2431" y="2401"/>
                  </a:cubicBezTo>
                  <a:cubicBezTo>
                    <a:pt x="2468" y="2395"/>
                    <a:pt x="2505" y="2387"/>
                    <a:pt x="2544" y="2379"/>
                  </a:cubicBezTo>
                  <a:cubicBezTo>
                    <a:pt x="2620" y="2360"/>
                    <a:pt x="2694" y="2338"/>
                    <a:pt x="2768" y="2309"/>
                  </a:cubicBezTo>
                  <a:cubicBezTo>
                    <a:pt x="2796" y="2297"/>
                    <a:pt x="2827" y="2282"/>
                    <a:pt x="2858" y="2270"/>
                  </a:cubicBezTo>
                  <a:cubicBezTo>
                    <a:pt x="2876" y="2262"/>
                    <a:pt x="2893" y="2251"/>
                    <a:pt x="2907" y="2237"/>
                  </a:cubicBezTo>
                  <a:cubicBezTo>
                    <a:pt x="2920" y="2221"/>
                    <a:pt x="2932" y="2206"/>
                    <a:pt x="2942" y="2190"/>
                  </a:cubicBezTo>
                  <a:cubicBezTo>
                    <a:pt x="2965" y="2163"/>
                    <a:pt x="2961" y="2120"/>
                    <a:pt x="2948" y="2091"/>
                  </a:cubicBezTo>
                  <a:cubicBezTo>
                    <a:pt x="2936" y="2060"/>
                    <a:pt x="2909" y="2032"/>
                    <a:pt x="2876" y="2025"/>
                  </a:cubicBezTo>
                  <a:cubicBezTo>
                    <a:pt x="2866" y="2023"/>
                    <a:pt x="2856" y="2021"/>
                    <a:pt x="2848" y="2021"/>
                  </a:cubicBezTo>
                  <a:cubicBezTo>
                    <a:pt x="2833" y="2018"/>
                    <a:pt x="2820" y="2017"/>
                    <a:pt x="2807" y="2017"/>
                  </a:cubicBezTo>
                  <a:cubicBezTo>
                    <a:pt x="2794" y="2017"/>
                    <a:pt x="2781" y="2018"/>
                    <a:pt x="2768" y="2021"/>
                  </a:cubicBezTo>
                  <a:cubicBezTo>
                    <a:pt x="2761" y="2023"/>
                    <a:pt x="2755" y="2025"/>
                    <a:pt x="2751" y="2028"/>
                  </a:cubicBezTo>
                  <a:cubicBezTo>
                    <a:pt x="2726" y="2034"/>
                    <a:pt x="2702" y="2040"/>
                    <a:pt x="2679" y="2044"/>
                  </a:cubicBezTo>
                  <a:cubicBezTo>
                    <a:pt x="2632" y="2054"/>
                    <a:pt x="2583" y="2065"/>
                    <a:pt x="2535" y="2071"/>
                  </a:cubicBezTo>
                  <a:lnTo>
                    <a:pt x="2574" y="2065"/>
                  </a:lnTo>
                  <a:lnTo>
                    <a:pt x="2574" y="2065"/>
                  </a:lnTo>
                  <a:cubicBezTo>
                    <a:pt x="2525" y="2071"/>
                    <a:pt x="2476" y="2075"/>
                    <a:pt x="2424" y="2077"/>
                  </a:cubicBezTo>
                  <a:cubicBezTo>
                    <a:pt x="2408" y="2078"/>
                    <a:pt x="2391" y="2078"/>
                    <a:pt x="2375" y="2078"/>
                  </a:cubicBezTo>
                  <a:cubicBezTo>
                    <a:pt x="2344" y="2078"/>
                    <a:pt x="2313" y="2077"/>
                    <a:pt x="2283" y="2077"/>
                  </a:cubicBezTo>
                  <a:lnTo>
                    <a:pt x="2283" y="2077"/>
                  </a:lnTo>
                  <a:cubicBezTo>
                    <a:pt x="2283" y="2077"/>
                    <a:pt x="2283" y="2077"/>
                    <a:pt x="2283" y="2077"/>
                  </a:cubicBezTo>
                  <a:cubicBezTo>
                    <a:pt x="2264" y="2073"/>
                    <a:pt x="2244" y="2069"/>
                    <a:pt x="2225" y="2067"/>
                  </a:cubicBezTo>
                  <a:cubicBezTo>
                    <a:pt x="2190" y="2062"/>
                    <a:pt x="2157" y="2062"/>
                    <a:pt x="2122" y="2060"/>
                  </a:cubicBezTo>
                  <a:cubicBezTo>
                    <a:pt x="2081" y="2059"/>
                    <a:pt x="2039" y="2054"/>
                    <a:pt x="1998" y="2050"/>
                  </a:cubicBezTo>
                  <a:lnTo>
                    <a:pt x="1998" y="2050"/>
                  </a:lnTo>
                  <a:cubicBezTo>
                    <a:pt x="1861" y="2030"/>
                    <a:pt x="1726" y="1997"/>
                    <a:pt x="1596" y="1949"/>
                  </a:cubicBezTo>
                  <a:cubicBezTo>
                    <a:pt x="1567" y="1938"/>
                    <a:pt x="1537" y="1928"/>
                    <a:pt x="1508" y="1916"/>
                  </a:cubicBezTo>
                  <a:lnTo>
                    <a:pt x="1508" y="1916"/>
                  </a:lnTo>
                  <a:cubicBezTo>
                    <a:pt x="1374" y="1857"/>
                    <a:pt x="1246" y="1788"/>
                    <a:pt x="1126" y="1705"/>
                  </a:cubicBezTo>
                  <a:cubicBezTo>
                    <a:pt x="1103" y="1689"/>
                    <a:pt x="1081" y="1673"/>
                    <a:pt x="1059" y="1657"/>
                  </a:cubicBezTo>
                  <a:lnTo>
                    <a:pt x="1059" y="1657"/>
                  </a:lnTo>
                  <a:lnTo>
                    <a:pt x="1060" y="1658"/>
                  </a:lnTo>
                  <a:cubicBezTo>
                    <a:pt x="1059" y="1657"/>
                    <a:pt x="1059" y="1656"/>
                    <a:pt x="1058" y="1656"/>
                  </a:cubicBezTo>
                  <a:lnTo>
                    <a:pt x="1058" y="1656"/>
                  </a:lnTo>
                  <a:cubicBezTo>
                    <a:pt x="1058" y="1656"/>
                    <a:pt x="1059" y="1656"/>
                    <a:pt x="1059" y="1657"/>
                  </a:cubicBezTo>
                  <a:lnTo>
                    <a:pt x="1059" y="1657"/>
                  </a:lnTo>
                  <a:lnTo>
                    <a:pt x="1031" y="1635"/>
                  </a:lnTo>
                  <a:lnTo>
                    <a:pt x="1031" y="1635"/>
                  </a:lnTo>
                  <a:cubicBezTo>
                    <a:pt x="1040" y="1642"/>
                    <a:pt x="1049" y="1649"/>
                    <a:pt x="1058" y="1656"/>
                  </a:cubicBezTo>
                  <a:lnTo>
                    <a:pt x="1058" y="1656"/>
                  </a:lnTo>
                  <a:cubicBezTo>
                    <a:pt x="1046" y="1647"/>
                    <a:pt x="1035" y="1638"/>
                    <a:pt x="1023" y="1629"/>
                  </a:cubicBezTo>
                  <a:lnTo>
                    <a:pt x="1023" y="1629"/>
                  </a:lnTo>
                  <a:lnTo>
                    <a:pt x="1031" y="1635"/>
                  </a:lnTo>
                  <a:lnTo>
                    <a:pt x="1031" y="1635"/>
                  </a:lnTo>
                  <a:cubicBezTo>
                    <a:pt x="929" y="1554"/>
                    <a:pt x="836" y="1466"/>
                    <a:pt x="752" y="1368"/>
                  </a:cubicBezTo>
                  <a:cubicBezTo>
                    <a:pt x="725" y="1339"/>
                    <a:pt x="701" y="1308"/>
                    <a:pt x="676" y="1276"/>
                  </a:cubicBezTo>
                  <a:lnTo>
                    <a:pt x="676" y="1276"/>
                  </a:lnTo>
                  <a:lnTo>
                    <a:pt x="705" y="1315"/>
                  </a:lnTo>
                  <a:cubicBezTo>
                    <a:pt x="614" y="1195"/>
                    <a:pt x="535" y="1066"/>
                    <a:pt x="475" y="926"/>
                  </a:cubicBezTo>
                  <a:lnTo>
                    <a:pt x="475" y="926"/>
                  </a:lnTo>
                  <a:cubicBezTo>
                    <a:pt x="433" y="817"/>
                    <a:pt x="403" y="703"/>
                    <a:pt x="386" y="587"/>
                  </a:cubicBezTo>
                  <a:lnTo>
                    <a:pt x="386" y="587"/>
                  </a:lnTo>
                  <a:lnTo>
                    <a:pt x="395" y="637"/>
                  </a:lnTo>
                  <a:cubicBezTo>
                    <a:pt x="379" y="526"/>
                    <a:pt x="378" y="415"/>
                    <a:pt x="390" y="305"/>
                  </a:cubicBezTo>
                  <a:lnTo>
                    <a:pt x="390" y="305"/>
                  </a:lnTo>
                  <a:cubicBezTo>
                    <a:pt x="394" y="280"/>
                    <a:pt x="399" y="256"/>
                    <a:pt x="405" y="232"/>
                  </a:cubicBezTo>
                  <a:cubicBezTo>
                    <a:pt x="415" y="185"/>
                    <a:pt x="411" y="135"/>
                    <a:pt x="386" y="90"/>
                  </a:cubicBezTo>
                  <a:cubicBezTo>
                    <a:pt x="364" y="53"/>
                    <a:pt x="321" y="16"/>
                    <a:pt x="278" y="8"/>
                  </a:cubicBezTo>
                  <a:cubicBezTo>
                    <a:pt x="260" y="3"/>
                    <a:pt x="242" y="1"/>
                    <a:pt x="224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44"/>
            <p:cNvSpPr/>
            <p:nvPr/>
          </p:nvSpPr>
          <p:spPr>
            <a:xfrm>
              <a:off x="342050" y="4778075"/>
              <a:ext cx="58500" cy="79875"/>
            </a:xfrm>
            <a:custGeom>
              <a:avLst/>
              <a:gdLst/>
              <a:ahLst/>
              <a:cxnLst/>
              <a:rect l="l" t="t" r="r" b="b"/>
              <a:pathLst>
                <a:path w="2340" h="3195" extrusionOk="0">
                  <a:moveTo>
                    <a:pt x="2162" y="1"/>
                  </a:moveTo>
                  <a:cubicBezTo>
                    <a:pt x="2147" y="1"/>
                    <a:pt x="2132" y="3"/>
                    <a:pt x="2117" y="8"/>
                  </a:cubicBezTo>
                  <a:cubicBezTo>
                    <a:pt x="2078" y="20"/>
                    <a:pt x="2033" y="47"/>
                    <a:pt x="2015" y="86"/>
                  </a:cubicBezTo>
                  <a:lnTo>
                    <a:pt x="2017" y="88"/>
                  </a:lnTo>
                  <a:cubicBezTo>
                    <a:pt x="1895" y="344"/>
                    <a:pt x="1764" y="595"/>
                    <a:pt x="1622" y="842"/>
                  </a:cubicBezTo>
                  <a:cubicBezTo>
                    <a:pt x="1480" y="1088"/>
                    <a:pt x="1326" y="1329"/>
                    <a:pt x="1162" y="1563"/>
                  </a:cubicBezTo>
                  <a:cubicBezTo>
                    <a:pt x="1069" y="1694"/>
                    <a:pt x="975" y="1824"/>
                    <a:pt x="876" y="1951"/>
                  </a:cubicBezTo>
                  <a:lnTo>
                    <a:pt x="905" y="1914"/>
                  </a:lnTo>
                  <a:lnTo>
                    <a:pt x="905" y="1914"/>
                  </a:lnTo>
                  <a:cubicBezTo>
                    <a:pt x="796" y="2056"/>
                    <a:pt x="681" y="2196"/>
                    <a:pt x="564" y="2331"/>
                  </a:cubicBezTo>
                  <a:cubicBezTo>
                    <a:pt x="507" y="2399"/>
                    <a:pt x="449" y="2465"/>
                    <a:pt x="389" y="2530"/>
                  </a:cubicBezTo>
                  <a:cubicBezTo>
                    <a:pt x="330" y="2594"/>
                    <a:pt x="270" y="2664"/>
                    <a:pt x="211" y="2734"/>
                  </a:cubicBezTo>
                  <a:cubicBezTo>
                    <a:pt x="194" y="2752"/>
                    <a:pt x="178" y="2769"/>
                    <a:pt x="161" y="2787"/>
                  </a:cubicBezTo>
                  <a:cubicBezTo>
                    <a:pt x="137" y="2818"/>
                    <a:pt x="114" y="2851"/>
                    <a:pt x="90" y="2882"/>
                  </a:cubicBezTo>
                  <a:cubicBezTo>
                    <a:pt x="83" y="2892"/>
                    <a:pt x="75" y="2902"/>
                    <a:pt x="69" y="2910"/>
                  </a:cubicBezTo>
                  <a:cubicBezTo>
                    <a:pt x="55" y="2931"/>
                    <a:pt x="48" y="2956"/>
                    <a:pt x="42" y="2978"/>
                  </a:cubicBezTo>
                  <a:cubicBezTo>
                    <a:pt x="36" y="3001"/>
                    <a:pt x="30" y="3021"/>
                    <a:pt x="24" y="3044"/>
                  </a:cubicBezTo>
                  <a:cubicBezTo>
                    <a:pt x="0" y="3120"/>
                    <a:pt x="64" y="3194"/>
                    <a:pt x="137" y="3194"/>
                  </a:cubicBezTo>
                  <a:cubicBezTo>
                    <a:pt x="147" y="3194"/>
                    <a:pt x="157" y="3193"/>
                    <a:pt x="168" y="3190"/>
                  </a:cubicBezTo>
                  <a:cubicBezTo>
                    <a:pt x="194" y="3182"/>
                    <a:pt x="219" y="3173"/>
                    <a:pt x="244" y="3167"/>
                  </a:cubicBezTo>
                  <a:cubicBezTo>
                    <a:pt x="256" y="3163"/>
                    <a:pt x="266" y="3159"/>
                    <a:pt x="279" y="3153"/>
                  </a:cubicBezTo>
                  <a:cubicBezTo>
                    <a:pt x="299" y="3145"/>
                    <a:pt x="301" y="3143"/>
                    <a:pt x="320" y="3128"/>
                  </a:cubicBezTo>
                  <a:cubicBezTo>
                    <a:pt x="326" y="3122"/>
                    <a:pt x="334" y="3118"/>
                    <a:pt x="340" y="3112"/>
                  </a:cubicBezTo>
                  <a:lnTo>
                    <a:pt x="379" y="3081"/>
                  </a:lnTo>
                  <a:cubicBezTo>
                    <a:pt x="424" y="3044"/>
                    <a:pt x="465" y="3003"/>
                    <a:pt x="507" y="2962"/>
                  </a:cubicBezTo>
                  <a:cubicBezTo>
                    <a:pt x="548" y="2921"/>
                    <a:pt x="591" y="2878"/>
                    <a:pt x="630" y="2834"/>
                  </a:cubicBezTo>
                  <a:cubicBezTo>
                    <a:pt x="669" y="2789"/>
                    <a:pt x="708" y="2746"/>
                    <a:pt x="745" y="2703"/>
                  </a:cubicBezTo>
                  <a:cubicBezTo>
                    <a:pt x="907" y="2514"/>
                    <a:pt x="1061" y="2321"/>
                    <a:pt x="1211" y="2122"/>
                  </a:cubicBezTo>
                  <a:cubicBezTo>
                    <a:pt x="1349" y="1935"/>
                    <a:pt x="1482" y="1744"/>
                    <a:pt x="1610" y="1548"/>
                  </a:cubicBezTo>
                  <a:cubicBezTo>
                    <a:pt x="1735" y="1353"/>
                    <a:pt x="1852" y="1156"/>
                    <a:pt x="1965" y="955"/>
                  </a:cubicBezTo>
                  <a:cubicBezTo>
                    <a:pt x="2076" y="753"/>
                    <a:pt x="2181" y="548"/>
                    <a:pt x="2278" y="338"/>
                  </a:cubicBezTo>
                  <a:cubicBezTo>
                    <a:pt x="2290" y="312"/>
                    <a:pt x="2300" y="287"/>
                    <a:pt x="2312" y="260"/>
                  </a:cubicBezTo>
                  <a:cubicBezTo>
                    <a:pt x="2325" y="240"/>
                    <a:pt x="2333" y="219"/>
                    <a:pt x="2333" y="197"/>
                  </a:cubicBezTo>
                  <a:cubicBezTo>
                    <a:pt x="2339" y="174"/>
                    <a:pt x="2337" y="151"/>
                    <a:pt x="2331" y="127"/>
                  </a:cubicBezTo>
                  <a:cubicBezTo>
                    <a:pt x="2319" y="88"/>
                    <a:pt x="2288" y="45"/>
                    <a:pt x="2251" y="24"/>
                  </a:cubicBezTo>
                  <a:cubicBezTo>
                    <a:pt x="2224" y="10"/>
                    <a:pt x="2193" y="1"/>
                    <a:pt x="2162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44"/>
            <p:cNvSpPr/>
            <p:nvPr/>
          </p:nvSpPr>
          <p:spPr>
            <a:xfrm>
              <a:off x="449525" y="4836750"/>
              <a:ext cx="46500" cy="6150"/>
            </a:xfrm>
            <a:custGeom>
              <a:avLst/>
              <a:gdLst/>
              <a:ahLst/>
              <a:cxnLst/>
              <a:rect l="l" t="t" r="r" b="b"/>
              <a:pathLst>
                <a:path w="1860" h="246" extrusionOk="0">
                  <a:moveTo>
                    <a:pt x="1440" y="1"/>
                  </a:moveTo>
                  <a:cubicBezTo>
                    <a:pt x="1333" y="3"/>
                    <a:pt x="1227" y="3"/>
                    <a:pt x="1120" y="5"/>
                  </a:cubicBezTo>
                  <a:cubicBezTo>
                    <a:pt x="906" y="7"/>
                    <a:pt x="692" y="9"/>
                    <a:pt x="477" y="11"/>
                  </a:cubicBezTo>
                  <a:cubicBezTo>
                    <a:pt x="355" y="13"/>
                    <a:pt x="232" y="13"/>
                    <a:pt x="111" y="15"/>
                  </a:cubicBezTo>
                  <a:cubicBezTo>
                    <a:pt x="53" y="15"/>
                    <a:pt x="0" y="64"/>
                    <a:pt x="2" y="124"/>
                  </a:cubicBezTo>
                  <a:cubicBezTo>
                    <a:pt x="4" y="183"/>
                    <a:pt x="49" y="233"/>
                    <a:pt x="111" y="233"/>
                  </a:cubicBezTo>
                  <a:cubicBezTo>
                    <a:pt x="327" y="235"/>
                    <a:pt x="540" y="237"/>
                    <a:pt x="756" y="239"/>
                  </a:cubicBezTo>
                  <a:cubicBezTo>
                    <a:pt x="970" y="241"/>
                    <a:pt x="1183" y="243"/>
                    <a:pt x="1399" y="245"/>
                  </a:cubicBezTo>
                  <a:cubicBezTo>
                    <a:pt x="1440" y="245"/>
                    <a:pt x="1480" y="246"/>
                    <a:pt x="1521" y="246"/>
                  </a:cubicBezTo>
                  <a:cubicBezTo>
                    <a:pt x="1541" y="246"/>
                    <a:pt x="1561" y="246"/>
                    <a:pt x="1582" y="245"/>
                  </a:cubicBezTo>
                  <a:cubicBezTo>
                    <a:pt x="1619" y="243"/>
                    <a:pt x="1658" y="243"/>
                    <a:pt x="1697" y="237"/>
                  </a:cubicBezTo>
                  <a:cubicBezTo>
                    <a:pt x="1726" y="231"/>
                    <a:pt x="1755" y="227"/>
                    <a:pt x="1785" y="220"/>
                  </a:cubicBezTo>
                  <a:cubicBezTo>
                    <a:pt x="1826" y="212"/>
                    <a:pt x="1859" y="165"/>
                    <a:pt x="1857" y="124"/>
                  </a:cubicBezTo>
                  <a:cubicBezTo>
                    <a:pt x="1855" y="83"/>
                    <a:pt x="1829" y="35"/>
                    <a:pt x="1785" y="27"/>
                  </a:cubicBezTo>
                  <a:lnTo>
                    <a:pt x="1709" y="13"/>
                  </a:lnTo>
                  <a:cubicBezTo>
                    <a:pt x="1674" y="7"/>
                    <a:pt x="1640" y="5"/>
                    <a:pt x="1605" y="5"/>
                  </a:cubicBezTo>
                  <a:cubicBezTo>
                    <a:pt x="1549" y="3"/>
                    <a:pt x="1496" y="1"/>
                    <a:pt x="1440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44"/>
            <p:cNvSpPr/>
            <p:nvPr/>
          </p:nvSpPr>
          <p:spPr>
            <a:xfrm>
              <a:off x="462600" y="4818100"/>
              <a:ext cx="32650" cy="11575"/>
            </a:xfrm>
            <a:custGeom>
              <a:avLst/>
              <a:gdLst/>
              <a:ahLst/>
              <a:cxnLst/>
              <a:rect l="l" t="t" r="r" b="b"/>
              <a:pathLst>
                <a:path w="1306" h="463" extrusionOk="0">
                  <a:moveTo>
                    <a:pt x="1232" y="0"/>
                  </a:moveTo>
                  <a:cubicBezTo>
                    <a:pt x="1230" y="0"/>
                    <a:pt x="1228" y="1"/>
                    <a:pt x="1225" y="1"/>
                  </a:cubicBezTo>
                  <a:cubicBezTo>
                    <a:pt x="1182" y="5"/>
                    <a:pt x="1139" y="7"/>
                    <a:pt x="1098" y="15"/>
                  </a:cubicBezTo>
                  <a:cubicBezTo>
                    <a:pt x="1063" y="21"/>
                    <a:pt x="1028" y="27"/>
                    <a:pt x="991" y="36"/>
                  </a:cubicBezTo>
                  <a:cubicBezTo>
                    <a:pt x="919" y="50"/>
                    <a:pt x="847" y="64"/>
                    <a:pt x="775" y="79"/>
                  </a:cubicBezTo>
                  <a:cubicBezTo>
                    <a:pt x="704" y="93"/>
                    <a:pt x="630" y="108"/>
                    <a:pt x="558" y="122"/>
                  </a:cubicBezTo>
                  <a:cubicBezTo>
                    <a:pt x="486" y="136"/>
                    <a:pt x="414" y="153"/>
                    <a:pt x="344" y="171"/>
                  </a:cubicBezTo>
                  <a:cubicBezTo>
                    <a:pt x="262" y="192"/>
                    <a:pt x="182" y="212"/>
                    <a:pt x="102" y="233"/>
                  </a:cubicBezTo>
                  <a:cubicBezTo>
                    <a:pt x="42" y="249"/>
                    <a:pt x="1" y="317"/>
                    <a:pt x="19" y="377"/>
                  </a:cubicBezTo>
                  <a:cubicBezTo>
                    <a:pt x="35" y="428"/>
                    <a:pt x="82" y="462"/>
                    <a:pt x="136" y="462"/>
                  </a:cubicBezTo>
                  <a:cubicBezTo>
                    <a:pt x="145" y="462"/>
                    <a:pt x="154" y="461"/>
                    <a:pt x="163" y="459"/>
                  </a:cubicBezTo>
                  <a:cubicBezTo>
                    <a:pt x="307" y="424"/>
                    <a:pt x="451" y="395"/>
                    <a:pt x="593" y="354"/>
                  </a:cubicBezTo>
                  <a:cubicBezTo>
                    <a:pt x="732" y="313"/>
                    <a:pt x="870" y="272"/>
                    <a:pt x="1010" y="231"/>
                  </a:cubicBezTo>
                  <a:cubicBezTo>
                    <a:pt x="1049" y="219"/>
                    <a:pt x="1088" y="208"/>
                    <a:pt x="1125" y="196"/>
                  </a:cubicBezTo>
                  <a:cubicBezTo>
                    <a:pt x="1168" y="184"/>
                    <a:pt x="1207" y="167"/>
                    <a:pt x="1246" y="151"/>
                  </a:cubicBezTo>
                  <a:cubicBezTo>
                    <a:pt x="1281" y="136"/>
                    <a:pt x="1306" y="108"/>
                    <a:pt x="1301" y="67"/>
                  </a:cubicBezTo>
                  <a:cubicBezTo>
                    <a:pt x="1296" y="33"/>
                    <a:pt x="1268" y="0"/>
                    <a:pt x="1232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44"/>
            <p:cNvSpPr/>
            <p:nvPr/>
          </p:nvSpPr>
          <p:spPr>
            <a:xfrm>
              <a:off x="556200" y="4760275"/>
              <a:ext cx="77275" cy="79900"/>
            </a:xfrm>
            <a:custGeom>
              <a:avLst/>
              <a:gdLst/>
              <a:ahLst/>
              <a:cxnLst/>
              <a:rect l="l" t="t" r="r" b="b"/>
              <a:pathLst>
                <a:path w="3091" h="3196" extrusionOk="0">
                  <a:moveTo>
                    <a:pt x="2956" y="0"/>
                  </a:moveTo>
                  <a:cubicBezTo>
                    <a:pt x="2924" y="0"/>
                    <a:pt x="2891" y="12"/>
                    <a:pt x="2866" y="37"/>
                  </a:cubicBezTo>
                  <a:lnTo>
                    <a:pt x="2868" y="40"/>
                  </a:lnTo>
                  <a:cubicBezTo>
                    <a:pt x="2685" y="222"/>
                    <a:pt x="2505" y="405"/>
                    <a:pt x="2324" y="588"/>
                  </a:cubicBezTo>
                  <a:cubicBezTo>
                    <a:pt x="2141" y="771"/>
                    <a:pt x="1960" y="954"/>
                    <a:pt x="1779" y="1137"/>
                  </a:cubicBezTo>
                  <a:cubicBezTo>
                    <a:pt x="1596" y="1319"/>
                    <a:pt x="1416" y="1500"/>
                    <a:pt x="1233" y="1681"/>
                  </a:cubicBezTo>
                  <a:lnTo>
                    <a:pt x="682" y="2223"/>
                  </a:lnTo>
                  <a:cubicBezTo>
                    <a:pt x="497" y="2404"/>
                    <a:pt x="314" y="2583"/>
                    <a:pt x="128" y="2762"/>
                  </a:cubicBezTo>
                  <a:cubicBezTo>
                    <a:pt x="104" y="2785"/>
                    <a:pt x="84" y="2808"/>
                    <a:pt x="64" y="2833"/>
                  </a:cubicBezTo>
                  <a:lnTo>
                    <a:pt x="64" y="2833"/>
                  </a:lnTo>
                  <a:lnTo>
                    <a:pt x="64" y="2834"/>
                  </a:lnTo>
                  <a:cubicBezTo>
                    <a:pt x="39" y="2860"/>
                    <a:pt x="19" y="2893"/>
                    <a:pt x="8" y="2928"/>
                  </a:cubicBezTo>
                  <a:lnTo>
                    <a:pt x="2" y="2984"/>
                  </a:lnTo>
                  <a:cubicBezTo>
                    <a:pt x="0" y="3012"/>
                    <a:pt x="6" y="3041"/>
                    <a:pt x="21" y="3066"/>
                  </a:cubicBezTo>
                  <a:cubicBezTo>
                    <a:pt x="25" y="3084"/>
                    <a:pt x="33" y="3099"/>
                    <a:pt x="47" y="3113"/>
                  </a:cubicBezTo>
                  <a:cubicBezTo>
                    <a:pt x="56" y="3127"/>
                    <a:pt x="70" y="3140"/>
                    <a:pt x="84" y="3150"/>
                  </a:cubicBezTo>
                  <a:cubicBezTo>
                    <a:pt x="117" y="3175"/>
                    <a:pt x="161" y="3196"/>
                    <a:pt x="203" y="3196"/>
                  </a:cubicBezTo>
                  <a:cubicBezTo>
                    <a:pt x="207" y="3196"/>
                    <a:pt x="210" y="3195"/>
                    <a:pt x="214" y="3195"/>
                  </a:cubicBezTo>
                  <a:cubicBezTo>
                    <a:pt x="395" y="3179"/>
                    <a:pt x="577" y="3150"/>
                    <a:pt x="754" y="3107"/>
                  </a:cubicBezTo>
                  <a:cubicBezTo>
                    <a:pt x="931" y="3062"/>
                    <a:pt x="1101" y="3012"/>
                    <a:pt x="1264" y="2936"/>
                  </a:cubicBezTo>
                  <a:cubicBezTo>
                    <a:pt x="1307" y="2918"/>
                    <a:pt x="1346" y="2895"/>
                    <a:pt x="1385" y="2873"/>
                  </a:cubicBezTo>
                  <a:cubicBezTo>
                    <a:pt x="1428" y="2848"/>
                    <a:pt x="1475" y="2823"/>
                    <a:pt x="1510" y="2787"/>
                  </a:cubicBezTo>
                  <a:lnTo>
                    <a:pt x="1510" y="2787"/>
                  </a:lnTo>
                  <a:cubicBezTo>
                    <a:pt x="1546" y="2766"/>
                    <a:pt x="1582" y="2741"/>
                    <a:pt x="1617" y="2719"/>
                  </a:cubicBezTo>
                  <a:cubicBezTo>
                    <a:pt x="1664" y="2688"/>
                    <a:pt x="1714" y="2655"/>
                    <a:pt x="1757" y="2620"/>
                  </a:cubicBezTo>
                  <a:lnTo>
                    <a:pt x="1757" y="2620"/>
                  </a:lnTo>
                  <a:lnTo>
                    <a:pt x="1734" y="2638"/>
                  </a:lnTo>
                  <a:cubicBezTo>
                    <a:pt x="1773" y="2612"/>
                    <a:pt x="1808" y="2577"/>
                    <a:pt x="1841" y="2546"/>
                  </a:cubicBezTo>
                  <a:cubicBezTo>
                    <a:pt x="1868" y="2522"/>
                    <a:pt x="1897" y="2498"/>
                    <a:pt x="1921" y="2470"/>
                  </a:cubicBezTo>
                  <a:lnTo>
                    <a:pt x="1921" y="2470"/>
                  </a:lnTo>
                  <a:cubicBezTo>
                    <a:pt x="1933" y="2459"/>
                    <a:pt x="1943" y="2447"/>
                    <a:pt x="1948" y="2429"/>
                  </a:cubicBezTo>
                  <a:cubicBezTo>
                    <a:pt x="1954" y="2410"/>
                    <a:pt x="1952" y="2384"/>
                    <a:pt x="1940" y="2365"/>
                  </a:cubicBezTo>
                  <a:cubicBezTo>
                    <a:pt x="1924" y="2341"/>
                    <a:pt x="1894" y="2323"/>
                    <a:pt x="1865" y="2323"/>
                  </a:cubicBezTo>
                  <a:cubicBezTo>
                    <a:pt x="1852" y="2323"/>
                    <a:pt x="1838" y="2327"/>
                    <a:pt x="1827" y="2336"/>
                  </a:cubicBezTo>
                  <a:cubicBezTo>
                    <a:pt x="1822" y="2338"/>
                    <a:pt x="1818" y="2340"/>
                    <a:pt x="1814" y="2343"/>
                  </a:cubicBezTo>
                  <a:cubicBezTo>
                    <a:pt x="1810" y="2345"/>
                    <a:pt x="1806" y="2347"/>
                    <a:pt x="1802" y="2349"/>
                  </a:cubicBezTo>
                  <a:cubicBezTo>
                    <a:pt x="1794" y="2353"/>
                    <a:pt x="1785" y="2357"/>
                    <a:pt x="1777" y="2361"/>
                  </a:cubicBezTo>
                  <a:lnTo>
                    <a:pt x="1730" y="2384"/>
                  </a:lnTo>
                  <a:cubicBezTo>
                    <a:pt x="1695" y="2400"/>
                    <a:pt x="1662" y="2414"/>
                    <a:pt x="1627" y="2431"/>
                  </a:cubicBezTo>
                  <a:cubicBezTo>
                    <a:pt x="1594" y="2445"/>
                    <a:pt x="1562" y="2462"/>
                    <a:pt x="1529" y="2478"/>
                  </a:cubicBezTo>
                  <a:cubicBezTo>
                    <a:pt x="1496" y="2493"/>
                    <a:pt x="1461" y="2509"/>
                    <a:pt x="1426" y="2523"/>
                  </a:cubicBezTo>
                  <a:lnTo>
                    <a:pt x="1459" y="2511"/>
                  </a:lnTo>
                  <a:lnTo>
                    <a:pt x="1459" y="2511"/>
                  </a:lnTo>
                  <a:cubicBezTo>
                    <a:pt x="1435" y="2520"/>
                    <a:pt x="1411" y="2529"/>
                    <a:pt x="1387" y="2538"/>
                  </a:cubicBezTo>
                  <a:lnTo>
                    <a:pt x="1387" y="2538"/>
                  </a:lnTo>
                  <a:cubicBezTo>
                    <a:pt x="1374" y="2541"/>
                    <a:pt x="1361" y="2544"/>
                    <a:pt x="1348" y="2546"/>
                  </a:cubicBezTo>
                  <a:cubicBezTo>
                    <a:pt x="1333" y="2548"/>
                    <a:pt x="1321" y="2552"/>
                    <a:pt x="1307" y="2556"/>
                  </a:cubicBezTo>
                  <a:cubicBezTo>
                    <a:pt x="1280" y="2564"/>
                    <a:pt x="1253" y="2573"/>
                    <a:pt x="1227" y="2581"/>
                  </a:cubicBezTo>
                  <a:cubicBezTo>
                    <a:pt x="1173" y="2597"/>
                    <a:pt x="1120" y="2614"/>
                    <a:pt x="1066" y="2628"/>
                  </a:cubicBezTo>
                  <a:cubicBezTo>
                    <a:pt x="1013" y="2645"/>
                    <a:pt x="958" y="2663"/>
                    <a:pt x="902" y="2679"/>
                  </a:cubicBezTo>
                  <a:cubicBezTo>
                    <a:pt x="850" y="2694"/>
                    <a:pt x="795" y="2708"/>
                    <a:pt x="743" y="2720"/>
                  </a:cubicBezTo>
                  <a:lnTo>
                    <a:pt x="743" y="2720"/>
                  </a:lnTo>
                  <a:cubicBezTo>
                    <a:pt x="790" y="2668"/>
                    <a:pt x="838" y="2615"/>
                    <a:pt x="886" y="2562"/>
                  </a:cubicBezTo>
                  <a:cubicBezTo>
                    <a:pt x="1060" y="2373"/>
                    <a:pt x="1233" y="2182"/>
                    <a:pt x="1407" y="1991"/>
                  </a:cubicBezTo>
                  <a:cubicBezTo>
                    <a:pt x="1580" y="1802"/>
                    <a:pt x="1753" y="1611"/>
                    <a:pt x="1929" y="1424"/>
                  </a:cubicBezTo>
                  <a:cubicBezTo>
                    <a:pt x="2104" y="1235"/>
                    <a:pt x="2281" y="1046"/>
                    <a:pt x="2457" y="859"/>
                  </a:cubicBezTo>
                  <a:cubicBezTo>
                    <a:pt x="2634" y="670"/>
                    <a:pt x="2809" y="481"/>
                    <a:pt x="2985" y="294"/>
                  </a:cubicBezTo>
                  <a:cubicBezTo>
                    <a:pt x="3008" y="270"/>
                    <a:pt x="3030" y="247"/>
                    <a:pt x="3051" y="222"/>
                  </a:cubicBezTo>
                  <a:cubicBezTo>
                    <a:pt x="3076" y="198"/>
                    <a:pt x="3090" y="165"/>
                    <a:pt x="3090" y="130"/>
                  </a:cubicBezTo>
                  <a:cubicBezTo>
                    <a:pt x="3090" y="99"/>
                    <a:pt x="3076" y="60"/>
                    <a:pt x="3051" y="37"/>
                  </a:cubicBezTo>
                  <a:cubicBezTo>
                    <a:pt x="3025" y="13"/>
                    <a:pt x="2991" y="0"/>
                    <a:pt x="2956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44"/>
            <p:cNvSpPr/>
            <p:nvPr/>
          </p:nvSpPr>
          <p:spPr>
            <a:xfrm>
              <a:off x="604525" y="4766950"/>
              <a:ext cx="22325" cy="126925"/>
            </a:xfrm>
            <a:custGeom>
              <a:avLst/>
              <a:gdLst/>
              <a:ahLst/>
              <a:cxnLst/>
              <a:rect l="l" t="t" r="r" b="b"/>
              <a:pathLst>
                <a:path w="893" h="5077" extrusionOk="0">
                  <a:moveTo>
                    <a:pt x="764" y="0"/>
                  </a:moveTo>
                  <a:cubicBezTo>
                    <a:pt x="762" y="0"/>
                    <a:pt x="760" y="0"/>
                    <a:pt x="758" y="1"/>
                  </a:cubicBezTo>
                  <a:cubicBezTo>
                    <a:pt x="726" y="1"/>
                    <a:pt x="691" y="13"/>
                    <a:pt x="666" y="38"/>
                  </a:cubicBezTo>
                  <a:cubicBezTo>
                    <a:pt x="641" y="66"/>
                    <a:pt x="633" y="95"/>
                    <a:pt x="627" y="130"/>
                  </a:cubicBezTo>
                  <a:lnTo>
                    <a:pt x="629" y="132"/>
                  </a:lnTo>
                  <a:cubicBezTo>
                    <a:pt x="586" y="448"/>
                    <a:pt x="545" y="767"/>
                    <a:pt x="502" y="1085"/>
                  </a:cubicBezTo>
                  <a:cubicBezTo>
                    <a:pt x="461" y="1402"/>
                    <a:pt x="417" y="1722"/>
                    <a:pt x="376" y="2043"/>
                  </a:cubicBezTo>
                  <a:cubicBezTo>
                    <a:pt x="353" y="2213"/>
                    <a:pt x="331" y="2385"/>
                    <a:pt x="308" y="2555"/>
                  </a:cubicBezTo>
                  <a:lnTo>
                    <a:pt x="308" y="2555"/>
                  </a:lnTo>
                  <a:cubicBezTo>
                    <a:pt x="262" y="2862"/>
                    <a:pt x="217" y="3168"/>
                    <a:pt x="177" y="3477"/>
                  </a:cubicBezTo>
                  <a:cubicBezTo>
                    <a:pt x="138" y="3791"/>
                    <a:pt x="99" y="4081"/>
                    <a:pt x="60" y="4383"/>
                  </a:cubicBezTo>
                  <a:cubicBezTo>
                    <a:pt x="50" y="4465"/>
                    <a:pt x="39" y="4547"/>
                    <a:pt x="29" y="4629"/>
                  </a:cubicBezTo>
                  <a:cubicBezTo>
                    <a:pt x="21" y="4713"/>
                    <a:pt x="9" y="4802"/>
                    <a:pt x="4" y="4888"/>
                  </a:cubicBezTo>
                  <a:cubicBezTo>
                    <a:pt x="0" y="4952"/>
                    <a:pt x="41" y="5017"/>
                    <a:pt x="97" y="5048"/>
                  </a:cubicBezTo>
                  <a:cubicBezTo>
                    <a:pt x="117" y="5061"/>
                    <a:pt x="140" y="5073"/>
                    <a:pt x="167" y="5075"/>
                  </a:cubicBezTo>
                  <a:cubicBezTo>
                    <a:pt x="174" y="5076"/>
                    <a:pt x="181" y="5077"/>
                    <a:pt x="187" y="5077"/>
                  </a:cubicBezTo>
                  <a:cubicBezTo>
                    <a:pt x="205" y="5077"/>
                    <a:pt x="223" y="5073"/>
                    <a:pt x="241" y="5069"/>
                  </a:cubicBezTo>
                  <a:cubicBezTo>
                    <a:pt x="300" y="5050"/>
                    <a:pt x="360" y="5001"/>
                    <a:pt x="372" y="4937"/>
                  </a:cubicBezTo>
                  <a:cubicBezTo>
                    <a:pt x="389" y="4845"/>
                    <a:pt x="399" y="4752"/>
                    <a:pt x="409" y="4658"/>
                  </a:cubicBezTo>
                  <a:cubicBezTo>
                    <a:pt x="419" y="4582"/>
                    <a:pt x="428" y="4506"/>
                    <a:pt x="436" y="4430"/>
                  </a:cubicBezTo>
                  <a:cubicBezTo>
                    <a:pt x="452" y="4274"/>
                    <a:pt x="471" y="4118"/>
                    <a:pt x="487" y="3964"/>
                  </a:cubicBezTo>
                  <a:cubicBezTo>
                    <a:pt x="520" y="3655"/>
                    <a:pt x="559" y="3347"/>
                    <a:pt x="586" y="3037"/>
                  </a:cubicBezTo>
                  <a:cubicBezTo>
                    <a:pt x="641" y="2417"/>
                    <a:pt x="711" y="1798"/>
                    <a:pt x="777" y="1180"/>
                  </a:cubicBezTo>
                  <a:cubicBezTo>
                    <a:pt x="814" y="831"/>
                    <a:pt x="853" y="479"/>
                    <a:pt x="890" y="130"/>
                  </a:cubicBezTo>
                  <a:cubicBezTo>
                    <a:pt x="892" y="99"/>
                    <a:pt x="871" y="60"/>
                    <a:pt x="851" y="38"/>
                  </a:cubicBezTo>
                  <a:cubicBezTo>
                    <a:pt x="830" y="16"/>
                    <a:pt x="795" y="0"/>
                    <a:pt x="764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44"/>
            <p:cNvSpPr/>
            <p:nvPr/>
          </p:nvSpPr>
          <p:spPr>
            <a:xfrm>
              <a:off x="624900" y="4753025"/>
              <a:ext cx="16100" cy="140975"/>
            </a:xfrm>
            <a:custGeom>
              <a:avLst/>
              <a:gdLst/>
              <a:ahLst/>
              <a:cxnLst/>
              <a:rect l="l" t="t" r="r" b="b"/>
              <a:pathLst>
                <a:path w="644" h="5639" extrusionOk="0">
                  <a:moveTo>
                    <a:pt x="465" y="1"/>
                  </a:moveTo>
                  <a:cubicBezTo>
                    <a:pt x="463" y="1"/>
                    <a:pt x="461" y="1"/>
                    <a:pt x="459" y="1"/>
                  </a:cubicBezTo>
                  <a:cubicBezTo>
                    <a:pt x="358" y="7"/>
                    <a:pt x="287" y="81"/>
                    <a:pt x="280" y="182"/>
                  </a:cubicBezTo>
                  <a:cubicBezTo>
                    <a:pt x="239" y="874"/>
                    <a:pt x="198" y="1566"/>
                    <a:pt x="157" y="2261"/>
                  </a:cubicBezTo>
                  <a:cubicBezTo>
                    <a:pt x="116" y="2953"/>
                    <a:pt x="73" y="3645"/>
                    <a:pt x="36" y="4338"/>
                  </a:cubicBezTo>
                  <a:cubicBezTo>
                    <a:pt x="30" y="4434"/>
                    <a:pt x="26" y="4529"/>
                    <a:pt x="19" y="4625"/>
                  </a:cubicBezTo>
                  <a:cubicBezTo>
                    <a:pt x="17" y="4675"/>
                    <a:pt x="15" y="4724"/>
                    <a:pt x="11" y="4773"/>
                  </a:cubicBezTo>
                  <a:cubicBezTo>
                    <a:pt x="9" y="4823"/>
                    <a:pt x="1" y="4872"/>
                    <a:pt x="5" y="4921"/>
                  </a:cubicBezTo>
                  <a:cubicBezTo>
                    <a:pt x="11" y="5018"/>
                    <a:pt x="17" y="5112"/>
                    <a:pt x="22" y="5207"/>
                  </a:cubicBezTo>
                  <a:cubicBezTo>
                    <a:pt x="24" y="5316"/>
                    <a:pt x="24" y="5425"/>
                    <a:pt x="44" y="5531"/>
                  </a:cubicBezTo>
                  <a:cubicBezTo>
                    <a:pt x="54" y="5590"/>
                    <a:pt x="121" y="5638"/>
                    <a:pt x="178" y="5638"/>
                  </a:cubicBezTo>
                  <a:cubicBezTo>
                    <a:pt x="179" y="5638"/>
                    <a:pt x="181" y="5638"/>
                    <a:pt x="182" y="5638"/>
                  </a:cubicBezTo>
                  <a:cubicBezTo>
                    <a:pt x="248" y="5636"/>
                    <a:pt x="303" y="5595"/>
                    <a:pt x="321" y="5531"/>
                  </a:cubicBezTo>
                  <a:cubicBezTo>
                    <a:pt x="346" y="5449"/>
                    <a:pt x="352" y="5361"/>
                    <a:pt x="365" y="5275"/>
                  </a:cubicBezTo>
                  <a:cubicBezTo>
                    <a:pt x="377" y="5188"/>
                    <a:pt x="389" y="5110"/>
                    <a:pt x="404" y="5028"/>
                  </a:cubicBezTo>
                  <a:cubicBezTo>
                    <a:pt x="414" y="4970"/>
                    <a:pt x="422" y="4915"/>
                    <a:pt x="424" y="4857"/>
                  </a:cubicBezTo>
                  <a:lnTo>
                    <a:pt x="432" y="4720"/>
                  </a:lnTo>
                  <a:cubicBezTo>
                    <a:pt x="437" y="4636"/>
                    <a:pt x="441" y="4549"/>
                    <a:pt x="445" y="4465"/>
                  </a:cubicBezTo>
                  <a:cubicBezTo>
                    <a:pt x="461" y="4118"/>
                    <a:pt x="478" y="3773"/>
                    <a:pt x="494" y="3426"/>
                  </a:cubicBezTo>
                  <a:cubicBezTo>
                    <a:pt x="525" y="2733"/>
                    <a:pt x="556" y="2041"/>
                    <a:pt x="587" y="1346"/>
                  </a:cubicBezTo>
                  <a:lnTo>
                    <a:pt x="640" y="182"/>
                  </a:lnTo>
                  <a:cubicBezTo>
                    <a:pt x="644" y="89"/>
                    <a:pt x="558" y="1"/>
                    <a:pt x="465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44"/>
            <p:cNvSpPr/>
            <p:nvPr/>
          </p:nvSpPr>
          <p:spPr>
            <a:xfrm>
              <a:off x="801750" y="4774450"/>
              <a:ext cx="139275" cy="94625"/>
            </a:xfrm>
            <a:custGeom>
              <a:avLst/>
              <a:gdLst/>
              <a:ahLst/>
              <a:cxnLst/>
              <a:rect l="l" t="t" r="r" b="b"/>
              <a:pathLst>
                <a:path w="5571" h="3785" extrusionOk="0">
                  <a:moveTo>
                    <a:pt x="4551" y="1798"/>
                  </a:moveTo>
                  <a:cubicBezTo>
                    <a:pt x="4564" y="1800"/>
                    <a:pt x="4576" y="1802"/>
                    <a:pt x="4589" y="1804"/>
                  </a:cubicBezTo>
                  <a:lnTo>
                    <a:pt x="4589" y="1804"/>
                  </a:lnTo>
                  <a:lnTo>
                    <a:pt x="4551" y="1798"/>
                  </a:lnTo>
                  <a:close/>
                  <a:moveTo>
                    <a:pt x="4306" y="1802"/>
                  </a:moveTo>
                  <a:lnTo>
                    <a:pt x="4270" y="1806"/>
                  </a:lnTo>
                  <a:cubicBezTo>
                    <a:pt x="4282" y="1805"/>
                    <a:pt x="4294" y="1803"/>
                    <a:pt x="4306" y="1802"/>
                  </a:cubicBezTo>
                  <a:close/>
                  <a:moveTo>
                    <a:pt x="4070" y="1860"/>
                  </a:moveTo>
                  <a:lnTo>
                    <a:pt x="4066" y="1862"/>
                  </a:lnTo>
                  <a:lnTo>
                    <a:pt x="4066" y="1862"/>
                  </a:lnTo>
                  <a:cubicBezTo>
                    <a:pt x="4068" y="1861"/>
                    <a:pt x="4069" y="1860"/>
                    <a:pt x="4070" y="1860"/>
                  </a:cubicBezTo>
                  <a:close/>
                  <a:moveTo>
                    <a:pt x="4791" y="1856"/>
                  </a:moveTo>
                  <a:cubicBezTo>
                    <a:pt x="4799" y="1859"/>
                    <a:pt x="4807" y="1863"/>
                    <a:pt x="4815" y="1866"/>
                  </a:cubicBezTo>
                  <a:lnTo>
                    <a:pt x="4815" y="1866"/>
                  </a:lnTo>
                  <a:lnTo>
                    <a:pt x="4791" y="1856"/>
                  </a:lnTo>
                  <a:close/>
                  <a:moveTo>
                    <a:pt x="4950" y="1940"/>
                  </a:moveTo>
                  <a:cubicBezTo>
                    <a:pt x="4956" y="1944"/>
                    <a:pt x="4962" y="1949"/>
                    <a:pt x="4967" y="1954"/>
                  </a:cubicBezTo>
                  <a:lnTo>
                    <a:pt x="4967" y="1954"/>
                  </a:lnTo>
                  <a:lnTo>
                    <a:pt x="4950" y="1940"/>
                  </a:lnTo>
                  <a:close/>
                  <a:moveTo>
                    <a:pt x="5146" y="2185"/>
                  </a:moveTo>
                  <a:lnTo>
                    <a:pt x="5146" y="2185"/>
                  </a:lnTo>
                  <a:cubicBezTo>
                    <a:pt x="5147" y="2189"/>
                    <a:pt x="5149" y="2193"/>
                    <a:pt x="5151" y="2197"/>
                  </a:cubicBezTo>
                  <a:lnTo>
                    <a:pt x="5146" y="2185"/>
                  </a:lnTo>
                  <a:close/>
                  <a:moveTo>
                    <a:pt x="3992" y="2302"/>
                  </a:moveTo>
                  <a:lnTo>
                    <a:pt x="4007" y="2314"/>
                  </a:lnTo>
                  <a:cubicBezTo>
                    <a:pt x="4002" y="2310"/>
                    <a:pt x="3997" y="2306"/>
                    <a:pt x="3992" y="2302"/>
                  </a:cubicBezTo>
                  <a:close/>
                  <a:moveTo>
                    <a:pt x="3539" y="2410"/>
                  </a:moveTo>
                  <a:cubicBezTo>
                    <a:pt x="3539" y="2410"/>
                    <a:pt x="3539" y="2415"/>
                    <a:pt x="3540" y="2425"/>
                  </a:cubicBezTo>
                  <a:cubicBezTo>
                    <a:pt x="3539" y="2415"/>
                    <a:pt x="3539" y="2410"/>
                    <a:pt x="3539" y="2410"/>
                  </a:cubicBezTo>
                  <a:close/>
                  <a:moveTo>
                    <a:pt x="4427" y="2530"/>
                  </a:moveTo>
                  <a:cubicBezTo>
                    <a:pt x="4427" y="2530"/>
                    <a:pt x="4428" y="2530"/>
                    <a:pt x="4430" y="2531"/>
                  </a:cubicBezTo>
                  <a:lnTo>
                    <a:pt x="4430" y="2531"/>
                  </a:lnTo>
                  <a:cubicBezTo>
                    <a:pt x="4427" y="2530"/>
                    <a:pt x="4426" y="2530"/>
                    <a:pt x="4427" y="2530"/>
                  </a:cubicBezTo>
                  <a:close/>
                  <a:moveTo>
                    <a:pt x="4434" y="2532"/>
                  </a:moveTo>
                  <a:cubicBezTo>
                    <a:pt x="4435" y="2533"/>
                    <a:pt x="4435" y="2533"/>
                    <a:pt x="4436" y="2534"/>
                  </a:cubicBezTo>
                  <a:cubicBezTo>
                    <a:pt x="4435" y="2533"/>
                    <a:pt x="4435" y="2533"/>
                    <a:pt x="4434" y="2532"/>
                  </a:cubicBezTo>
                  <a:close/>
                  <a:moveTo>
                    <a:pt x="3598" y="2615"/>
                  </a:moveTo>
                  <a:lnTo>
                    <a:pt x="3598" y="2615"/>
                  </a:lnTo>
                  <a:cubicBezTo>
                    <a:pt x="3599" y="2619"/>
                    <a:pt x="3600" y="2621"/>
                    <a:pt x="3600" y="2621"/>
                  </a:cubicBezTo>
                  <a:cubicBezTo>
                    <a:pt x="3600" y="2621"/>
                    <a:pt x="3599" y="2619"/>
                    <a:pt x="3598" y="2616"/>
                  </a:cubicBezTo>
                  <a:cubicBezTo>
                    <a:pt x="3598" y="2616"/>
                    <a:pt x="3598" y="2615"/>
                    <a:pt x="3598" y="2615"/>
                  </a:cubicBezTo>
                  <a:close/>
                  <a:moveTo>
                    <a:pt x="5132" y="2626"/>
                  </a:moveTo>
                  <a:cubicBezTo>
                    <a:pt x="5128" y="2637"/>
                    <a:pt x="5123" y="2647"/>
                    <a:pt x="5118" y="2658"/>
                  </a:cubicBezTo>
                  <a:lnTo>
                    <a:pt x="5118" y="2658"/>
                  </a:lnTo>
                  <a:lnTo>
                    <a:pt x="5132" y="2626"/>
                  </a:lnTo>
                  <a:close/>
                  <a:moveTo>
                    <a:pt x="2382" y="2690"/>
                  </a:moveTo>
                  <a:cubicBezTo>
                    <a:pt x="2376" y="2696"/>
                    <a:pt x="2371" y="2703"/>
                    <a:pt x="2366" y="2709"/>
                  </a:cubicBezTo>
                  <a:lnTo>
                    <a:pt x="2366" y="2709"/>
                  </a:lnTo>
                  <a:lnTo>
                    <a:pt x="2382" y="2690"/>
                  </a:lnTo>
                  <a:close/>
                  <a:moveTo>
                    <a:pt x="5020" y="2825"/>
                  </a:moveTo>
                  <a:cubicBezTo>
                    <a:pt x="5013" y="2835"/>
                    <a:pt x="5006" y="2845"/>
                    <a:pt x="4999" y="2854"/>
                  </a:cubicBezTo>
                  <a:lnTo>
                    <a:pt x="5020" y="2825"/>
                  </a:lnTo>
                  <a:close/>
                  <a:moveTo>
                    <a:pt x="3863" y="2948"/>
                  </a:moveTo>
                  <a:cubicBezTo>
                    <a:pt x="3865" y="2950"/>
                    <a:pt x="3867" y="2951"/>
                    <a:pt x="3869" y="2953"/>
                  </a:cubicBezTo>
                  <a:lnTo>
                    <a:pt x="3863" y="2948"/>
                  </a:lnTo>
                  <a:close/>
                  <a:moveTo>
                    <a:pt x="3900" y="2977"/>
                  </a:moveTo>
                  <a:cubicBezTo>
                    <a:pt x="3907" y="2983"/>
                    <a:pt x="3914" y="2989"/>
                    <a:pt x="3921" y="2994"/>
                  </a:cubicBezTo>
                  <a:lnTo>
                    <a:pt x="3921" y="2994"/>
                  </a:lnTo>
                  <a:lnTo>
                    <a:pt x="3900" y="2977"/>
                  </a:lnTo>
                  <a:close/>
                  <a:moveTo>
                    <a:pt x="2199" y="3029"/>
                  </a:moveTo>
                  <a:lnTo>
                    <a:pt x="2199" y="3029"/>
                  </a:lnTo>
                  <a:cubicBezTo>
                    <a:pt x="2197" y="3030"/>
                    <a:pt x="2194" y="3032"/>
                    <a:pt x="2191" y="3033"/>
                  </a:cubicBezTo>
                  <a:lnTo>
                    <a:pt x="2191" y="3033"/>
                  </a:lnTo>
                  <a:cubicBezTo>
                    <a:pt x="2194" y="3032"/>
                    <a:pt x="2198" y="3030"/>
                    <a:pt x="2199" y="3029"/>
                  </a:cubicBezTo>
                  <a:close/>
                  <a:moveTo>
                    <a:pt x="4685" y="3097"/>
                  </a:moveTo>
                  <a:lnTo>
                    <a:pt x="4685" y="3097"/>
                  </a:lnTo>
                  <a:cubicBezTo>
                    <a:pt x="4676" y="3100"/>
                    <a:pt x="4668" y="3104"/>
                    <a:pt x="4659" y="3107"/>
                  </a:cubicBezTo>
                  <a:lnTo>
                    <a:pt x="4659" y="3107"/>
                  </a:lnTo>
                  <a:lnTo>
                    <a:pt x="4685" y="3097"/>
                  </a:lnTo>
                  <a:close/>
                  <a:moveTo>
                    <a:pt x="4097" y="3098"/>
                  </a:moveTo>
                  <a:lnTo>
                    <a:pt x="4122" y="3109"/>
                  </a:lnTo>
                  <a:cubicBezTo>
                    <a:pt x="4113" y="3105"/>
                    <a:pt x="4105" y="3102"/>
                    <a:pt x="4097" y="3098"/>
                  </a:cubicBezTo>
                  <a:close/>
                  <a:moveTo>
                    <a:pt x="4278" y="3152"/>
                  </a:moveTo>
                  <a:lnTo>
                    <a:pt x="4286" y="3153"/>
                  </a:lnTo>
                  <a:lnTo>
                    <a:pt x="4286" y="3153"/>
                  </a:lnTo>
                  <a:cubicBezTo>
                    <a:pt x="4283" y="3153"/>
                    <a:pt x="4280" y="3152"/>
                    <a:pt x="4278" y="3152"/>
                  </a:cubicBezTo>
                  <a:close/>
                  <a:moveTo>
                    <a:pt x="4508" y="3152"/>
                  </a:moveTo>
                  <a:lnTo>
                    <a:pt x="4508" y="3152"/>
                  </a:lnTo>
                  <a:cubicBezTo>
                    <a:pt x="4502" y="3153"/>
                    <a:pt x="4497" y="3153"/>
                    <a:pt x="4491" y="3154"/>
                  </a:cubicBezTo>
                  <a:lnTo>
                    <a:pt x="4491" y="3154"/>
                  </a:lnTo>
                  <a:lnTo>
                    <a:pt x="4508" y="3152"/>
                  </a:lnTo>
                  <a:close/>
                  <a:moveTo>
                    <a:pt x="4313" y="3157"/>
                  </a:moveTo>
                  <a:lnTo>
                    <a:pt x="4325" y="3158"/>
                  </a:lnTo>
                  <a:cubicBezTo>
                    <a:pt x="4321" y="3158"/>
                    <a:pt x="4317" y="3157"/>
                    <a:pt x="4313" y="3157"/>
                  </a:cubicBezTo>
                  <a:close/>
                  <a:moveTo>
                    <a:pt x="4436" y="1796"/>
                  </a:moveTo>
                  <a:cubicBezTo>
                    <a:pt x="4490" y="1796"/>
                    <a:pt x="4544" y="1799"/>
                    <a:pt x="4598" y="1806"/>
                  </a:cubicBezTo>
                  <a:lnTo>
                    <a:pt x="4598" y="1806"/>
                  </a:lnTo>
                  <a:cubicBezTo>
                    <a:pt x="4677" y="1820"/>
                    <a:pt x="4754" y="1842"/>
                    <a:pt x="4827" y="1872"/>
                  </a:cubicBezTo>
                  <a:lnTo>
                    <a:pt x="4827" y="1872"/>
                  </a:lnTo>
                  <a:cubicBezTo>
                    <a:pt x="4880" y="1898"/>
                    <a:pt x="4929" y="1927"/>
                    <a:pt x="4977" y="1962"/>
                  </a:cubicBezTo>
                  <a:lnTo>
                    <a:pt x="4977" y="1962"/>
                  </a:lnTo>
                  <a:cubicBezTo>
                    <a:pt x="5013" y="1992"/>
                    <a:pt x="5046" y="2027"/>
                    <a:pt x="5076" y="2064"/>
                  </a:cubicBezTo>
                  <a:lnTo>
                    <a:pt x="5076" y="2064"/>
                  </a:lnTo>
                  <a:cubicBezTo>
                    <a:pt x="5098" y="2096"/>
                    <a:pt x="5119" y="2130"/>
                    <a:pt x="5136" y="2165"/>
                  </a:cubicBezTo>
                  <a:lnTo>
                    <a:pt x="5136" y="2165"/>
                  </a:lnTo>
                  <a:cubicBezTo>
                    <a:pt x="5153" y="2209"/>
                    <a:pt x="5165" y="2254"/>
                    <a:pt x="5174" y="2300"/>
                  </a:cubicBezTo>
                  <a:lnTo>
                    <a:pt x="5174" y="2300"/>
                  </a:lnTo>
                  <a:cubicBezTo>
                    <a:pt x="5180" y="2351"/>
                    <a:pt x="5179" y="2404"/>
                    <a:pt x="5175" y="2456"/>
                  </a:cubicBezTo>
                  <a:lnTo>
                    <a:pt x="5175" y="2456"/>
                  </a:lnTo>
                  <a:cubicBezTo>
                    <a:pt x="5164" y="2527"/>
                    <a:pt x="5143" y="2598"/>
                    <a:pt x="5115" y="2665"/>
                  </a:cubicBezTo>
                  <a:lnTo>
                    <a:pt x="5115" y="2665"/>
                  </a:lnTo>
                  <a:cubicBezTo>
                    <a:pt x="5088" y="2719"/>
                    <a:pt x="5058" y="2772"/>
                    <a:pt x="5023" y="2821"/>
                  </a:cubicBezTo>
                  <a:lnTo>
                    <a:pt x="5023" y="2821"/>
                  </a:lnTo>
                  <a:cubicBezTo>
                    <a:pt x="4974" y="2885"/>
                    <a:pt x="4918" y="2941"/>
                    <a:pt x="4856" y="2992"/>
                  </a:cubicBezTo>
                  <a:lnTo>
                    <a:pt x="4856" y="2992"/>
                  </a:lnTo>
                  <a:cubicBezTo>
                    <a:pt x="4793" y="3039"/>
                    <a:pt x="4725" y="3078"/>
                    <a:pt x="4652" y="3110"/>
                  </a:cubicBezTo>
                  <a:lnTo>
                    <a:pt x="4652" y="3110"/>
                  </a:lnTo>
                  <a:cubicBezTo>
                    <a:pt x="4595" y="3131"/>
                    <a:pt x="4536" y="3147"/>
                    <a:pt x="4476" y="3156"/>
                  </a:cubicBezTo>
                  <a:lnTo>
                    <a:pt x="4476" y="3156"/>
                  </a:lnTo>
                  <a:cubicBezTo>
                    <a:pt x="4448" y="3158"/>
                    <a:pt x="4421" y="3160"/>
                    <a:pt x="4393" y="3160"/>
                  </a:cubicBezTo>
                  <a:cubicBezTo>
                    <a:pt x="4362" y="3160"/>
                    <a:pt x="4331" y="3158"/>
                    <a:pt x="4300" y="3155"/>
                  </a:cubicBezTo>
                  <a:lnTo>
                    <a:pt x="4300" y="3155"/>
                  </a:lnTo>
                  <a:cubicBezTo>
                    <a:pt x="4227" y="3143"/>
                    <a:pt x="4156" y="3121"/>
                    <a:pt x="4087" y="3093"/>
                  </a:cubicBezTo>
                  <a:lnTo>
                    <a:pt x="4087" y="3093"/>
                  </a:lnTo>
                  <a:cubicBezTo>
                    <a:pt x="4028" y="3065"/>
                    <a:pt x="3973" y="3032"/>
                    <a:pt x="3921" y="2994"/>
                  </a:cubicBezTo>
                  <a:lnTo>
                    <a:pt x="3921" y="2994"/>
                  </a:lnTo>
                  <a:lnTo>
                    <a:pt x="3935" y="3004"/>
                  </a:lnTo>
                  <a:cubicBezTo>
                    <a:pt x="3900" y="2979"/>
                    <a:pt x="3867" y="2953"/>
                    <a:pt x="3834" y="2926"/>
                  </a:cubicBezTo>
                  <a:lnTo>
                    <a:pt x="3834" y="2926"/>
                  </a:lnTo>
                  <a:lnTo>
                    <a:pt x="3863" y="2948"/>
                  </a:lnTo>
                  <a:lnTo>
                    <a:pt x="3863" y="2948"/>
                  </a:lnTo>
                  <a:cubicBezTo>
                    <a:pt x="3822" y="2917"/>
                    <a:pt x="3779" y="2881"/>
                    <a:pt x="3746" y="2840"/>
                  </a:cubicBezTo>
                  <a:lnTo>
                    <a:pt x="3746" y="2840"/>
                  </a:lnTo>
                  <a:lnTo>
                    <a:pt x="3753" y="2849"/>
                  </a:lnTo>
                  <a:lnTo>
                    <a:pt x="3753" y="2849"/>
                  </a:lnTo>
                  <a:cubicBezTo>
                    <a:pt x="3749" y="2845"/>
                    <a:pt x="3745" y="2840"/>
                    <a:pt x="3742" y="2836"/>
                  </a:cubicBezTo>
                  <a:cubicBezTo>
                    <a:pt x="3720" y="2818"/>
                    <a:pt x="3710" y="2810"/>
                    <a:pt x="3710" y="2810"/>
                  </a:cubicBezTo>
                  <a:lnTo>
                    <a:pt x="3710" y="2810"/>
                  </a:lnTo>
                  <a:cubicBezTo>
                    <a:pt x="3710" y="2810"/>
                    <a:pt x="3718" y="2815"/>
                    <a:pt x="3731" y="2825"/>
                  </a:cubicBezTo>
                  <a:cubicBezTo>
                    <a:pt x="3729" y="2821"/>
                    <a:pt x="3723" y="2815"/>
                    <a:pt x="3719" y="2811"/>
                  </a:cubicBezTo>
                  <a:cubicBezTo>
                    <a:pt x="3713" y="2803"/>
                    <a:pt x="3707" y="2797"/>
                    <a:pt x="3703" y="2790"/>
                  </a:cubicBezTo>
                  <a:cubicBezTo>
                    <a:pt x="3698" y="2786"/>
                    <a:pt x="3696" y="2782"/>
                    <a:pt x="3692" y="2778"/>
                  </a:cubicBezTo>
                  <a:lnTo>
                    <a:pt x="3692" y="2778"/>
                  </a:lnTo>
                  <a:lnTo>
                    <a:pt x="3709" y="2799"/>
                  </a:lnTo>
                  <a:cubicBezTo>
                    <a:pt x="3680" y="2774"/>
                    <a:pt x="3666" y="2733"/>
                    <a:pt x="3645" y="2704"/>
                  </a:cubicBezTo>
                  <a:lnTo>
                    <a:pt x="3645" y="2704"/>
                  </a:lnTo>
                  <a:lnTo>
                    <a:pt x="3641" y="2696"/>
                  </a:lnTo>
                  <a:cubicBezTo>
                    <a:pt x="3637" y="2690"/>
                    <a:pt x="3633" y="2684"/>
                    <a:pt x="3629" y="2675"/>
                  </a:cubicBezTo>
                  <a:cubicBezTo>
                    <a:pt x="3620" y="2663"/>
                    <a:pt x="3614" y="2649"/>
                    <a:pt x="3608" y="2634"/>
                  </a:cubicBezTo>
                  <a:cubicBezTo>
                    <a:pt x="3604" y="2628"/>
                    <a:pt x="3600" y="2620"/>
                    <a:pt x="3598" y="2614"/>
                  </a:cubicBezTo>
                  <a:cubicBezTo>
                    <a:pt x="3597" y="2613"/>
                    <a:pt x="3597" y="2612"/>
                    <a:pt x="3596" y="2610"/>
                  </a:cubicBezTo>
                  <a:lnTo>
                    <a:pt x="3596" y="2610"/>
                  </a:lnTo>
                  <a:cubicBezTo>
                    <a:pt x="3595" y="2605"/>
                    <a:pt x="3593" y="2599"/>
                    <a:pt x="3592" y="2593"/>
                  </a:cubicBezTo>
                  <a:cubicBezTo>
                    <a:pt x="3587" y="2582"/>
                    <a:pt x="3583" y="2573"/>
                    <a:pt x="3578" y="2564"/>
                  </a:cubicBezTo>
                  <a:lnTo>
                    <a:pt x="3578" y="2564"/>
                  </a:lnTo>
                  <a:cubicBezTo>
                    <a:pt x="3571" y="2544"/>
                    <a:pt x="3563" y="2523"/>
                    <a:pt x="3559" y="2503"/>
                  </a:cubicBezTo>
                  <a:cubicBezTo>
                    <a:pt x="3555" y="2490"/>
                    <a:pt x="3550" y="2476"/>
                    <a:pt x="3546" y="2462"/>
                  </a:cubicBezTo>
                  <a:cubicBezTo>
                    <a:pt x="3546" y="2456"/>
                    <a:pt x="3544" y="2449"/>
                    <a:pt x="3542" y="2443"/>
                  </a:cubicBezTo>
                  <a:cubicBezTo>
                    <a:pt x="3542" y="2443"/>
                    <a:pt x="3542" y="2443"/>
                    <a:pt x="3542" y="2443"/>
                  </a:cubicBezTo>
                  <a:lnTo>
                    <a:pt x="3542" y="2443"/>
                  </a:lnTo>
                  <a:cubicBezTo>
                    <a:pt x="3542" y="2436"/>
                    <a:pt x="3542" y="2430"/>
                    <a:pt x="3540" y="2425"/>
                  </a:cubicBezTo>
                  <a:cubicBezTo>
                    <a:pt x="3538" y="2421"/>
                    <a:pt x="3538" y="2408"/>
                    <a:pt x="3538" y="2404"/>
                  </a:cubicBezTo>
                  <a:cubicBezTo>
                    <a:pt x="3536" y="2392"/>
                    <a:pt x="3536" y="2377"/>
                    <a:pt x="3536" y="2365"/>
                  </a:cubicBezTo>
                  <a:cubicBezTo>
                    <a:pt x="3536" y="2364"/>
                    <a:pt x="3536" y="2363"/>
                    <a:pt x="3536" y="2362"/>
                  </a:cubicBezTo>
                  <a:lnTo>
                    <a:pt x="3536" y="2362"/>
                  </a:lnTo>
                  <a:cubicBezTo>
                    <a:pt x="3597" y="2416"/>
                    <a:pt x="3663" y="2464"/>
                    <a:pt x="3733" y="2507"/>
                  </a:cubicBezTo>
                  <a:cubicBezTo>
                    <a:pt x="3859" y="2585"/>
                    <a:pt x="3996" y="2647"/>
                    <a:pt x="4138" y="2688"/>
                  </a:cubicBezTo>
                  <a:cubicBezTo>
                    <a:pt x="4148" y="2692"/>
                    <a:pt x="4159" y="2694"/>
                    <a:pt x="4169" y="2696"/>
                  </a:cubicBezTo>
                  <a:lnTo>
                    <a:pt x="4187" y="2700"/>
                  </a:lnTo>
                  <a:cubicBezTo>
                    <a:pt x="4189" y="2700"/>
                    <a:pt x="4190" y="2700"/>
                    <a:pt x="4191" y="2700"/>
                  </a:cubicBezTo>
                  <a:lnTo>
                    <a:pt x="4191" y="2700"/>
                  </a:lnTo>
                  <a:cubicBezTo>
                    <a:pt x="4181" y="2702"/>
                    <a:pt x="4190" y="2702"/>
                    <a:pt x="4198" y="2704"/>
                  </a:cubicBezTo>
                  <a:cubicBezTo>
                    <a:pt x="4216" y="2708"/>
                    <a:pt x="4237" y="2712"/>
                    <a:pt x="4257" y="2716"/>
                  </a:cubicBezTo>
                  <a:cubicBezTo>
                    <a:pt x="4276" y="2719"/>
                    <a:pt x="4294" y="2723"/>
                    <a:pt x="4313" y="2725"/>
                  </a:cubicBezTo>
                  <a:cubicBezTo>
                    <a:pt x="4329" y="2727"/>
                    <a:pt x="4348" y="2731"/>
                    <a:pt x="4366" y="2733"/>
                  </a:cubicBezTo>
                  <a:lnTo>
                    <a:pt x="4376" y="2733"/>
                  </a:lnTo>
                  <a:cubicBezTo>
                    <a:pt x="4385" y="2735"/>
                    <a:pt x="4393" y="2736"/>
                    <a:pt x="4402" y="2736"/>
                  </a:cubicBezTo>
                  <a:cubicBezTo>
                    <a:pt x="4448" y="2736"/>
                    <a:pt x="4495" y="2708"/>
                    <a:pt x="4506" y="2661"/>
                  </a:cubicBezTo>
                  <a:cubicBezTo>
                    <a:pt x="4518" y="2608"/>
                    <a:pt x="4489" y="2544"/>
                    <a:pt x="4434" y="2532"/>
                  </a:cubicBezTo>
                  <a:cubicBezTo>
                    <a:pt x="4433" y="2531"/>
                    <a:pt x="4432" y="2531"/>
                    <a:pt x="4431" y="2531"/>
                  </a:cubicBezTo>
                  <a:lnTo>
                    <a:pt x="4431" y="2531"/>
                  </a:lnTo>
                  <a:cubicBezTo>
                    <a:pt x="4422" y="2527"/>
                    <a:pt x="4412" y="2525"/>
                    <a:pt x="4403" y="2521"/>
                  </a:cubicBezTo>
                  <a:cubicBezTo>
                    <a:pt x="4391" y="2517"/>
                    <a:pt x="4380" y="2513"/>
                    <a:pt x="4368" y="2509"/>
                  </a:cubicBezTo>
                  <a:cubicBezTo>
                    <a:pt x="4358" y="2505"/>
                    <a:pt x="4348" y="2501"/>
                    <a:pt x="4337" y="2497"/>
                  </a:cubicBezTo>
                  <a:cubicBezTo>
                    <a:pt x="4331" y="2495"/>
                    <a:pt x="4325" y="2490"/>
                    <a:pt x="4319" y="2488"/>
                  </a:cubicBezTo>
                  <a:lnTo>
                    <a:pt x="4319" y="2488"/>
                  </a:lnTo>
                  <a:cubicBezTo>
                    <a:pt x="4323" y="2490"/>
                    <a:pt x="4332" y="2495"/>
                    <a:pt x="4331" y="2495"/>
                  </a:cubicBezTo>
                  <a:cubicBezTo>
                    <a:pt x="4331" y="2495"/>
                    <a:pt x="4329" y="2494"/>
                    <a:pt x="4325" y="2493"/>
                  </a:cubicBezTo>
                  <a:cubicBezTo>
                    <a:pt x="4317" y="2486"/>
                    <a:pt x="4307" y="2482"/>
                    <a:pt x="4296" y="2478"/>
                  </a:cubicBezTo>
                  <a:cubicBezTo>
                    <a:pt x="4284" y="2474"/>
                    <a:pt x="4272" y="2468"/>
                    <a:pt x="4259" y="2464"/>
                  </a:cubicBezTo>
                  <a:cubicBezTo>
                    <a:pt x="4253" y="2461"/>
                    <a:pt x="4251" y="2460"/>
                    <a:pt x="4252" y="2460"/>
                  </a:cubicBezTo>
                  <a:cubicBezTo>
                    <a:pt x="4252" y="2460"/>
                    <a:pt x="4265" y="2466"/>
                    <a:pt x="4266" y="2466"/>
                  </a:cubicBezTo>
                  <a:cubicBezTo>
                    <a:pt x="4267" y="2466"/>
                    <a:pt x="4266" y="2465"/>
                    <a:pt x="4263" y="2464"/>
                  </a:cubicBezTo>
                  <a:cubicBezTo>
                    <a:pt x="4245" y="2451"/>
                    <a:pt x="4224" y="2445"/>
                    <a:pt x="4204" y="2435"/>
                  </a:cubicBezTo>
                  <a:cubicBezTo>
                    <a:pt x="4125" y="2393"/>
                    <a:pt x="4050" y="2344"/>
                    <a:pt x="3979" y="2292"/>
                  </a:cubicBezTo>
                  <a:lnTo>
                    <a:pt x="3979" y="2292"/>
                  </a:lnTo>
                  <a:cubicBezTo>
                    <a:pt x="3939" y="2259"/>
                    <a:pt x="3900" y="2223"/>
                    <a:pt x="3863" y="2186"/>
                  </a:cubicBezTo>
                  <a:cubicBezTo>
                    <a:pt x="3829" y="2151"/>
                    <a:pt x="3798" y="2113"/>
                    <a:pt x="3766" y="2075"/>
                  </a:cubicBezTo>
                  <a:lnTo>
                    <a:pt x="3766" y="2075"/>
                  </a:lnTo>
                  <a:cubicBezTo>
                    <a:pt x="3798" y="2038"/>
                    <a:pt x="3832" y="2005"/>
                    <a:pt x="3870" y="1973"/>
                  </a:cubicBezTo>
                  <a:lnTo>
                    <a:pt x="3870" y="1973"/>
                  </a:lnTo>
                  <a:cubicBezTo>
                    <a:pt x="3924" y="1934"/>
                    <a:pt x="3981" y="1901"/>
                    <a:pt x="4042" y="1872"/>
                  </a:cubicBezTo>
                  <a:lnTo>
                    <a:pt x="4042" y="1872"/>
                  </a:lnTo>
                  <a:cubicBezTo>
                    <a:pt x="4131" y="1837"/>
                    <a:pt x="4222" y="1815"/>
                    <a:pt x="4316" y="1801"/>
                  </a:cubicBezTo>
                  <a:lnTo>
                    <a:pt x="4316" y="1801"/>
                  </a:lnTo>
                  <a:cubicBezTo>
                    <a:pt x="4356" y="1797"/>
                    <a:pt x="4396" y="1796"/>
                    <a:pt x="4436" y="1796"/>
                  </a:cubicBezTo>
                  <a:close/>
                  <a:moveTo>
                    <a:pt x="2301" y="3210"/>
                  </a:moveTo>
                  <a:cubicBezTo>
                    <a:pt x="2300" y="3211"/>
                    <a:pt x="2298" y="3213"/>
                    <a:pt x="2295" y="3216"/>
                  </a:cubicBezTo>
                  <a:cubicBezTo>
                    <a:pt x="2295" y="3214"/>
                    <a:pt x="2298" y="3212"/>
                    <a:pt x="2301" y="3210"/>
                  </a:cubicBezTo>
                  <a:close/>
                  <a:moveTo>
                    <a:pt x="3859" y="1"/>
                  </a:moveTo>
                  <a:cubicBezTo>
                    <a:pt x="3727" y="1"/>
                    <a:pt x="3596" y="9"/>
                    <a:pt x="3462" y="13"/>
                  </a:cubicBezTo>
                  <a:cubicBezTo>
                    <a:pt x="3331" y="15"/>
                    <a:pt x="3199" y="23"/>
                    <a:pt x="3068" y="35"/>
                  </a:cubicBezTo>
                  <a:cubicBezTo>
                    <a:pt x="2803" y="60"/>
                    <a:pt x="2538" y="103"/>
                    <a:pt x="2277" y="161"/>
                  </a:cubicBezTo>
                  <a:cubicBezTo>
                    <a:pt x="2149" y="187"/>
                    <a:pt x="2024" y="218"/>
                    <a:pt x="1901" y="259"/>
                  </a:cubicBezTo>
                  <a:cubicBezTo>
                    <a:pt x="1778" y="298"/>
                    <a:pt x="1656" y="342"/>
                    <a:pt x="1537" y="389"/>
                  </a:cubicBezTo>
                  <a:cubicBezTo>
                    <a:pt x="1287" y="489"/>
                    <a:pt x="1044" y="602"/>
                    <a:pt x="812" y="736"/>
                  </a:cubicBezTo>
                  <a:cubicBezTo>
                    <a:pt x="551" y="884"/>
                    <a:pt x="296" y="1052"/>
                    <a:pt x="70" y="1248"/>
                  </a:cubicBezTo>
                  <a:cubicBezTo>
                    <a:pt x="17" y="1293"/>
                    <a:pt x="0" y="1377"/>
                    <a:pt x="19" y="1441"/>
                  </a:cubicBezTo>
                  <a:cubicBezTo>
                    <a:pt x="27" y="1474"/>
                    <a:pt x="46" y="1502"/>
                    <a:pt x="70" y="1527"/>
                  </a:cubicBezTo>
                  <a:cubicBezTo>
                    <a:pt x="95" y="1552"/>
                    <a:pt x="124" y="1570"/>
                    <a:pt x="157" y="1578"/>
                  </a:cubicBezTo>
                  <a:cubicBezTo>
                    <a:pt x="487" y="1716"/>
                    <a:pt x="816" y="1854"/>
                    <a:pt x="1147" y="1991"/>
                  </a:cubicBezTo>
                  <a:cubicBezTo>
                    <a:pt x="1476" y="2129"/>
                    <a:pt x="1806" y="2267"/>
                    <a:pt x="2135" y="2404"/>
                  </a:cubicBezTo>
                  <a:cubicBezTo>
                    <a:pt x="2249" y="2451"/>
                    <a:pt x="2364" y="2496"/>
                    <a:pt x="2478" y="2542"/>
                  </a:cubicBezTo>
                  <a:lnTo>
                    <a:pt x="2478" y="2542"/>
                  </a:lnTo>
                  <a:cubicBezTo>
                    <a:pt x="2442" y="2603"/>
                    <a:pt x="2402" y="2662"/>
                    <a:pt x="2358" y="2719"/>
                  </a:cubicBezTo>
                  <a:lnTo>
                    <a:pt x="2358" y="2719"/>
                  </a:lnTo>
                  <a:cubicBezTo>
                    <a:pt x="2268" y="2830"/>
                    <a:pt x="2164" y="2930"/>
                    <a:pt x="2052" y="3019"/>
                  </a:cubicBezTo>
                  <a:lnTo>
                    <a:pt x="2052" y="3019"/>
                  </a:lnTo>
                  <a:cubicBezTo>
                    <a:pt x="1980" y="3074"/>
                    <a:pt x="1905" y="3124"/>
                    <a:pt x="1826" y="3169"/>
                  </a:cubicBezTo>
                  <a:lnTo>
                    <a:pt x="1826" y="3169"/>
                  </a:lnTo>
                  <a:cubicBezTo>
                    <a:pt x="1815" y="3173"/>
                    <a:pt x="1803" y="3177"/>
                    <a:pt x="1792" y="3181"/>
                  </a:cubicBezTo>
                  <a:cubicBezTo>
                    <a:pt x="1706" y="3210"/>
                    <a:pt x="1617" y="3234"/>
                    <a:pt x="1529" y="3263"/>
                  </a:cubicBezTo>
                  <a:cubicBezTo>
                    <a:pt x="1432" y="3294"/>
                    <a:pt x="1336" y="3329"/>
                    <a:pt x="1237" y="3357"/>
                  </a:cubicBezTo>
                  <a:cubicBezTo>
                    <a:pt x="1139" y="3386"/>
                    <a:pt x="1032" y="3415"/>
                    <a:pt x="929" y="3440"/>
                  </a:cubicBezTo>
                  <a:cubicBezTo>
                    <a:pt x="845" y="3458"/>
                    <a:pt x="791" y="3549"/>
                    <a:pt x="804" y="3633"/>
                  </a:cubicBezTo>
                  <a:cubicBezTo>
                    <a:pt x="814" y="3714"/>
                    <a:pt x="886" y="3785"/>
                    <a:pt x="973" y="3785"/>
                  </a:cubicBezTo>
                  <a:cubicBezTo>
                    <a:pt x="974" y="3785"/>
                    <a:pt x="975" y="3785"/>
                    <a:pt x="976" y="3785"/>
                  </a:cubicBezTo>
                  <a:cubicBezTo>
                    <a:pt x="1305" y="3772"/>
                    <a:pt x="1621" y="3686"/>
                    <a:pt x="1915" y="3540"/>
                  </a:cubicBezTo>
                  <a:cubicBezTo>
                    <a:pt x="2185" y="3405"/>
                    <a:pt x="2435" y="3211"/>
                    <a:pt x="2630" y="2980"/>
                  </a:cubicBezTo>
                  <a:lnTo>
                    <a:pt x="2630" y="2980"/>
                  </a:lnTo>
                  <a:cubicBezTo>
                    <a:pt x="2754" y="2890"/>
                    <a:pt x="2881" y="2798"/>
                    <a:pt x="3000" y="2700"/>
                  </a:cubicBezTo>
                  <a:cubicBezTo>
                    <a:pt x="3018" y="2684"/>
                    <a:pt x="3037" y="2667"/>
                    <a:pt x="3059" y="2655"/>
                  </a:cubicBezTo>
                  <a:cubicBezTo>
                    <a:pt x="3080" y="2643"/>
                    <a:pt x="3101" y="2630"/>
                    <a:pt x="3123" y="2616"/>
                  </a:cubicBezTo>
                  <a:cubicBezTo>
                    <a:pt x="3168" y="2589"/>
                    <a:pt x="3212" y="2562"/>
                    <a:pt x="3257" y="2534"/>
                  </a:cubicBezTo>
                  <a:cubicBezTo>
                    <a:pt x="3283" y="2515"/>
                    <a:pt x="3309" y="2498"/>
                    <a:pt x="3334" y="2481"/>
                  </a:cubicBezTo>
                  <a:lnTo>
                    <a:pt x="3334" y="2481"/>
                  </a:lnTo>
                  <a:cubicBezTo>
                    <a:pt x="3334" y="2500"/>
                    <a:pt x="3333" y="2520"/>
                    <a:pt x="3335" y="2540"/>
                  </a:cubicBezTo>
                  <a:cubicBezTo>
                    <a:pt x="3335" y="2554"/>
                    <a:pt x="3337" y="2569"/>
                    <a:pt x="3337" y="2581"/>
                  </a:cubicBezTo>
                  <a:cubicBezTo>
                    <a:pt x="3339" y="2593"/>
                    <a:pt x="3341" y="2606"/>
                    <a:pt x="3341" y="2618"/>
                  </a:cubicBezTo>
                  <a:cubicBezTo>
                    <a:pt x="3342" y="2624"/>
                    <a:pt x="3343" y="2628"/>
                    <a:pt x="3344" y="2634"/>
                  </a:cubicBezTo>
                  <a:lnTo>
                    <a:pt x="3344" y="2634"/>
                  </a:lnTo>
                  <a:cubicBezTo>
                    <a:pt x="3342" y="2625"/>
                    <a:pt x="3341" y="2620"/>
                    <a:pt x="3341" y="2620"/>
                  </a:cubicBezTo>
                  <a:lnTo>
                    <a:pt x="3341" y="2620"/>
                  </a:lnTo>
                  <a:cubicBezTo>
                    <a:pt x="3340" y="2620"/>
                    <a:pt x="3342" y="2632"/>
                    <a:pt x="3345" y="2655"/>
                  </a:cubicBezTo>
                  <a:cubicBezTo>
                    <a:pt x="3376" y="2782"/>
                    <a:pt x="3421" y="2905"/>
                    <a:pt x="3493" y="3018"/>
                  </a:cubicBezTo>
                  <a:lnTo>
                    <a:pt x="3488" y="3008"/>
                  </a:lnTo>
                  <a:lnTo>
                    <a:pt x="3488" y="3008"/>
                  </a:lnTo>
                  <a:cubicBezTo>
                    <a:pt x="3499" y="3029"/>
                    <a:pt x="3511" y="3045"/>
                    <a:pt x="3528" y="3068"/>
                  </a:cubicBezTo>
                  <a:lnTo>
                    <a:pt x="3503" y="3035"/>
                  </a:lnTo>
                  <a:lnTo>
                    <a:pt x="3503" y="3035"/>
                  </a:lnTo>
                  <a:cubicBezTo>
                    <a:pt x="3541" y="3087"/>
                    <a:pt x="3576" y="3138"/>
                    <a:pt x="3618" y="3185"/>
                  </a:cubicBezTo>
                  <a:lnTo>
                    <a:pt x="3618" y="3185"/>
                  </a:lnTo>
                  <a:cubicBezTo>
                    <a:pt x="3644" y="3220"/>
                    <a:pt x="3680" y="3247"/>
                    <a:pt x="3713" y="3273"/>
                  </a:cubicBezTo>
                  <a:cubicBezTo>
                    <a:pt x="3754" y="3304"/>
                    <a:pt x="3793" y="3335"/>
                    <a:pt x="3836" y="3362"/>
                  </a:cubicBezTo>
                  <a:cubicBezTo>
                    <a:pt x="3912" y="3409"/>
                    <a:pt x="3996" y="3446"/>
                    <a:pt x="4083" y="3475"/>
                  </a:cubicBezTo>
                  <a:cubicBezTo>
                    <a:pt x="4193" y="3512"/>
                    <a:pt x="4307" y="3529"/>
                    <a:pt x="4421" y="3529"/>
                  </a:cubicBezTo>
                  <a:cubicBezTo>
                    <a:pt x="4485" y="3529"/>
                    <a:pt x="4548" y="3524"/>
                    <a:pt x="4611" y="3514"/>
                  </a:cubicBezTo>
                  <a:cubicBezTo>
                    <a:pt x="4701" y="3497"/>
                    <a:pt x="4787" y="3466"/>
                    <a:pt x="4872" y="3429"/>
                  </a:cubicBezTo>
                  <a:lnTo>
                    <a:pt x="4872" y="3429"/>
                  </a:lnTo>
                  <a:lnTo>
                    <a:pt x="4849" y="3438"/>
                  </a:lnTo>
                  <a:lnTo>
                    <a:pt x="4849" y="3438"/>
                  </a:lnTo>
                  <a:cubicBezTo>
                    <a:pt x="4986" y="3380"/>
                    <a:pt x="5109" y="3292"/>
                    <a:pt x="5213" y="3187"/>
                  </a:cubicBezTo>
                  <a:cubicBezTo>
                    <a:pt x="5311" y="3088"/>
                    <a:pt x="5395" y="2971"/>
                    <a:pt x="5453" y="2844"/>
                  </a:cubicBezTo>
                  <a:cubicBezTo>
                    <a:pt x="5519" y="2704"/>
                    <a:pt x="5560" y="2560"/>
                    <a:pt x="5564" y="2404"/>
                  </a:cubicBezTo>
                  <a:cubicBezTo>
                    <a:pt x="5570" y="2250"/>
                    <a:pt x="5535" y="2104"/>
                    <a:pt x="5469" y="1969"/>
                  </a:cubicBezTo>
                  <a:cubicBezTo>
                    <a:pt x="5350" y="1718"/>
                    <a:pt x="5108" y="1548"/>
                    <a:pt x="4849" y="1465"/>
                  </a:cubicBezTo>
                  <a:cubicBezTo>
                    <a:pt x="4718" y="1424"/>
                    <a:pt x="4579" y="1404"/>
                    <a:pt x="4439" y="1404"/>
                  </a:cubicBezTo>
                  <a:cubicBezTo>
                    <a:pt x="4309" y="1404"/>
                    <a:pt x="4179" y="1421"/>
                    <a:pt x="4056" y="1455"/>
                  </a:cubicBezTo>
                  <a:cubicBezTo>
                    <a:pt x="3795" y="1525"/>
                    <a:pt x="3548" y="1677"/>
                    <a:pt x="3407" y="1913"/>
                  </a:cubicBezTo>
                  <a:cubicBezTo>
                    <a:pt x="3392" y="1938"/>
                    <a:pt x="3380" y="1962"/>
                    <a:pt x="3368" y="1987"/>
                  </a:cubicBezTo>
                  <a:cubicBezTo>
                    <a:pt x="3351" y="2028"/>
                    <a:pt x="3341" y="2063"/>
                    <a:pt x="3345" y="2108"/>
                  </a:cubicBezTo>
                  <a:cubicBezTo>
                    <a:pt x="3351" y="2149"/>
                    <a:pt x="3366" y="2177"/>
                    <a:pt x="3391" y="2207"/>
                  </a:cubicBezTo>
                  <a:lnTo>
                    <a:pt x="3391" y="2207"/>
                  </a:lnTo>
                  <a:cubicBezTo>
                    <a:pt x="3388" y="2209"/>
                    <a:pt x="3386" y="2211"/>
                    <a:pt x="3384" y="2213"/>
                  </a:cubicBezTo>
                  <a:cubicBezTo>
                    <a:pt x="3351" y="2246"/>
                    <a:pt x="3320" y="2279"/>
                    <a:pt x="3288" y="2312"/>
                  </a:cubicBezTo>
                  <a:cubicBezTo>
                    <a:pt x="3273" y="2326"/>
                    <a:pt x="3257" y="2341"/>
                    <a:pt x="3242" y="2355"/>
                  </a:cubicBezTo>
                  <a:cubicBezTo>
                    <a:pt x="3230" y="2369"/>
                    <a:pt x="3226" y="2373"/>
                    <a:pt x="3226" y="2373"/>
                  </a:cubicBezTo>
                  <a:cubicBezTo>
                    <a:pt x="3227" y="2373"/>
                    <a:pt x="3229" y="2370"/>
                    <a:pt x="3232" y="2367"/>
                  </a:cubicBezTo>
                  <a:lnTo>
                    <a:pt x="3232" y="2367"/>
                  </a:lnTo>
                  <a:cubicBezTo>
                    <a:pt x="3228" y="2371"/>
                    <a:pt x="3224" y="2376"/>
                    <a:pt x="3220" y="2380"/>
                  </a:cubicBezTo>
                  <a:cubicBezTo>
                    <a:pt x="3212" y="2390"/>
                    <a:pt x="3203" y="2398"/>
                    <a:pt x="3195" y="2406"/>
                  </a:cubicBezTo>
                  <a:cubicBezTo>
                    <a:pt x="3133" y="2472"/>
                    <a:pt x="3070" y="2538"/>
                    <a:pt x="3004" y="2599"/>
                  </a:cubicBezTo>
                  <a:cubicBezTo>
                    <a:pt x="2973" y="2628"/>
                    <a:pt x="2932" y="2649"/>
                    <a:pt x="2895" y="2671"/>
                  </a:cubicBezTo>
                  <a:cubicBezTo>
                    <a:pt x="2870" y="2687"/>
                    <a:pt x="2845" y="2703"/>
                    <a:pt x="2821" y="2718"/>
                  </a:cubicBezTo>
                  <a:lnTo>
                    <a:pt x="2821" y="2718"/>
                  </a:lnTo>
                  <a:cubicBezTo>
                    <a:pt x="2855" y="2661"/>
                    <a:pt x="2887" y="2603"/>
                    <a:pt x="2916" y="2542"/>
                  </a:cubicBezTo>
                  <a:cubicBezTo>
                    <a:pt x="2936" y="2495"/>
                    <a:pt x="2951" y="2443"/>
                    <a:pt x="2934" y="2392"/>
                  </a:cubicBezTo>
                  <a:cubicBezTo>
                    <a:pt x="2920" y="2347"/>
                    <a:pt x="2891" y="2295"/>
                    <a:pt x="2846" y="2277"/>
                  </a:cubicBezTo>
                  <a:cubicBezTo>
                    <a:pt x="2503" y="2129"/>
                    <a:pt x="2160" y="1985"/>
                    <a:pt x="1814" y="1841"/>
                  </a:cubicBezTo>
                  <a:cubicBezTo>
                    <a:pt x="1486" y="1706"/>
                    <a:pt x="1155" y="1568"/>
                    <a:pt x="826" y="1430"/>
                  </a:cubicBezTo>
                  <a:lnTo>
                    <a:pt x="585" y="1331"/>
                  </a:lnTo>
                  <a:lnTo>
                    <a:pt x="585" y="1331"/>
                  </a:lnTo>
                  <a:cubicBezTo>
                    <a:pt x="617" y="1305"/>
                    <a:pt x="648" y="1280"/>
                    <a:pt x="680" y="1256"/>
                  </a:cubicBezTo>
                  <a:lnTo>
                    <a:pt x="680" y="1256"/>
                  </a:lnTo>
                  <a:lnTo>
                    <a:pt x="641" y="1285"/>
                  </a:lnTo>
                  <a:cubicBezTo>
                    <a:pt x="1001" y="1007"/>
                    <a:pt x="1395" y="779"/>
                    <a:pt x="1812" y="602"/>
                  </a:cubicBezTo>
                  <a:cubicBezTo>
                    <a:pt x="1818" y="600"/>
                    <a:pt x="1828" y="596"/>
                    <a:pt x="1827" y="596"/>
                  </a:cubicBezTo>
                  <a:cubicBezTo>
                    <a:pt x="1827" y="596"/>
                    <a:pt x="1827" y="596"/>
                    <a:pt x="1827" y="596"/>
                  </a:cubicBezTo>
                  <a:lnTo>
                    <a:pt x="1827" y="596"/>
                  </a:lnTo>
                  <a:cubicBezTo>
                    <a:pt x="1837" y="591"/>
                    <a:pt x="1849" y="587"/>
                    <a:pt x="1860" y="582"/>
                  </a:cubicBezTo>
                  <a:cubicBezTo>
                    <a:pt x="1888" y="570"/>
                    <a:pt x="1917" y="559"/>
                    <a:pt x="1946" y="547"/>
                  </a:cubicBezTo>
                  <a:cubicBezTo>
                    <a:pt x="1999" y="526"/>
                    <a:pt x="2051" y="508"/>
                    <a:pt x="2104" y="489"/>
                  </a:cubicBezTo>
                  <a:lnTo>
                    <a:pt x="2139" y="475"/>
                  </a:lnTo>
                  <a:lnTo>
                    <a:pt x="2139" y="475"/>
                  </a:lnTo>
                  <a:cubicBezTo>
                    <a:pt x="2126" y="479"/>
                    <a:pt x="2119" y="481"/>
                    <a:pt x="2119" y="481"/>
                  </a:cubicBezTo>
                  <a:cubicBezTo>
                    <a:pt x="2119" y="481"/>
                    <a:pt x="2121" y="481"/>
                    <a:pt x="2125" y="479"/>
                  </a:cubicBezTo>
                  <a:cubicBezTo>
                    <a:pt x="2131" y="477"/>
                    <a:pt x="2137" y="475"/>
                    <a:pt x="2143" y="473"/>
                  </a:cubicBezTo>
                  <a:cubicBezTo>
                    <a:pt x="2158" y="467"/>
                    <a:pt x="2170" y="463"/>
                    <a:pt x="2184" y="457"/>
                  </a:cubicBezTo>
                  <a:cubicBezTo>
                    <a:pt x="2211" y="446"/>
                    <a:pt x="2238" y="438"/>
                    <a:pt x="2264" y="428"/>
                  </a:cubicBezTo>
                  <a:cubicBezTo>
                    <a:pt x="2318" y="409"/>
                    <a:pt x="2373" y="389"/>
                    <a:pt x="2429" y="372"/>
                  </a:cubicBezTo>
                  <a:cubicBezTo>
                    <a:pt x="2649" y="303"/>
                    <a:pt x="2875" y="249"/>
                    <a:pt x="3101" y="208"/>
                  </a:cubicBezTo>
                  <a:cubicBezTo>
                    <a:pt x="3230" y="185"/>
                    <a:pt x="3341" y="169"/>
                    <a:pt x="3466" y="157"/>
                  </a:cubicBezTo>
                  <a:cubicBezTo>
                    <a:pt x="3559" y="146"/>
                    <a:pt x="3655" y="143"/>
                    <a:pt x="3751" y="143"/>
                  </a:cubicBezTo>
                  <a:cubicBezTo>
                    <a:pt x="3787" y="143"/>
                    <a:pt x="3823" y="144"/>
                    <a:pt x="3859" y="144"/>
                  </a:cubicBezTo>
                  <a:cubicBezTo>
                    <a:pt x="3898" y="144"/>
                    <a:pt x="3931" y="111"/>
                    <a:pt x="3931" y="72"/>
                  </a:cubicBezTo>
                  <a:cubicBezTo>
                    <a:pt x="3931" y="35"/>
                    <a:pt x="3898" y="3"/>
                    <a:pt x="3859" y="3"/>
                  </a:cubicBezTo>
                  <a:lnTo>
                    <a:pt x="3859" y="1"/>
                  </a:ln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44"/>
            <p:cNvSpPr/>
            <p:nvPr/>
          </p:nvSpPr>
          <p:spPr>
            <a:xfrm>
              <a:off x="1012025" y="4844625"/>
              <a:ext cx="17575" cy="10925"/>
            </a:xfrm>
            <a:custGeom>
              <a:avLst/>
              <a:gdLst/>
              <a:ahLst/>
              <a:cxnLst/>
              <a:rect l="l" t="t" r="r" b="b"/>
              <a:pathLst>
                <a:path w="703" h="437" extrusionOk="0">
                  <a:moveTo>
                    <a:pt x="500" y="129"/>
                  </a:moveTo>
                  <a:cubicBezTo>
                    <a:pt x="497" y="131"/>
                    <a:pt x="495" y="132"/>
                    <a:pt x="494" y="132"/>
                  </a:cubicBezTo>
                  <a:cubicBezTo>
                    <a:pt x="494" y="132"/>
                    <a:pt x="495" y="131"/>
                    <a:pt x="500" y="129"/>
                  </a:cubicBezTo>
                  <a:close/>
                  <a:moveTo>
                    <a:pt x="376" y="189"/>
                  </a:moveTo>
                  <a:lnTo>
                    <a:pt x="376" y="189"/>
                  </a:lnTo>
                  <a:cubicBezTo>
                    <a:pt x="368" y="192"/>
                    <a:pt x="360" y="196"/>
                    <a:pt x="351" y="198"/>
                  </a:cubicBezTo>
                  <a:lnTo>
                    <a:pt x="351" y="198"/>
                  </a:lnTo>
                  <a:lnTo>
                    <a:pt x="376" y="189"/>
                  </a:lnTo>
                  <a:close/>
                  <a:moveTo>
                    <a:pt x="176" y="218"/>
                  </a:moveTo>
                  <a:lnTo>
                    <a:pt x="202" y="222"/>
                  </a:lnTo>
                  <a:cubicBezTo>
                    <a:pt x="193" y="221"/>
                    <a:pt x="184" y="220"/>
                    <a:pt x="176" y="218"/>
                  </a:cubicBezTo>
                  <a:close/>
                  <a:moveTo>
                    <a:pt x="621" y="261"/>
                  </a:moveTo>
                  <a:lnTo>
                    <a:pt x="619" y="265"/>
                  </a:lnTo>
                  <a:cubicBezTo>
                    <a:pt x="612" y="274"/>
                    <a:pt x="608" y="278"/>
                    <a:pt x="608" y="278"/>
                  </a:cubicBezTo>
                  <a:cubicBezTo>
                    <a:pt x="607" y="278"/>
                    <a:pt x="608" y="277"/>
                    <a:pt x="610" y="275"/>
                  </a:cubicBezTo>
                  <a:lnTo>
                    <a:pt x="621" y="261"/>
                  </a:lnTo>
                  <a:close/>
                  <a:moveTo>
                    <a:pt x="645" y="0"/>
                  </a:moveTo>
                  <a:cubicBezTo>
                    <a:pt x="625" y="0"/>
                    <a:pt x="608" y="10"/>
                    <a:pt x="596" y="29"/>
                  </a:cubicBezTo>
                  <a:cubicBezTo>
                    <a:pt x="594" y="31"/>
                    <a:pt x="592" y="35"/>
                    <a:pt x="588" y="37"/>
                  </a:cubicBezTo>
                  <a:cubicBezTo>
                    <a:pt x="586" y="40"/>
                    <a:pt x="583" y="42"/>
                    <a:pt x="583" y="42"/>
                  </a:cubicBezTo>
                  <a:cubicBezTo>
                    <a:pt x="583" y="42"/>
                    <a:pt x="585" y="41"/>
                    <a:pt x="588" y="38"/>
                  </a:cubicBezTo>
                  <a:lnTo>
                    <a:pt x="588" y="38"/>
                  </a:lnTo>
                  <a:cubicBezTo>
                    <a:pt x="581" y="44"/>
                    <a:pt x="575" y="56"/>
                    <a:pt x="569" y="64"/>
                  </a:cubicBezTo>
                  <a:cubicBezTo>
                    <a:pt x="569" y="65"/>
                    <a:pt x="567" y="67"/>
                    <a:pt x="566" y="68"/>
                  </a:cubicBezTo>
                  <a:lnTo>
                    <a:pt x="566" y="68"/>
                  </a:lnTo>
                  <a:cubicBezTo>
                    <a:pt x="568" y="65"/>
                    <a:pt x="568" y="64"/>
                    <a:pt x="568" y="64"/>
                  </a:cubicBezTo>
                  <a:lnTo>
                    <a:pt x="568" y="64"/>
                  </a:lnTo>
                  <a:cubicBezTo>
                    <a:pt x="568" y="64"/>
                    <a:pt x="566" y="68"/>
                    <a:pt x="563" y="72"/>
                  </a:cubicBezTo>
                  <a:cubicBezTo>
                    <a:pt x="559" y="78"/>
                    <a:pt x="555" y="82"/>
                    <a:pt x="549" y="88"/>
                  </a:cubicBezTo>
                  <a:cubicBezTo>
                    <a:pt x="539" y="98"/>
                    <a:pt x="528" y="109"/>
                    <a:pt x="516" y="117"/>
                  </a:cubicBezTo>
                  <a:cubicBezTo>
                    <a:pt x="513" y="120"/>
                    <a:pt x="511" y="121"/>
                    <a:pt x="511" y="121"/>
                  </a:cubicBezTo>
                  <a:lnTo>
                    <a:pt x="511" y="121"/>
                  </a:lnTo>
                  <a:lnTo>
                    <a:pt x="506" y="124"/>
                  </a:lnTo>
                  <a:lnTo>
                    <a:pt x="506" y="124"/>
                  </a:lnTo>
                  <a:cubicBezTo>
                    <a:pt x="488" y="126"/>
                    <a:pt x="472" y="131"/>
                    <a:pt x="454" y="142"/>
                  </a:cubicBezTo>
                  <a:cubicBezTo>
                    <a:pt x="444" y="148"/>
                    <a:pt x="432" y="154"/>
                    <a:pt x="421" y="162"/>
                  </a:cubicBezTo>
                  <a:cubicBezTo>
                    <a:pt x="397" y="176"/>
                    <a:pt x="375" y="189"/>
                    <a:pt x="350" y="199"/>
                  </a:cubicBezTo>
                  <a:lnTo>
                    <a:pt x="350" y="199"/>
                  </a:lnTo>
                  <a:cubicBezTo>
                    <a:pt x="325" y="207"/>
                    <a:pt x="300" y="214"/>
                    <a:pt x="274" y="219"/>
                  </a:cubicBezTo>
                  <a:lnTo>
                    <a:pt x="274" y="219"/>
                  </a:lnTo>
                  <a:cubicBezTo>
                    <a:pt x="259" y="220"/>
                    <a:pt x="243" y="221"/>
                    <a:pt x="228" y="221"/>
                  </a:cubicBezTo>
                  <a:cubicBezTo>
                    <a:pt x="210" y="221"/>
                    <a:pt x="193" y="220"/>
                    <a:pt x="175" y="218"/>
                  </a:cubicBezTo>
                  <a:lnTo>
                    <a:pt x="175" y="218"/>
                  </a:lnTo>
                  <a:cubicBezTo>
                    <a:pt x="163" y="216"/>
                    <a:pt x="152" y="213"/>
                    <a:pt x="142" y="209"/>
                  </a:cubicBezTo>
                  <a:cubicBezTo>
                    <a:pt x="133" y="207"/>
                    <a:pt x="124" y="205"/>
                    <a:pt x="114" y="205"/>
                  </a:cubicBezTo>
                  <a:cubicBezTo>
                    <a:pt x="69" y="205"/>
                    <a:pt x="23" y="237"/>
                    <a:pt x="13" y="281"/>
                  </a:cubicBezTo>
                  <a:cubicBezTo>
                    <a:pt x="0" y="341"/>
                    <a:pt x="31" y="392"/>
                    <a:pt x="87" y="411"/>
                  </a:cubicBezTo>
                  <a:cubicBezTo>
                    <a:pt x="138" y="428"/>
                    <a:pt x="193" y="437"/>
                    <a:pt x="248" y="437"/>
                  </a:cubicBezTo>
                  <a:cubicBezTo>
                    <a:pt x="290" y="437"/>
                    <a:pt x="332" y="432"/>
                    <a:pt x="372" y="423"/>
                  </a:cubicBezTo>
                  <a:cubicBezTo>
                    <a:pt x="417" y="413"/>
                    <a:pt x="463" y="394"/>
                    <a:pt x="506" y="374"/>
                  </a:cubicBezTo>
                  <a:cubicBezTo>
                    <a:pt x="532" y="361"/>
                    <a:pt x="553" y="347"/>
                    <a:pt x="576" y="329"/>
                  </a:cubicBezTo>
                  <a:cubicBezTo>
                    <a:pt x="601" y="308"/>
                    <a:pt x="619" y="285"/>
                    <a:pt x="627" y="254"/>
                  </a:cubicBezTo>
                  <a:lnTo>
                    <a:pt x="627" y="254"/>
                  </a:lnTo>
                  <a:cubicBezTo>
                    <a:pt x="630" y="251"/>
                    <a:pt x="631" y="248"/>
                    <a:pt x="633" y="244"/>
                  </a:cubicBezTo>
                  <a:cubicBezTo>
                    <a:pt x="639" y="238"/>
                    <a:pt x="643" y="230"/>
                    <a:pt x="647" y="224"/>
                  </a:cubicBezTo>
                  <a:cubicBezTo>
                    <a:pt x="656" y="209"/>
                    <a:pt x="664" y="195"/>
                    <a:pt x="672" y="179"/>
                  </a:cubicBezTo>
                  <a:cubicBezTo>
                    <a:pt x="689" y="140"/>
                    <a:pt x="701" y="101"/>
                    <a:pt x="701" y="57"/>
                  </a:cubicBezTo>
                  <a:cubicBezTo>
                    <a:pt x="703" y="33"/>
                    <a:pt x="684" y="8"/>
                    <a:pt x="660" y="2"/>
                  </a:cubicBezTo>
                  <a:cubicBezTo>
                    <a:pt x="655" y="1"/>
                    <a:pt x="650" y="0"/>
                    <a:pt x="645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44"/>
            <p:cNvSpPr/>
            <p:nvPr/>
          </p:nvSpPr>
          <p:spPr>
            <a:xfrm>
              <a:off x="1002375" y="4817850"/>
              <a:ext cx="21175" cy="23950"/>
            </a:xfrm>
            <a:custGeom>
              <a:avLst/>
              <a:gdLst/>
              <a:ahLst/>
              <a:cxnLst/>
              <a:rect l="l" t="t" r="r" b="b"/>
              <a:pathLst>
                <a:path w="847" h="958" extrusionOk="0">
                  <a:moveTo>
                    <a:pt x="358" y="313"/>
                  </a:moveTo>
                  <a:lnTo>
                    <a:pt x="351" y="318"/>
                  </a:lnTo>
                  <a:lnTo>
                    <a:pt x="351" y="318"/>
                  </a:lnTo>
                  <a:cubicBezTo>
                    <a:pt x="353" y="316"/>
                    <a:pt x="355" y="314"/>
                    <a:pt x="358" y="313"/>
                  </a:cubicBezTo>
                  <a:close/>
                  <a:moveTo>
                    <a:pt x="238" y="440"/>
                  </a:moveTo>
                  <a:cubicBezTo>
                    <a:pt x="237" y="442"/>
                    <a:pt x="236" y="444"/>
                    <a:pt x="234" y="445"/>
                  </a:cubicBezTo>
                  <a:lnTo>
                    <a:pt x="234" y="445"/>
                  </a:lnTo>
                  <a:lnTo>
                    <a:pt x="238" y="440"/>
                  </a:lnTo>
                  <a:close/>
                  <a:moveTo>
                    <a:pt x="175" y="541"/>
                  </a:moveTo>
                  <a:lnTo>
                    <a:pt x="175" y="541"/>
                  </a:lnTo>
                  <a:cubicBezTo>
                    <a:pt x="173" y="547"/>
                    <a:pt x="171" y="551"/>
                    <a:pt x="170" y="554"/>
                  </a:cubicBezTo>
                  <a:lnTo>
                    <a:pt x="170" y="554"/>
                  </a:lnTo>
                  <a:cubicBezTo>
                    <a:pt x="170" y="553"/>
                    <a:pt x="171" y="553"/>
                    <a:pt x="171" y="553"/>
                  </a:cubicBezTo>
                  <a:lnTo>
                    <a:pt x="175" y="541"/>
                  </a:lnTo>
                  <a:close/>
                  <a:moveTo>
                    <a:pt x="201" y="775"/>
                  </a:moveTo>
                  <a:lnTo>
                    <a:pt x="201" y="775"/>
                  </a:lnTo>
                  <a:cubicBezTo>
                    <a:pt x="201" y="776"/>
                    <a:pt x="202" y="776"/>
                    <a:pt x="202" y="777"/>
                  </a:cubicBezTo>
                  <a:lnTo>
                    <a:pt x="202" y="777"/>
                  </a:lnTo>
                  <a:cubicBezTo>
                    <a:pt x="202" y="776"/>
                    <a:pt x="201" y="776"/>
                    <a:pt x="201" y="775"/>
                  </a:cubicBezTo>
                  <a:close/>
                  <a:moveTo>
                    <a:pt x="576" y="1"/>
                  </a:moveTo>
                  <a:cubicBezTo>
                    <a:pt x="543" y="1"/>
                    <a:pt x="511" y="4"/>
                    <a:pt x="477" y="11"/>
                  </a:cubicBezTo>
                  <a:cubicBezTo>
                    <a:pt x="376" y="31"/>
                    <a:pt x="284" y="87"/>
                    <a:pt x="208" y="157"/>
                  </a:cubicBezTo>
                  <a:cubicBezTo>
                    <a:pt x="169" y="192"/>
                    <a:pt x="134" y="231"/>
                    <a:pt x="105" y="274"/>
                  </a:cubicBezTo>
                  <a:cubicBezTo>
                    <a:pt x="74" y="315"/>
                    <a:pt x="51" y="360"/>
                    <a:pt x="35" y="409"/>
                  </a:cubicBezTo>
                  <a:cubicBezTo>
                    <a:pt x="29" y="430"/>
                    <a:pt x="23" y="450"/>
                    <a:pt x="19" y="471"/>
                  </a:cubicBezTo>
                  <a:cubicBezTo>
                    <a:pt x="17" y="481"/>
                    <a:pt x="14" y="489"/>
                    <a:pt x="14" y="500"/>
                  </a:cubicBezTo>
                  <a:cubicBezTo>
                    <a:pt x="12" y="512"/>
                    <a:pt x="10" y="522"/>
                    <a:pt x="8" y="535"/>
                  </a:cubicBezTo>
                  <a:cubicBezTo>
                    <a:pt x="8" y="537"/>
                    <a:pt x="8" y="539"/>
                    <a:pt x="8" y="541"/>
                  </a:cubicBezTo>
                  <a:cubicBezTo>
                    <a:pt x="8" y="542"/>
                    <a:pt x="8" y="543"/>
                    <a:pt x="8" y="543"/>
                  </a:cubicBezTo>
                  <a:lnTo>
                    <a:pt x="8" y="543"/>
                  </a:lnTo>
                  <a:cubicBezTo>
                    <a:pt x="0" y="593"/>
                    <a:pt x="0" y="639"/>
                    <a:pt x="6" y="689"/>
                  </a:cubicBezTo>
                  <a:cubicBezTo>
                    <a:pt x="23" y="798"/>
                    <a:pt x="90" y="890"/>
                    <a:pt x="183" y="948"/>
                  </a:cubicBezTo>
                  <a:cubicBezTo>
                    <a:pt x="193" y="954"/>
                    <a:pt x="206" y="958"/>
                    <a:pt x="218" y="958"/>
                  </a:cubicBezTo>
                  <a:cubicBezTo>
                    <a:pt x="243" y="958"/>
                    <a:pt x="269" y="945"/>
                    <a:pt x="279" y="923"/>
                  </a:cubicBezTo>
                  <a:cubicBezTo>
                    <a:pt x="300" y="886"/>
                    <a:pt x="288" y="849"/>
                    <a:pt x="255" y="826"/>
                  </a:cubicBezTo>
                  <a:cubicBezTo>
                    <a:pt x="254" y="826"/>
                    <a:pt x="253" y="825"/>
                    <a:pt x="252" y="825"/>
                  </a:cubicBezTo>
                  <a:lnTo>
                    <a:pt x="252" y="825"/>
                  </a:lnTo>
                  <a:cubicBezTo>
                    <a:pt x="252" y="825"/>
                    <a:pt x="253" y="825"/>
                    <a:pt x="253" y="825"/>
                  </a:cubicBezTo>
                  <a:cubicBezTo>
                    <a:pt x="253" y="825"/>
                    <a:pt x="249" y="822"/>
                    <a:pt x="246" y="820"/>
                  </a:cubicBezTo>
                  <a:lnTo>
                    <a:pt x="246" y="820"/>
                  </a:lnTo>
                  <a:cubicBezTo>
                    <a:pt x="245" y="819"/>
                    <a:pt x="244" y="819"/>
                    <a:pt x="242" y="818"/>
                  </a:cubicBezTo>
                  <a:cubicBezTo>
                    <a:pt x="234" y="812"/>
                    <a:pt x="228" y="804"/>
                    <a:pt x="222" y="798"/>
                  </a:cubicBezTo>
                  <a:cubicBezTo>
                    <a:pt x="214" y="791"/>
                    <a:pt x="210" y="785"/>
                    <a:pt x="203" y="777"/>
                  </a:cubicBezTo>
                  <a:cubicBezTo>
                    <a:pt x="203" y="777"/>
                    <a:pt x="203" y="777"/>
                    <a:pt x="203" y="777"/>
                  </a:cubicBezTo>
                  <a:lnTo>
                    <a:pt x="203" y="777"/>
                  </a:lnTo>
                  <a:cubicBezTo>
                    <a:pt x="201" y="774"/>
                    <a:pt x="199" y="772"/>
                    <a:pt x="197" y="769"/>
                  </a:cubicBezTo>
                  <a:cubicBezTo>
                    <a:pt x="188" y="756"/>
                    <a:pt x="181" y="744"/>
                    <a:pt x="175" y="730"/>
                  </a:cubicBezTo>
                  <a:lnTo>
                    <a:pt x="175" y="730"/>
                  </a:lnTo>
                  <a:cubicBezTo>
                    <a:pt x="175" y="730"/>
                    <a:pt x="175" y="729"/>
                    <a:pt x="175" y="728"/>
                  </a:cubicBezTo>
                  <a:lnTo>
                    <a:pt x="171" y="718"/>
                  </a:lnTo>
                  <a:cubicBezTo>
                    <a:pt x="166" y="709"/>
                    <a:pt x="164" y="701"/>
                    <a:pt x="162" y="693"/>
                  </a:cubicBezTo>
                  <a:cubicBezTo>
                    <a:pt x="160" y="685"/>
                    <a:pt x="160" y="678"/>
                    <a:pt x="158" y="670"/>
                  </a:cubicBezTo>
                  <a:cubicBezTo>
                    <a:pt x="158" y="668"/>
                    <a:pt x="158" y="665"/>
                    <a:pt x="158" y="662"/>
                  </a:cubicBezTo>
                  <a:cubicBezTo>
                    <a:pt x="156" y="646"/>
                    <a:pt x="156" y="627"/>
                    <a:pt x="158" y="611"/>
                  </a:cubicBezTo>
                  <a:cubicBezTo>
                    <a:pt x="158" y="608"/>
                    <a:pt x="158" y="605"/>
                    <a:pt x="158" y="602"/>
                  </a:cubicBezTo>
                  <a:cubicBezTo>
                    <a:pt x="158" y="601"/>
                    <a:pt x="158" y="599"/>
                    <a:pt x="158" y="598"/>
                  </a:cubicBezTo>
                  <a:lnTo>
                    <a:pt x="158" y="598"/>
                  </a:lnTo>
                  <a:cubicBezTo>
                    <a:pt x="159" y="596"/>
                    <a:pt x="159" y="594"/>
                    <a:pt x="159" y="593"/>
                  </a:cubicBezTo>
                  <a:lnTo>
                    <a:pt x="159" y="593"/>
                  </a:lnTo>
                  <a:cubicBezTo>
                    <a:pt x="160" y="588"/>
                    <a:pt x="161" y="582"/>
                    <a:pt x="162" y="576"/>
                  </a:cubicBezTo>
                  <a:cubicBezTo>
                    <a:pt x="164" y="570"/>
                    <a:pt x="166" y="563"/>
                    <a:pt x="169" y="556"/>
                  </a:cubicBezTo>
                  <a:lnTo>
                    <a:pt x="169" y="556"/>
                  </a:lnTo>
                  <a:cubicBezTo>
                    <a:pt x="169" y="557"/>
                    <a:pt x="169" y="557"/>
                    <a:pt x="169" y="557"/>
                  </a:cubicBezTo>
                  <a:cubicBezTo>
                    <a:pt x="169" y="557"/>
                    <a:pt x="169" y="556"/>
                    <a:pt x="170" y="554"/>
                  </a:cubicBezTo>
                  <a:lnTo>
                    <a:pt x="170" y="554"/>
                  </a:lnTo>
                  <a:cubicBezTo>
                    <a:pt x="170" y="554"/>
                    <a:pt x="170" y="555"/>
                    <a:pt x="169" y="556"/>
                  </a:cubicBezTo>
                  <a:lnTo>
                    <a:pt x="169" y="556"/>
                  </a:lnTo>
                  <a:cubicBezTo>
                    <a:pt x="170" y="553"/>
                    <a:pt x="172" y="548"/>
                    <a:pt x="173" y="545"/>
                  </a:cubicBezTo>
                  <a:cubicBezTo>
                    <a:pt x="190" y="510"/>
                    <a:pt x="209" y="477"/>
                    <a:pt x="234" y="445"/>
                  </a:cubicBezTo>
                  <a:lnTo>
                    <a:pt x="234" y="445"/>
                  </a:lnTo>
                  <a:lnTo>
                    <a:pt x="222" y="461"/>
                  </a:lnTo>
                  <a:cubicBezTo>
                    <a:pt x="235" y="442"/>
                    <a:pt x="248" y="423"/>
                    <a:pt x="263" y="406"/>
                  </a:cubicBezTo>
                  <a:lnTo>
                    <a:pt x="263" y="406"/>
                  </a:lnTo>
                  <a:cubicBezTo>
                    <a:pt x="259" y="411"/>
                    <a:pt x="255" y="416"/>
                    <a:pt x="251" y="422"/>
                  </a:cubicBezTo>
                  <a:lnTo>
                    <a:pt x="267" y="401"/>
                  </a:lnTo>
                  <a:lnTo>
                    <a:pt x="267" y="401"/>
                  </a:lnTo>
                  <a:cubicBezTo>
                    <a:pt x="266" y="403"/>
                    <a:pt x="265" y="404"/>
                    <a:pt x="263" y="406"/>
                  </a:cubicBezTo>
                  <a:lnTo>
                    <a:pt x="263" y="406"/>
                  </a:lnTo>
                  <a:cubicBezTo>
                    <a:pt x="287" y="376"/>
                    <a:pt x="315" y="349"/>
                    <a:pt x="343" y="324"/>
                  </a:cubicBezTo>
                  <a:lnTo>
                    <a:pt x="343" y="324"/>
                  </a:lnTo>
                  <a:cubicBezTo>
                    <a:pt x="373" y="302"/>
                    <a:pt x="405" y="283"/>
                    <a:pt x="438" y="267"/>
                  </a:cubicBezTo>
                  <a:lnTo>
                    <a:pt x="438" y="267"/>
                  </a:lnTo>
                  <a:cubicBezTo>
                    <a:pt x="466" y="257"/>
                    <a:pt x="495" y="249"/>
                    <a:pt x="524" y="243"/>
                  </a:cubicBezTo>
                  <a:lnTo>
                    <a:pt x="524" y="243"/>
                  </a:lnTo>
                  <a:cubicBezTo>
                    <a:pt x="534" y="242"/>
                    <a:pt x="544" y="242"/>
                    <a:pt x="554" y="242"/>
                  </a:cubicBezTo>
                  <a:cubicBezTo>
                    <a:pt x="562" y="242"/>
                    <a:pt x="571" y="242"/>
                    <a:pt x="580" y="243"/>
                  </a:cubicBezTo>
                  <a:lnTo>
                    <a:pt x="580" y="243"/>
                  </a:lnTo>
                  <a:cubicBezTo>
                    <a:pt x="601" y="247"/>
                    <a:pt x="622" y="252"/>
                    <a:pt x="641" y="259"/>
                  </a:cubicBezTo>
                  <a:cubicBezTo>
                    <a:pt x="653" y="263"/>
                    <a:pt x="666" y="268"/>
                    <a:pt x="678" y="272"/>
                  </a:cubicBezTo>
                  <a:cubicBezTo>
                    <a:pt x="682" y="274"/>
                    <a:pt x="684" y="274"/>
                    <a:pt x="688" y="274"/>
                  </a:cubicBezTo>
                  <a:cubicBezTo>
                    <a:pt x="698" y="276"/>
                    <a:pt x="708" y="277"/>
                    <a:pt x="718" y="277"/>
                  </a:cubicBezTo>
                  <a:cubicBezTo>
                    <a:pt x="734" y="277"/>
                    <a:pt x="750" y="274"/>
                    <a:pt x="768" y="268"/>
                  </a:cubicBezTo>
                  <a:lnTo>
                    <a:pt x="768" y="268"/>
                  </a:lnTo>
                  <a:cubicBezTo>
                    <a:pt x="771" y="266"/>
                    <a:pt x="774" y="265"/>
                    <a:pt x="777" y="264"/>
                  </a:cubicBezTo>
                  <a:lnTo>
                    <a:pt x="777" y="264"/>
                  </a:lnTo>
                  <a:cubicBezTo>
                    <a:pt x="779" y="263"/>
                    <a:pt x="781" y="262"/>
                    <a:pt x="783" y="261"/>
                  </a:cubicBezTo>
                  <a:lnTo>
                    <a:pt x="791" y="257"/>
                  </a:lnTo>
                  <a:lnTo>
                    <a:pt x="791" y="257"/>
                  </a:lnTo>
                  <a:lnTo>
                    <a:pt x="789" y="258"/>
                  </a:lnTo>
                  <a:lnTo>
                    <a:pt x="789" y="258"/>
                  </a:lnTo>
                  <a:cubicBezTo>
                    <a:pt x="806" y="249"/>
                    <a:pt x="821" y="238"/>
                    <a:pt x="830" y="220"/>
                  </a:cubicBezTo>
                  <a:cubicBezTo>
                    <a:pt x="844" y="196"/>
                    <a:pt x="846" y="169"/>
                    <a:pt x="840" y="140"/>
                  </a:cubicBezTo>
                  <a:cubicBezTo>
                    <a:pt x="828" y="56"/>
                    <a:pt x="736" y="19"/>
                    <a:pt x="660" y="7"/>
                  </a:cubicBezTo>
                  <a:cubicBezTo>
                    <a:pt x="631" y="3"/>
                    <a:pt x="604" y="1"/>
                    <a:pt x="576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44"/>
            <p:cNvSpPr/>
            <p:nvPr/>
          </p:nvSpPr>
          <p:spPr>
            <a:xfrm>
              <a:off x="1075500" y="4773800"/>
              <a:ext cx="69000" cy="100675"/>
            </a:xfrm>
            <a:custGeom>
              <a:avLst/>
              <a:gdLst/>
              <a:ahLst/>
              <a:cxnLst/>
              <a:rect l="l" t="t" r="r" b="b"/>
              <a:pathLst>
                <a:path w="2760" h="4027" extrusionOk="0">
                  <a:moveTo>
                    <a:pt x="1509" y="386"/>
                  </a:moveTo>
                  <a:cubicBezTo>
                    <a:pt x="1523" y="388"/>
                    <a:pt x="1538" y="390"/>
                    <a:pt x="1553" y="393"/>
                  </a:cubicBezTo>
                  <a:lnTo>
                    <a:pt x="1553" y="393"/>
                  </a:lnTo>
                  <a:lnTo>
                    <a:pt x="1509" y="386"/>
                  </a:lnTo>
                  <a:close/>
                  <a:moveTo>
                    <a:pt x="1354" y="386"/>
                  </a:moveTo>
                  <a:lnTo>
                    <a:pt x="1303" y="394"/>
                  </a:lnTo>
                  <a:lnTo>
                    <a:pt x="1303" y="394"/>
                  </a:lnTo>
                  <a:cubicBezTo>
                    <a:pt x="1320" y="391"/>
                    <a:pt x="1337" y="388"/>
                    <a:pt x="1354" y="386"/>
                  </a:cubicBezTo>
                  <a:close/>
                  <a:moveTo>
                    <a:pt x="890" y="573"/>
                  </a:moveTo>
                  <a:lnTo>
                    <a:pt x="860" y="597"/>
                  </a:lnTo>
                  <a:lnTo>
                    <a:pt x="860" y="597"/>
                  </a:lnTo>
                  <a:cubicBezTo>
                    <a:pt x="870" y="589"/>
                    <a:pt x="880" y="581"/>
                    <a:pt x="890" y="573"/>
                  </a:cubicBezTo>
                  <a:close/>
                  <a:moveTo>
                    <a:pt x="668" y="789"/>
                  </a:moveTo>
                  <a:lnTo>
                    <a:pt x="644" y="820"/>
                  </a:lnTo>
                  <a:cubicBezTo>
                    <a:pt x="652" y="809"/>
                    <a:pt x="660" y="799"/>
                    <a:pt x="668" y="789"/>
                  </a:cubicBezTo>
                  <a:close/>
                  <a:moveTo>
                    <a:pt x="518" y="1035"/>
                  </a:moveTo>
                  <a:lnTo>
                    <a:pt x="517" y="1038"/>
                  </a:lnTo>
                  <a:lnTo>
                    <a:pt x="517" y="1038"/>
                  </a:lnTo>
                  <a:cubicBezTo>
                    <a:pt x="518" y="1037"/>
                    <a:pt x="518" y="1036"/>
                    <a:pt x="518" y="1035"/>
                  </a:cubicBezTo>
                  <a:close/>
                  <a:moveTo>
                    <a:pt x="499" y="1082"/>
                  </a:moveTo>
                  <a:lnTo>
                    <a:pt x="498" y="1085"/>
                  </a:lnTo>
                  <a:cubicBezTo>
                    <a:pt x="498" y="1084"/>
                    <a:pt x="499" y="1083"/>
                    <a:pt x="499" y="1082"/>
                  </a:cubicBezTo>
                  <a:close/>
                  <a:moveTo>
                    <a:pt x="1967" y="3562"/>
                  </a:moveTo>
                  <a:cubicBezTo>
                    <a:pt x="1957" y="3570"/>
                    <a:pt x="1946" y="3579"/>
                    <a:pt x="1936" y="3587"/>
                  </a:cubicBezTo>
                  <a:lnTo>
                    <a:pt x="1967" y="3562"/>
                  </a:lnTo>
                  <a:close/>
                  <a:moveTo>
                    <a:pt x="1780" y="3673"/>
                  </a:moveTo>
                  <a:cubicBezTo>
                    <a:pt x="1778" y="3673"/>
                    <a:pt x="1776" y="3674"/>
                    <a:pt x="1774" y="3675"/>
                  </a:cubicBezTo>
                  <a:lnTo>
                    <a:pt x="1780" y="3673"/>
                  </a:lnTo>
                  <a:close/>
                  <a:moveTo>
                    <a:pt x="1432" y="385"/>
                  </a:moveTo>
                  <a:cubicBezTo>
                    <a:pt x="1473" y="385"/>
                    <a:pt x="1514" y="388"/>
                    <a:pt x="1556" y="394"/>
                  </a:cubicBezTo>
                  <a:lnTo>
                    <a:pt x="1556" y="394"/>
                  </a:lnTo>
                  <a:cubicBezTo>
                    <a:pt x="1621" y="406"/>
                    <a:pt x="1685" y="423"/>
                    <a:pt x="1746" y="448"/>
                  </a:cubicBezTo>
                  <a:lnTo>
                    <a:pt x="1746" y="448"/>
                  </a:lnTo>
                  <a:cubicBezTo>
                    <a:pt x="1809" y="477"/>
                    <a:pt x="1867" y="510"/>
                    <a:pt x="1921" y="552"/>
                  </a:cubicBezTo>
                  <a:lnTo>
                    <a:pt x="1885" y="526"/>
                  </a:lnTo>
                  <a:lnTo>
                    <a:pt x="1885" y="526"/>
                  </a:lnTo>
                  <a:cubicBezTo>
                    <a:pt x="1953" y="577"/>
                    <a:pt x="2013" y="638"/>
                    <a:pt x="2068" y="706"/>
                  </a:cubicBezTo>
                  <a:lnTo>
                    <a:pt x="2068" y="706"/>
                  </a:lnTo>
                  <a:cubicBezTo>
                    <a:pt x="2139" y="803"/>
                    <a:pt x="2198" y="909"/>
                    <a:pt x="2244" y="1021"/>
                  </a:cubicBezTo>
                  <a:lnTo>
                    <a:pt x="2228" y="980"/>
                  </a:lnTo>
                  <a:lnTo>
                    <a:pt x="2228" y="980"/>
                  </a:lnTo>
                  <a:cubicBezTo>
                    <a:pt x="2293" y="1136"/>
                    <a:pt x="2336" y="1304"/>
                    <a:pt x="2365" y="1471"/>
                  </a:cubicBezTo>
                  <a:cubicBezTo>
                    <a:pt x="2375" y="1515"/>
                    <a:pt x="2380" y="1558"/>
                    <a:pt x="2388" y="1602"/>
                  </a:cubicBezTo>
                  <a:lnTo>
                    <a:pt x="2388" y="1602"/>
                  </a:lnTo>
                  <a:cubicBezTo>
                    <a:pt x="2419" y="1866"/>
                    <a:pt x="2424" y="2132"/>
                    <a:pt x="2406" y="2397"/>
                  </a:cubicBezTo>
                  <a:cubicBezTo>
                    <a:pt x="2403" y="2472"/>
                    <a:pt x="2395" y="2545"/>
                    <a:pt x="2386" y="2619"/>
                  </a:cubicBezTo>
                  <a:lnTo>
                    <a:pt x="2386" y="2619"/>
                  </a:lnTo>
                  <a:cubicBezTo>
                    <a:pt x="2364" y="2769"/>
                    <a:pt x="2334" y="2916"/>
                    <a:pt x="2285" y="3059"/>
                  </a:cubicBezTo>
                  <a:cubicBezTo>
                    <a:pt x="2271" y="3100"/>
                    <a:pt x="2256" y="3141"/>
                    <a:pt x="2238" y="3182"/>
                  </a:cubicBezTo>
                  <a:lnTo>
                    <a:pt x="2256" y="3141"/>
                  </a:lnTo>
                  <a:lnTo>
                    <a:pt x="2256" y="3141"/>
                  </a:lnTo>
                  <a:cubicBezTo>
                    <a:pt x="2209" y="3252"/>
                    <a:pt x="2150" y="3357"/>
                    <a:pt x="2078" y="3451"/>
                  </a:cubicBezTo>
                  <a:lnTo>
                    <a:pt x="2102" y="3416"/>
                  </a:lnTo>
                  <a:lnTo>
                    <a:pt x="2102" y="3416"/>
                  </a:lnTo>
                  <a:cubicBezTo>
                    <a:pt x="2063" y="3469"/>
                    <a:pt x="2018" y="3518"/>
                    <a:pt x="1967" y="3561"/>
                  </a:cubicBezTo>
                  <a:lnTo>
                    <a:pt x="1967" y="3561"/>
                  </a:lnTo>
                  <a:cubicBezTo>
                    <a:pt x="1916" y="3602"/>
                    <a:pt x="1860" y="3635"/>
                    <a:pt x="1800" y="3663"/>
                  </a:cubicBezTo>
                  <a:lnTo>
                    <a:pt x="1800" y="3663"/>
                  </a:lnTo>
                  <a:cubicBezTo>
                    <a:pt x="1725" y="3694"/>
                    <a:pt x="1647" y="3715"/>
                    <a:pt x="1566" y="3724"/>
                  </a:cubicBezTo>
                  <a:lnTo>
                    <a:pt x="1607" y="3720"/>
                  </a:lnTo>
                  <a:lnTo>
                    <a:pt x="1607" y="3720"/>
                  </a:lnTo>
                  <a:cubicBezTo>
                    <a:pt x="1568" y="3726"/>
                    <a:pt x="1529" y="3728"/>
                    <a:pt x="1490" y="3728"/>
                  </a:cubicBezTo>
                  <a:cubicBezTo>
                    <a:pt x="1455" y="3728"/>
                    <a:pt x="1420" y="3726"/>
                    <a:pt x="1384" y="3722"/>
                  </a:cubicBezTo>
                  <a:lnTo>
                    <a:pt x="1384" y="3722"/>
                  </a:lnTo>
                  <a:cubicBezTo>
                    <a:pt x="1321" y="3710"/>
                    <a:pt x="1259" y="3693"/>
                    <a:pt x="1200" y="3669"/>
                  </a:cubicBezTo>
                  <a:lnTo>
                    <a:pt x="1200" y="3669"/>
                  </a:lnTo>
                  <a:cubicBezTo>
                    <a:pt x="1126" y="3634"/>
                    <a:pt x="1056" y="3592"/>
                    <a:pt x="991" y="3542"/>
                  </a:cubicBezTo>
                  <a:lnTo>
                    <a:pt x="991" y="3542"/>
                  </a:lnTo>
                  <a:lnTo>
                    <a:pt x="1018" y="3564"/>
                  </a:lnTo>
                  <a:cubicBezTo>
                    <a:pt x="921" y="3488"/>
                    <a:pt x="835" y="3396"/>
                    <a:pt x="759" y="3299"/>
                  </a:cubicBezTo>
                  <a:lnTo>
                    <a:pt x="759" y="3299"/>
                  </a:lnTo>
                  <a:lnTo>
                    <a:pt x="779" y="3324"/>
                  </a:lnTo>
                  <a:cubicBezTo>
                    <a:pt x="693" y="3213"/>
                    <a:pt x="619" y="3092"/>
                    <a:pt x="554" y="2965"/>
                  </a:cubicBezTo>
                  <a:lnTo>
                    <a:pt x="554" y="2965"/>
                  </a:lnTo>
                  <a:cubicBezTo>
                    <a:pt x="577" y="2950"/>
                    <a:pt x="597" y="2930"/>
                    <a:pt x="611" y="2905"/>
                  </a:cubicBezTo>
                  <a:cubicBezTo>
                    <a:pt x="629" y="2868"/>
                    <a:pt x="640" y="2824"/>
                    <a:pt x="631" y="2782"/>
                  </a:cubicBezTo>
                  <a:lnTo>
                    <a:pt x="631" y="2782"/>
                  </a:lnTo>
                  <a:cubicBezTo>
                    <a:pt x="629" y="2763"/>
                    <a:pt x="624" y="2742"/>
                    <a:pt x="621" y="2724"/>
                  </a:cubicBezTo>
                  <a:cubicBezTo>
                    <a:pt x="619" y="2708"/>
                    <a:pt x="617" y="2693"/>
                    <a:pt x="615" y="2679"/>
                  </a:cubicBezTo>
                  <a:cubicBezTo>
                    <a:pt x="611" y="2646"/>
                    <a:pt x="607" y="2615"/>
                    <a:pt x="600" y="2584"/>
                  </a:cubicBezTo>
                  <a:cubicBezTo>
                    <a:pt x="592" y="2525"/>
                    <a:pt x="570" y="2465"/>
                    <a:pt x="553" y="2408"/>
                  </a:cubicBezTo>
                  <a:cubicBezTo>
                    <a:pt x="520" y="2288"/>
                    <a:pt x="490" y="2169"/>
                    <a:pt x="467" y="2050"/>
                  </a:cubicBezTo>
                  <a:cubicBezTo>
                    <a:pt x="453" y="1982"/>
                    <a:pt x="440" y="1912"/>
                    <a:pt x="432" y="1845"/>
                  </a:cubicBezTo>
                  <a:lnTo>
                    <a:pt x="432" y="1845"/>
                  </a:lnTo>
                  <a:lnTo>
                    <a:pt x="438" y="1900"/>
                  </a:lnTo>
                  <a:cubicBezTo>
                    <a:pt x="414" y="1711"/>
                    <a:pt x="407" y="1520"/>
                    <a:pt x="432" y="1333"/>
                  </a:cubicBezTo>
                  <a:lnTo>
                    <a:pt x="432" y="1333"/>
                  </a:lnTo>
                  <a:lnTo>
                    <a:pt x="426" y="1387"/>
                  </a:lnTo>
                  <a:cubicBezTo>
                    <a:pt x="441" y="1274"/>
                    <a:pt x="467" y="1165"/>
                    <a:pt x="508" y="1060"/>
                  </a:cubicBezTo>
                  <a:lnTo>
                    <a:pt x="508" y="1060"/>
                  </a:lnTo>
                  <a:cubicBezTo>
                    <a:pt x="552" y="962"/>
                    <a:pt x="608" y="869"/>
                    <a:pt x="673" y="783"/>
                  </a:cubicBezTo>
                  <a:lnTo>
                    <a:pt x="673" y="783"/>
                  </a:lnTo>
                  <a:cubicBezTo>
                    <a:pt x="728" y="717"/>
                    <a:pt x="788" y="657"/>
                    <a:pt x="854" y="602"/>
                  </a:cubicBezTo>
                  <a:lnTo>
                    <a:pt x="854" y="602"/>
                  </a:lnTo>
                  <a:cubicBezTo>
                    <a:pt x="928" y="546"/>
                    <a:pt x="1006" y="497"/>
                    <a:pt x="1089" y="459"/>
                  </a:cubicBezTo>
                  <a:lnTo>
                    <a:pt x="1089" y="459"/>
                  </a:lnTo>
                  <a:cubicBezTo>
                    <a:pt x="1104" y="453"/>
                    <a:pt x="1119" y="447"/>
                    <a:pt x="1134" y="441"/>
                  </a:cubicBezTo>
                  <a:lnTo>
                    <a:pt x="1134" y="441"/>
                  </a:lnTo>
                  <a:lnTo>
                    <a:pt x="1124" y="446"/>
                  </a:lnTo>
                  <a:cubicBezTo>
                    <a:pt x="1182" y="423"/>
                    <a:pt x="1242" y="406"/>
                    <a:pt x="1303" y="394"/>
                  </a:cubicBezTo>
                  <a:lnTo>
                    <a:pt x="1303" y="394"/>
                  </a:lnTo>
                  <a:cubicBezTo>
                    <a:pt x="1346" y="388"/>
                    <a:pt x="1389" y="385"/>
                    <a:pt x="1432" y="385"/>
                  </a:cubicBezTo>
                  <a:close/>
                  <a:moveTo>
                    <a:pt x="1383" y="1"/>
                  </a:moveTo>
                  <a:cubicBezTo>
                    <a:pt x="1342" y="1"/>
                    <a:pt x="1302" y="3"/>
                    <a:pt x="1262" y="8"/>
                  </a:cubicBezTo>
                  <a:cubicBezTo>
                    <a:pt x="1184" y="18"/>
                    <a:pt x="1108" y="31"/>
                    <a:pt x="1034" y="53"/>
                  </a:cubicBezTo>
                  <a:cubicBezTo>
                    <a:pt x="960" y="76"/>
                    <a:pt x="888" y="107"/>
                    <a:pt x="820" y="144"/>
                  </a:cubicBezTo>
                  <a:cubicBezTo>
                    <a:pt x="697" y="207"/>
                    <a:pt x="582" y="294"/>
                    <a:pt x="483" y="390"/>
                  </a:cubicBezTo>
                  <a:cubicBezTo>
                    <a:pt x="383" y="487"/>
                    <a:pt x="294" y="600"/>
                    <a:pt x="222" y="721"/>
                  </a:cubicBezTo>
                  <a:cubicBezTo>
                    <a:pt x="153" y="840"/>
                    <a:pt x="97" y="967"/>
                    <a:pt x="62" y="1101"/>
                  </a:cubicBezTo>
                  <a:cubicBezTo>
                    <a:pt x="40" y="1191"/>
                    <a:pt x="25" y="1286"/>
                    <a:pt x="13" y="1380"/>
                  </a:cubicBezTo>
                  <a:cubicBezTo>
                    <a:pt x="5" y="1461"/>
                    <a:pt x="1" y="1541"/>
                    <a:pt x="3" y="1623"/>
                  </a:cubicBezTo>
                  <a:cubicBezTo>
                    <a:pt x="5" y="1805"/>
                    <a:pt x="28" y="1987"/>
                    <a:pt x="64" y="2166"/>
                  </a:cubicBezTo>
                  <a:lnTo>
                    <a:pt x="64" y="2166"/>
                  </a:lnTo>
                  <a:cubicBezTo>
                    <a:pt x="64" y="2166"/>
                    <a:pt x="64" y="2167"/>
                    <a:pt x="64" y="2167"/>
                  </a:cubicBezTo>
                  <a:cubicBezTo>
                    <a:pt x="99" y="2387"/>
                    <a:pt x="155" y="2607"/>
                    <a:pt x="231" y="2816"/>
                  </a:cubicBezTo>
                  <a:cubicBezTo>
                    <a:pt x="309" y="3026"/>
                    <a:pt x="414" y="3252"/>
                    <a:pt x="549" y="3443"/>
                  </a:cubicBezTo>
                  <a:cubicBezTo>
                    <a:pt x="685" y="3634"/>
                    <a:pt x="839" y="3794"/>
                    <a:pt x="1036" y="3901"/>
                  </a:cubicBezTo>
                  <a:cubicBezTo>
                    <a:pt x="1133" y="3953"/>
                    <a:pt x="1235" y="3992"/>
                    <a:pt x="1344" y="4010"/>
                  </a:cubicBezTo>
                  <a:cubicBezTo>
                    <a:pt x="1406" y="4020"/>
                    <a:pt x="1467" y="4026"/>
                    <a:pt x="1529" y="4026"/>
                  </a:cubicBezTo>
                  <a:cubicBezTo>
                    <a:pt x="1595" y="4026"/>
                    <a:pt x="1661" y="4018"/>
                    <a:pt x="1726" y="4006"/>
                  </a:cubicBezTo>
                  <a:cubicBezTo>
                    <a:pt x="1958" y="3967"/>
                    <a:pt x="2174" y="3844"/>
                    <a:pt x="2328" y="3667"/>
                  </a:cubicBezTo>
                  <a:cubicBezTo>
                    <a:pt x="2345" y="3647"/>
                    <a:pt x="2363" y="3626"/>
                    <a:pt x="2379" y="3604"/>
                  </a:cubicBezTo>
                  <a:lnTo>
                    <a:pt x="2379" y="3604"/>
                  </a:lnTo>
                  <a:cubicBezTo>
                    <a:pt x="2460" y="3503"/>
                    <a:pt x="2514" y="3389"/>
                    <a:pt x="2565" y="3273"/>
                  </a:cubicBezTo>
                  <a:cubicBezTo>
                    <a:pt x="2606" y="3172"/>
                    <a:pt x="2638" y="3067"/>
                    <a:pt x="2663" y="2962"/>
                  </a:cubicBezTo>
                  <a:cubicBezTo>
                    <a:pt x="2719" y="2734"/>
                    <a:pt x="2743" y="2498"/>
                    <a:pt x="2751" y="2264"/>
                  </a:cubicBezTo>
                  <a:cubicBezTo>
                    <a:pt x="2760" y="2052"/>
                    <a:pt x="2754" y="1839"/>
                    <a:pt x="2727" y="1627"/>
                  </a:cubicBezTo>
                  <a:cubicBezTo>
                    <a:pt x="2700" y="1399"/>
                    <a:pt x="2659" y="1173"/>
                    <a:pt x="2579" y="957"/>
                  </a:cubicBezTo>
                  <a:cubicBezTo>
                    <a:pt x="2501" y="744"/>
                    <a:pt x="2396" y="542"/>
                    <a:pt x="2240" y="376"/>
                  </a:cubicBezTo>
                  <a:cubicBezTo>
                    <a:pt x="2084" y="207"/>
                    <a:pt x="1885" y="90"/>
                    <a:pt x="1667" y="37"/>
                  </a:cubicBezTo>
                  <a:cubicBezTo>
                    <a:pt x="1574" y="14"/>
                    <a:pt x="1478" y="1"/>
                    <a:pt x="1383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6" name="Google Shape;3976;p44"/>
          <p:cNvSpPr txBox="1"/>
          <p:nvPr/>
        </p:nvSpPr>
        <p:spPr>
          <a:xfrm>
            <a:off x="5748203" y="424059"/>
            <a:ext cx="303690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Figtree"/>
                <a:ea typeface="Figtree"/>
                <a:cs typeface="Figtree"/>
                <a:sym typeface="Figtree"/>
              </a:rPr>
              <a:t>a² + b² = c²</a:t>
            </a:r>
            <a:endParaRPr>
              <a:solidFill>
                <a:schemeClr val="accent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3977" name="Google Shape;3977;p44"/>
          <p:cNvSpPr txBox="1"/>
          <p:nvPr/>
        </p:nvSpPr>
        <p:spPr>
          <a:xfrm>
            <a:off x="5920732" y="4328025"/>
            <a:ext cx="303690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Figtree"/>
                <a:ea typeface="Figtree"/>
                <a:cs typeface="Figtree"/>
                <a:sym typeface="Figtree"/>
              </a:rPr>
              <a:t>(y2 – y1)² + (x2 – x1)² = c²</a:t>
            </a:r>
            <a:endParaRPr>
              <a:solidFill>
                <a:schemeClr val="accent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  <p:extLst>
      <p:ext uri="{BB962C8B-B14F-4D97-AF65-F5344CB8AC3E}">
        <p14:creationId xmlns:p14="http://schemas.microsoft.com/office/powerpoint/2010/main" val="220732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6" name="Google Shape;3956;p4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Temario </a:t>
            </a:r>
            <a:endParaRPr dirty="0"/>
          </a:p>
        </p:txBody>
      </p:sp>
      <p:sp>
        <p:nvSpPr>
          <p:cNvPr id="3957" name="Google Shape;3957;p44"/>
          <p:cNvSpPr txBox="1">
            <a:spLocks noGrp="1"/>
          </p:cNvSpPr>
          <p:nvPr>
            <p:ph type="subTitle" idx="4294967295"/>
          </p:nvPr>
        </p:nvSpPr>
        <p:spPr>
          <a:xfrm>
            <a:off x="1538399" y="1017725"/>
            <a:ext cx="7246703" cy="16368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dirty="0" smtClean="0"/>
              <a:t>Magnetismo: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 smtClean="0"/>
              <a:t>3.1 Tipo de magnetismo y origen de los imanes.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 smtClean="0"/>
              <a:t>3.2 Fenómeno magnético.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 smtClean="0"/>
              <a:t>3.3 Acción entre polos magnéticos. </a:t>
            </a:r>
          </a:p>
        </p:txBody>
      </p:sp>
      <p:sp>
        <p:nvSpPr>
          <p:cNvPr id="3958" name="Google Shape;3958;p44"/>
          <p:cNvSpPr txBox="1">
            <a:spLocks noGrp="1"/>
          </p:cNvSpPr>
          <p:nvPr>
            <p:ph type="subTitle" idx="4294967295"/>
          </p:nvPr>
        </p:nvSpPr>
        <p:spPr>
          <a:xfrm>
            <a:off x="1538398" y="2359001"/>
            <a:ext cx="7605601" cy="2698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00" b="1" dirty="0" smtClean="0"/>
              <a:t>Electromagnetismo: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00" dirty="0" smtClean="0"/>
              <a:t>4.1 Se darán a conocer los fundamentos del electromagnetismo, su aplicación en algunos aparatos y su importancia.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00" dirty="0" smtClean="0"/>
              <a:t>4.2 Campo magnético de una corriente eléctrica y fuerza de campo.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00" dirty="0" smtClean="0"/>
              <a:t>4.3 Leyes magnéticas.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00" dirty="0" smtClean="0"/>
              <a:t>4.4 Introducción magnética.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00" dirty="0" smtClean="0"/>
              <a:t>4.5 Campo magnético de un solenoide.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00" dirty="0" smtClean="0"/>
              <a:t>4.6 Electroimanes y su aplicación.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700" dirty="0" smtClean="0"/>
              <a:t>4.7 Generadores, motores eléctricos y transformadores.</a:t>
            </a:r>
          </a:p>
        </p:txBody>
      </p:sp>
      <p:sp>
        <p:nvSpPr>
          <p:cNvPr id="3960" name="Google Shape;3960;p44"/>
          <p:cNvSpPr/>
          <p:nvPr/>
        </p:nvSpPr>
        <p:spPr>
          <a:xfrm>
            <a:off x="713216" y="1297222"/>
            <a:ext cx="573300" cy="573300"/>
          </a:xfrm>
          <a:prstGeom prst="ellipse">
            <a:avLst/>
          </a:prstGeom>
          <a:solidFill>
            <a:srgbClr val="FFCC00"/>
          </a:solidFill>
          <a:ln>
            <a:noFill/>
          </a:ln>
          <a:effectLst>
            <a:outerShdw dist="47625" dir="2820000" algn="bl" rotWithShape="0">
              <a:schemeClr val="dk1"/>
            </a:outerShdw>
          </a:effectLst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rPr>
              <a:t>03</a:t>
            </a:r>
            <a:endParaRPr b="1" dirty="0">
              <a:solidFill>
                <a:schemeClr val="lt1"/>
              </a:solidFill>
              <a:latin typeface="Unbounded"/>
              <a:ea typeface="Unbounded"/>
              <a:cs typeface="Unbounded"/>
              <a:sym typeface="Unbounded"/>
            </a:endParaRPr>
          </a:p>
        </p:txBody>
      </p:sp>
      <p:sp>
        <p:nvSpPr>
          <p:cNvPr id="3961" name="Google Shape;3961;p44"/>
          <p:cNvSpPr/>
          <p:nvPr/>
        </p:nvSpPr>
        <p:spPr>
          <a:xfrm>
            <a:off x="720000" y="2367962"/>
            <a:ext cx="573300" cy="5733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dist="47625" dir="2820000" algn="bl" rotWithShape="0">
              <a:schemeClr val="dk1"/>
            </a:outerShdw>
          </a:effectLst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lt1"/>
                </a:solidFill>
                <a:latin typeface="Unbounded"/>
                <a:ea typeface="Unbounded"/>
                <a:cs typeface="Unbounded"/>
                <a:sym typeface="Unbounded"/>
              </a:rPr>
              <a:t>04</a:t>
            </a:r>
            <a:endParaRPr b="1" dirty="0">
              <a:solidFill>
                <a:schemeClr val="lt1"/>
              </a:solidFill>
              <a:latin typeface="Unbounded"/>
              <a:ea typeface="Unbounded"/>
              <a:cs typeface="Unbounded"/>
              <a:sym typeface="Unbounded"/>
            </a:endParaRPr>
          </a:p>
        </p:txBody>
      </p:sp>
      <p:grpSp>
        <p:nvGrpSpPr>
          <p:cNvPr id="3963" name="Google Shape;3963;p44"/>
          <p:cNvGrpSpPr/>
          <p:nvPr/>
        </p:nvGrpSpPr>
        <p:grpSpPr>
          <a:xfrm>
            <a:off x="7755800" y="1601325"/>
            <a:ext cx="815625" cy="140975"/>
            <a:chOff x="328875" y="4753025"/>
            <a:chExt cx="815625" cy="140975"/>
          </a:xfrm>
        </p:grpSpPr>
        <p:sp>
          <p:nvSpPr>
            <p:cNvPr id="3964" name="Google Shape;3964;p44"/>
            <p:cNvSpPr/>
            <p:nvPr/>
          </p:nvSpPr>
          <p:spPr>
            <a:xfrm>
              <a:off x="328875" y="4798350"/>
              <a:ext cx="74125" cy="60975"/>
            </a:xfrm>
            <a:custGeom>
              <a:avLst/>
              <a:gdLst/>
              <a:ahLst/>
              <a:cxnLst/>
              <a:rect l="l" t="t" r="r" b="b"/>
              <a:pathLst>
                <a:path w="2965" h="2439" extrusionOk="0">
                  <a:moveTo>
                    <a:pt x="388" y="323"/>
                  </a:moveTo>
                  <a:lnTo>
                    <a:pt x="386" y="333"/>
                  </a:lnTo>
                  <a:cubicBezTo>
                    <a:pt x="387" y="329"/>
                    <a:pt x="387" y="326"/>
                    <a:pt x="388" y="323"/>
                  </a:cubicBezTo>
                  <a:close/>
                  <a:moveTo>
                    <a:pt x="477" y="931"/>
                  </a:moveTo>
                  <a:lnTo>
                    <a:pt x="491" y="965"/>
                  </a:lnTo>
                  <a:cubicBezTo>
                    <a:pt x="486" y="954"/>
                    <a:pt x="482" y="943"/>
                    <a:pt x="477" y="931"/>
                  </a:cubicBezTo>
                  <a:close/>
                  <a:moveTo>
                    <a:pt x="1481" y="1904"/>
                  </a:moveTo>
                  <a:lnTo>
                    <a:pt x="1506" y="1915"/>
                  </a:lnTo>
                  <a:lnTo>
                    <a:pt x="1506" y="1915"/>
                  </a:lnTo>
                  <a:cubicBezTo>
                    <a:pt x="1497" y="1911"/>
                    <a:pt x="1489" y="1908"/>
                    <a:pt x="1481" y="1904"/>
                  </a:cubicBezTo>
                  <a:close/>
                  <a:moveTo>
                    <a:pt x="1516" y="1919"/>
                  </a:moveTo>
                  <a:lnTo>
                    <a:pt x="1525" y="1923"/>
                  </a:lnTo>
                  <a:cubicBezTo>
                    <a:pt x="1522" y="1922"/>
                    <a:pt x="1519" y="1920"/>
                    <a:pt x="1516" y="1919"/>
                  </a:cubicBezTo>
                  <a:close/>
                  <a:moveTo>
                    <a:pt x="224" y="1"/>
                  </a:moveTo>
                  <a:cubicBezTo>
                    <a:pt x="192" y="1"/>
                    <a:pt x="162" y="8"/>
                    <a:pt x="136" y="27"/>
                  </a:cubicBezTo>
                  <a:cubicBezTo>
                    <a:pt x="97" y="51"/>
                    <a:pt x="62" y="88"/>
                    <a:pt x="52" y="135"/>
                  </a:cubicBezTo>
                  <a:cubicBezTo>
                    <a:pt x="0" y="370"/>
                    <a:pt x="4" y="610"/>
                    <a:pt x="64" y="844"/>
                  </a:cubicBezTo>
                  <a:cubicBezTo>
                    <a:pt x="93" y="959"/>
                    <a:pt x="136" y="1070"/>
                    <a:pt x="187" y="1177"/>
                  </a:cubicBezTo>
                  <a:cubicBezTo>
                    <a:pt x="232" y="1274"/>
                    <a:pt x="286" y="1364"/>
                    <a:pt x="347" y="1448"/>
                  </a:cubicBezTo>
                  <a:cubicBezTo>
                    <a:pt x="419" y="1549"/>
                    <a:pt x="497" y="1645"/>
                    <a:pt x="586" y="1734"/>
                  </a:cubicBezTo>
                  <a:cubicBezTo>
                    <a:pt x="672" y="1820"/>
                    <a:pt x="769" y="1900"/>
                    <a:pt x="867" y="1974"/>
                  </a:cubicBezTo>
                  <a:cubicBezTo>
                    <a:pt x="1060" y="2118"/>
                    <a:pt x="1274" y="2229"/>
                    <a:pt x="1498" y="2309"/>
                  </a:cubicBezTo>
                  <a:cubicBezTo>
                    <a:pt x="1605" y="2348"/>
                    <a:pt x="1714" y="2377"/>
                    <a:pt x="1825" y="2397"/>
                  </a:cubicBezTo>
                  <a:cubicBezTo>
                    <a:pt x="1946" y="2422"/>
                    <a:pt x="2075" y="2438"/>
                    <a:pt x="2201" y="2438"/>
                  </a:cubicBezTo>
                  <a:cubicBezTo>
                    <a:pt x="2227" y="2438"/>
                    <a:pt x="2258" y="2430"/>
                    <a:pt x="2285" y="2424"/>
                  </a:cubicBezTo>
                  <a:cubicBezTo>
                    <a:pt x="2290" y="2423"/>
                    <a:pt x="2294" y="2422"/>
                    <a:pt x="2299" y="2420"/>
                  </a:cubicBezTo>
                  <a:lnTo>
                    <a:pt x="2299" y="2420"/>
                  </a:lnTo>
                  <a:cubicBezTo>
                    <a:pt x="2343" y="2417"/>
                    <a:pt x="2387" y="2408"/>
                    <a:pt x="2431" y="2401"/>
                  </a:cubicBezTo>
                  <a:cubicBezTo>
                    <a:pt x="2468" y="2395"/>
                    <a:pt x="2505" y="2387"/>
                    <a:pt x="2544" y="2379"/>
                  </a:cubicBezTo>
                  <a:cubicBezTo>
                    <a:pt x="2620" y="2360"/>
                    <a:pt x="2694" y="2338"/>
                    <a:pt x="2768" y="2309"/>
                  </a:cubicBezTo>
                  <a:cubicBezTo>
                    <a:pt x="2796" y="2297"/>
                    <a:pt x="2827" y="2282"/>
                    <a:pt x="2858" y="2270"/>
                  </a:cubicBezTo>
                  <a:cubicBezTo>
                    <a:pt x="2876" y="2262"/>
                    <a:pt x="2893" y="2251"/>
                    <a:pt x="2907" y="2237"/>
                  </a:cubicBezTo>
                  <a:cubicBezTo>
                    <a:pt x="2920" y="2221"/>
                    <a:pt x="2932" y="2206"/>
                    <a:pt x="2942" y="2190"/>
                  </a:cubicBezTo>
                  <a:cubicBezTo>
                    <a:pt x="2965" y="2163"/>
                    <a:pt x="2961" y="2120"/>
                    <a:pt x="2948" y="2091"/>
                  </a:cubicBezTo>
                  <a:cubicBezTo>
                    <a:pt x="2936" y="2060"/>
                    <a:pt x="2909" y="2032"/>
                    <a:pt x="2876" y="2025"/>
                  </a:cubicBezTo>
                  <a:cubicBezTo>
                    <a:pt x="2866" y="2023"/>
                    <a:pt x="2856" y="2021"/>
                    <a:pt x="2848" y="2021"/>
                  </a:cubicBezTo>
                  <a:cubicBezTo>
                    <a:pt x="2833" y="2018"/>
                    <a:pt x="2820" y="2017"/>
                    <a:pt x="2807" y="2017"/>
                  </a:cubicBezTo>
                  <a:cubicBezTo>
                    <a:pt x="2794" y="2017"/>
                    <a:pt x="2781" y="2018"/>
                    <a:pt x="2768" y="2021"/>
                  </a:cubicBezTo>
                  <a:cubicBezTo>
                    <a:pt x="2761" y="2023"/>
                    <a:pt x="2755" y="2025"/>
                    <a:pt x="2751" y="2028"/>
                  </a:cubicBezTo>
                  <a:cubicBezTo>
                    <a:pt x="2726" y="2034"/>
                    <a:pt x="2702" y="2040"/>
                    <a:pt x="2679" y="2044"/>
                  </a:cubicBezTo>
                  <a:cubicBezTo>
                    <a:pt x="2632" y="2054"/>
                    <a:pt x="2583" y="2065"/>
                    <a:pt x="2535" y="2071"/>
                  </a:cubicBezTo>
                  <a:lnTo>
                    <a:pt x="2574" y="2065"/>
                  </a:lnTo>
                  <a:lnTo>
                    <a:pt x="2574" y="2065"/>
                  </a:lnTo>
                  <a:cubicBezTo>
                    <a:pt x="2525" y="2071"/>
                    <a:pt x="2476" y="2075"/>
                    <a:pt x="2424" y="2077"/>
                  </a:cubicBezTo>
                  <a:cubicBezTo>
                    <a:pt x="2408" y="2078"/>
                    <a:pt x="2391" y="2078"/>
                    <a:pt x="2375" y="2078"/>
                  </a:cubicBezTo>
                  <a:cubicBezTo>
                    <a:pt x="2344" y="2078"/>
                    <a:pt x="2313" y="2077"/>
                    <a:pt x="2283" y="2077"/>
                  </a:cubicBezTo>
                  <a:lnTo>
                    <a:pt x="2283" y="2077"/>
                  </a:lnTo>
                  <a:cubicBezTo>
                    <a:pt x="2283" y="2077"/>
                    <a:pt x="2283" y="2077"/>
                    <a:pt x="2283" y="2077"/>
                  </a:cubicBezTo>
                  <a:cubicBezTo>
                    <a:pt x="2264" y="2073"/>
                    <a:pt x="2244" y="2069"/>
                    <a:pt x="2225" y="2067"/>
                  </a:cubicBezTo>
                  <a:cubicBezTo>
                    <a:pt x="2190" y="2062"/>
                    <a:pt x="2157" y="2062"/>
                    <a:pt x="2122" y="2060"/>
                  </a:cubicBezTo>
                  <a:cubicBezTo>
                    <a:pt x="2081" y="2059"/>
                    <a:pt x="2039" y="2054"/>
                    <a:pt x="1998" y="2050"/>
                  </a:cubicBezTo>
                  <a:lnTo>
                    <a:pt x="1998" y="2050"/>
                  </a:lnTo>
                  <a:cubicBezTo>
                    <a:pt x="1861" y="2030"/>
                    <a:pt x="1726" y="1997"/>
                    <a:pt x="1596" y="1949"/>
                  </a:cubicBezTo>
                  <a:cubicBezTo>
                    <a:pt x="1567" y="1938"/>
                    <a:pt x="1537" y="1928"/>
                    <a:pt x="1508" y="1916"/>
                  </a:cubicBezTo>
                  <a:lnTo>
                    <a:pt x="1508" y="1916"/>
                  </a:lnTo>
                  <a:cubicBezTo>
                    <a:pt x="1374" y="1857"/>
                    <a:pt x="1246" y="1788"/>
                    <a:pt x="1126" y="1705"/>
                  </a:cubicBezTo>
                  <a:cubicBezTo>
                    <a:pt x="1103" y="1689"/>
                    <a:pt x="1081" y="1673"/>
                    <a:pt x="1059" y="1657"/>
                  </a:cubicBezTo>
                  <a:lnTo>
                    <a:pt x="1059" y="1657"/>
                  </a:lnTo>
                  <a:lnTo>
                    <a:pt x="1060" y="1658"/>
                  </a:lnTo>
                  <a:cubicBezTo>
                    <a:pt x="1059" y="1657"/>
                    <a:pt x="1059" y="1656"/>
                    <a:pt x="1058" y="1656"/>
                  </a:cubicBezTo>
                  <a:lnTo>
                    <a:pt x="1058" y="1656"/>
                  </a:lnTo>
                  <a:cubicBezTo>
                    <a:pt x="1058" y="1656"/>
                    <a:pt x="1059" y="1656"/>
                    <a:pt x="1059" y="1657"/>
                  </a:cubicBezTo>
                  <a:lnTo>
                    <a:pt x="1059" y="1657"/>
                  </a:lnTo>
                  <a:lnTo>
                    <a:pt x="1031" y="1635"/>
                  </a:lnTo>
                  <a:lnTo>
                    <a:pt x="1031" y="1635"/>
                  </a:lnTo>
                  <a:cubicBezTo>
                    <a:pt x="1040" y="1642"/>
                    <a:pt x="1049" y="1649"/>
                    <a:pt x="1058" y="1656"/>
                  </a:cubicBezTo>
                  <a:lnTo>
                    <a:pt x="1058" y="1656"/>
                  </a:lnTo>
                  <a:cubicBezTo>
                    <a:pt x="1046" y="1647"/>
                    <a:pt x="1035" y="1638"/>
                    <a:pt x="1023" y="1629"/>
                  </a:cubicBezTo>
                  <a:lnTo>
                    <a:pt x="1023" y="1629"/>
                  </a:lnTo>
                  <a:lnTo>
                    <a:pt x="1031" y="1635"/>
                  </a:lnTo>
                  <a:lnTo>
                    <a:pt x="1031" y="1635"/>
                  </a:lnTo>
                  <a:cubicBezTo>
                    <a:pt x="929" y="1554"/>
                    <a:pt x="836" y="1466"/>
                    <a:pt x="752" y="1368"/>
                  </a:cubicBezTo>
                  <a:cubicBezTo>
                    <a:pt x="725" y="1339"/>
                    <a:pt x="701" y="1308"/>
                    <a:pt x="676" y="1276"/>
                  </a:cubicBezTo>
                  <a:lnTo>
                    <a:pt x="676" y="1276"/>
                  </a:lnTo>
                  <a:lnTo>
                    <a:pt x="705" y="1315"/>
                  </a:lnTo>
                  <a:cubicBezTo>
                    <a:pt x="614" y="1195"/>
                    <a:pt x="535" y="1066"/>
                    <a:pt x="475" y="926"/>
                  </a:cubicBezTo>
                  <a:lnTo>
                    <a:pt x="475" y="926"/>
                  </a:lnTo>
                  <a:cubicBezTo>
                    <a:pt x="433" y="817"/>
                    <a:pt x="403" y="703"/>
                    <a:pt x="386" y="587"/>
                  </a:cubicBezTo>
                  <a:lnTo>
                    <a:pt x="386" y="587"/>
                  </a:lnTo>
                  <a:lnTo>
                    <a:pt x="395" y="637"/>
                  </a:lnTo>
                  <a:cubicBezTo>
                    <a:pt x="379" y="526"/>
                    <a:pt x="378" y="415"/>
                    <a:pt x="390" y="305"/>
                  </a:cubicBezTo>
                  <a:lnTo>
                    <a:pt x="390" y="305"/>
                  </a:lnTo>
                  <a:cubicBezTo>
                    <a:pt x="394" y="280"/>
                    <a:pt x="399" y="256"/>
                    <a:pt x="405" y="232"/>
                  </a:cubicBezTo>
                  <a:cubicBezTo>
                    <a:pt x="415" y="185"/>
                    <a:pt x="411" y="135"/>
                    <a:pt x="386" y="90"/>
                  </a:cubicBezTo>
                  <a:cubicBezTo>
                    <a:pt x="364" y="53"/>
                    <a:pt x="321" y="16"/>
                    <a:pt x="278" y="8"/>
                  </a:cubicBezTo>
                  <a:cubicBezTo>
                    <a:pt x="260" y="3"/>
                    <a:pt x="242" y="1"/>
                    <a:pt x="224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44"/>
            <p:cNvSpPr/>
            <p:nvPr/>
          </p:nvSpPr>
          <p:spPr>
            <a:xfrm>
              <a:off x="342050" y="4778075"/>
              <a:ext cx="58500" cy="79875"/>
            </a:xfrm>
            <a:custGeom>
              <a:avLst/>
              <a:gdLst/>
              <a:ahLst/>
              <a:cxnLst/>
              <a:rect l="l" t="t" r="r" b="b"/>
              <a:pathLst>
                <a:path w="2340" h="3195" extrusionOk="0">
                  <a:moveTo>
                    <a:pt x="2162" y="1"/>
                  </a:moveTo>
                  <a:cubicBezTo>
                    <a:pt x="2147" y="1"/>
                    <a:pt x="2132" y="3"/>
                    <a:pt x="2117" y="8"/>
                  </a:cubicBezTo>
                  <a:cubicBezTo>
                    <a:pt x="2078" y="20"/>
                    <a:pt x="2033" y="47"/>
                    <a:pt x="2015" y="86"/>
                  </a:cubicBezTo>
                  <a:lnTo>
                    <a:pt x="2017" y="88"/>
                  </a:lnTo>
                  <a:cubicBezTo>
                    <a:pt x="1895" y="344"/>
                    <a:pt x="1764" y="595"/>
                    <a:pt x="1622" y="842"/>
                  </a:cubicBezTo>
                  <a:cubicBezTo>
                    <a:pt x="1480" y="1088"/>
                    <a:pt x="1326" y="1329"/>
                    <a:pt x="1162" y="1563"/>
                  </a:cubicBezTo>
                  <a:cubicBezTo>
                    <a:pt x="1069" y="1694"/>
                    <a:pt x="975" y="1824"/>
                    <a:pt x="876" y="1951"/>
                  </a:cubicBezTo>
                  <a:lnTo>
                    <a:pt x="905" y="1914"/>
                  </a:lnTo>
                  <a:lnTo>
                    <a:pt x="905" y="1914"/>
                  </a:lnTo>
                  <a:cubicBezTo>
                    <a:pt x="796" y="2056"/>
                    <a:pt x="681" y="2196"/>
                    <a:pt x="564" y="2331"/>
                  </a:cubicBezTo>
                  <a:cubicBezTo>
                    <a:pt x="507" y="2399"/>
                    <a:pt x="449" y="2465"/>
                    <a:pt x="389" y="2530"/>
                  </a:cubicBezTo>
                  <a:cubicBezTo>
                    <a:pt x="330" y="2594"/>
                    <a:pt x="270" y="2664"/>
                    <a:pt x="211" y="2734"/>
                  </a:cubicBezTo>
                  <a:cubicBezTo>
                    <a:pt x="194" y="2752"/>
                    <a:pt x="178" y="2769"/>
                    <a:pt x="161" y="2787"/>
                  </a:cubicBezTo>
                  <a:cubicBezTo>
                    <a:pt x="137" y="2818"/>
                    <a:pt x="114" y="2851"/>
                    <a:pt x="90" y="2882"/>
                  </a:cubicBezTo>
                  <a:cubicBezTo>
                    <a:pt x="83" y="2892"/>
                    <a:pt x="75" y="2902"/>
                    <a:pt x="69" y="2910"/>
                  </a:cubicBezTo>
                  <a:cubicBezTo>
                    <a:pt x="55" y="2931"/>
                    <a:pt x="48" y="2956"/>
                    <a:pt x="42" y="2978"/>
                  </a:cubicBezTo>
                  <a:cubicBezTo>
                    <a:pt x="36" y="3001"/>
                    <a:pt x="30" y="3021"/>
                    <a:pt x="24" y="3044"/>
                  </a:cubicBezTo>
                  <a:cubicBezTo>
                    <a:pt x="0" y="3120"/>
                    <a:pt x="64" y="3194"/>
                    <a:pt x="137" y="3194"/>
                  </a:cubicBezTo>
                  <a:cubicBezTo>
                    <a:pt x="147" y="3194"/>
                    <a:pt x="157" y="3193"/>
                    <a:pt x="168" y="3190"/>
                  </a:cubicBezTo>
                  <a:cubicBezTo>
                    <a:pt x="194" y="3182"/>
                    <a:pt x="219" y="3173"/>
                    <a:pt x="244" y="3167"/>
                  </a:cubicBezTo>
                  <a:cubicBezTo>
                    <a:pt x="256" y="3163"/>
                    <a:pt x="266" y="3159"/>
                    <a:pt x="279" y="3153"/>
                  </a:cubicBezTo>
                  <a:cubicBezTo>
                    <a:pt x="299" y="3145"/>
                    <a:pt x="301" y="3143"/>
                    <a:pt x="320" y="3128"/>
                  </a:cubicBezTo>
                  <a:cubicBezTo>
                    <a:pt x="326" y="3122"/>
                    <a:pt x="334" y="3118"/>
                    <a:pt x="340" y="3112"/>
                  </a:cubicBezTo>
                  <a:lnTo>
                    <a:pt x="379" y="3081"/>
                  </a:lnTo>
                  <a:cubicBezTo>
                    <a:pt x="424" y="3044"/>
                    <a:pt x="465" y="3003"/>
                    <a:pt x="507" y="2962"/>
                  </a:cubicBezTo>
                  <a:cubicBezTo>
                    <a:pt x="548" y="2921"/>
                    <a:pt x="591" y="2878"/>
                    <a:pt x="630" y="2834"/>
                  </a:cubicBezTo>
                  <a:cubicBezTo>
                    <a:pt x="669" y="2789"/>
                    <a:pt x="708" y="2746"/>
                    <a:pt x="745" y="2703"/>
                  </a:cubicBezTo>
                  <a:cubicBezTo>
                    <a:pt x="907" y="2514"/>
                    <a:pt x="1061" y="2321"/>
                    <a:pt x="1211" y="2122"/>
                  </a:cubicBezTo>
                  <a:cubicBezTo>
                    <a:pt x="1349" y="1935"/>
                    <a:pt x="1482" y="1744"/>
                    <a:pt x="1610" y="1548"/>
                  </a:cubicBezTo>
                  <a:cubicBezTo>
                    <a:pt x="1735" y="1353"/>
                    <a:pt x="1852" y="1156"/>
                    <a:pt x="1965" y="955"/>
                  </a:cubicBezTo>
                  <a:cubicBezTo>
                    <a:pt x="2076" y="753"/>
                    <a:pt x="2181" y="548"/>
                    <a:pt x="2278" y="338"/>
                  </a:cubicBezTo>
                  <a:cubicBezTo>
                    <a:pt x="2290" y="312"/>
                    <a:pt x="2300" y="287"/>
                    <a:pt x="2312" y="260"/>
                  </a:cubicBezTo>
                  <a:cubicBezTo>
                    <a:pt x="2325" y="240"/>
                    <a:pt x="2333" y="219"/>
                    <a:pt x="2333" y="197"/>
                  </a:cubicBezTo>
                  <a:cubicBezTo>
                    <a:pt x="2339" y="174"/>
                    <a:pt x="2337" y="151"/>
                    <a:pt x="2331" y="127"/>
                  </a:cubicBezTo>
                  <a:cubicBezTo>
                    <a:pt x="2319" y="88"/>
                    <a:pt x="2288" y="45"/>
                    <a:pt x="2251" y="24"/>
                  </a:cubicBezTo>
                  <a:cubicBezTo>
                    <a:pt x="2224" y="10"/>
                    <a:pt x="2193" y="1"/>
                    <a:pt x="2162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44"/>
            <p:cNvSpPr/>
            <p:nvPr/>
          </p:nvSpPr>
          <p:spPr>
            <a:xfrm>
              <a:off x="449525" y="4836750"/>
              <a:ext cx="46500" cy="6150"/>
            </a:xfrm>
            <a:custGeom>
              <a:avLst/>
              <a:gdLst/>
              <a:ahLst/>
              <a:cxnLst/>
              <a:rect l="l" t="t" r="r" b="b"/>
              <a:pathLst>
                <a:path w="1860" h="246" extrusionOk="0">
                  <a:moveTo>
                    <a:pt x="1440" y="1"/>
                  </a:moveTo>
                  <a:cubicBezTo>
                    <a:pt x="1333" y="3"/>
                    <a:pt x="1227" y="3"/>
                    <a:pt x="1120" y="5"/>
                  </a:cubicBezTo>
                  <a:cubicBezTo>
                    <a:pt x="906" y="7"/>
                    <a:pt x="692" y="9"/>
                    <a:pt x="477" y="11"/>
                  </a:cubicBezTo>
                  <a:cubicBezTo>
                    <a:pt x="355" y="13"/>
                    <a:pt x="232" y="13"/>
                    <a:pt x="111" y="15"/>
                  </a:cubicBezTo>
                  <a:cubicBezTo>
                    <a:pt x="53" y="15"/>
                    <a:pt x="0" y="64"/>
                    <a:pt x="2" y="124"/>
                  </a:cubicBezTo>
                  <a:cubicBezTo>
                    <a:pt x="4" y="183"/>
                    <a:pt x="49" y="233"/>
                    <a:pt x="111" y="233"/>
                  </a:cubicBezTo>
                  <a:cubicBezTo>
                    <a:pt x="327" y="235"/>
                    <a:pt x="540" y="237"/>
                    <a:pt x="756" y="239"/>
                  </a:cubicBezTo>
                  <a:cubicBezTo>
                    <a:pt x="970" y="241"/>
                    <a:pt x="1183" y="243"/>
                    <a:pt x="1399" y="245"/>
                  </a:cubicBezTo>
                  <a:cubicBezTo>
                    <a:pt x="1440" y="245"/>
                    <a:pt x="1480" y="246"/>
                    <a:pt x="1521" y="246"/>
                  </a:cubicBezTo>
                  <a:cubicBezTo>
                    <a:pt x="1541" y="246"/>
                    <a:pt x="1561" y="246"/>
                    <a:pt x="1582" y="245"/>
                  </a:cubicBezTo>
                  <a:cubicBezTo>
                    <a:pt x="1619" y="243"/>
                    <a:pt x="1658" y="243"/>
                    <a:pt x="1697" y="237"/>
                  </a:cubicBezTo>
                  <a:cubicBezTo>
                    <a:pt x="1726" y="231"/>
                    <a:pt x="1755" y="227"/>
                    <a:pt x="1785" y="220"/>
                  </a:cubicBezTo>
                  <a:cubicBezTo>
                    <a:pt x="1826" y="212"/>
                    <a:pt x="1859" y="165"/>
                    <a:pt x="1857" y="124"/>
                  </a:cubicBezTo>
                  <a:cubicBezTo>
                    <a:pt x="1855" y="83"/>
                    <a:pt x="1829" y="35"/>
                    <a:pt x="1785" y="27"/>
                  </a:cubicBezTo>
                  <a:lnTo>
                    <a:pt x="1709" y="13"/>
                  </a:lnTo>
                  <a:cubicBezTo>
                    <a:pt x="1674" y="7"/>
                    <a:pt x="1640" y="5"/>
                    <a:pt x="1605" y="5"/>
                  </a:cubicBezTo>
                  <a:cubicBezTo>
                    <a:pt x="1549" y="3"/>
                    <a:pt x="1496" y="1"/>
                    <a:pt x="1440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44"/>
            <p:cNvSpPr/>
            <p:nvPr/>
          </p:nvSpPr>
          <p:spPr>
            <a:xfrm>
              <a:off x="462600" y="4818100"/>
              <a:ext cx="32650" cy="11575"/>
            </a:xfrm>
            <a:custGeom>
              <a:avLst/>
              <a:gdLst/>
              <a:ahLst/>
              <a:cxnLst/>
              <a:rect l="l" t="t" r="r" b="b"/>
              <a:pathLst>
                <a:path w="1306" h="463" extrusionOk="0">
                  <a:moveTo>
                    <a:pt x="1232" y="0"/>
                  </a:moveTo>
                  <a:cubicBezTo>
                    <a:pt x="1230" y="0"/>
                    <a:pt x="1228" y="1"/>
                    <a:pt x="1225" y="1"/>
                  </a:cubicBezTo>
                  <a:cubicBezTo>
                    <a:pt x="1182" y="5"/>
                    <a:pt x="1139" y="7"/>
                    <a:pt x="1098" y="15"/>
                  </a:cubicBezTo>
                  <a:cubicBezTo>
                    <a:pt x="1063" y="21"/>
                    <a:pt x="1028" y="27"/>
                    <a:pt x="991" y="36"/>
                  </a:cubicBezTo>
                  <a:cubicBezTo>
                    <a:pt x="919" y="50"/>
                    <a:pt x="847" y="64"/>
                    <a:pt x="775" y="79"/>
                  </a:cubicBezTo>
                  <a:cubicBezTo>
                    <a:pt x="704" y="93"/>
                    <a:pt x="630" y="108"/>
                    <a:pt x="558" y="122"/>
                  </a:cubicBezTo>
                  <a:cubicBezTo>
                    <a:pt x="486" y="136"/>
                    <a:pt x="414" y="153"/>
                    <a:pt x="344" y="171"/>
                  </a:cubicBezTo>
                  <a:cubicBezTo>
                    <a:pt x="262" y="192"/>
                    <a:pt x="182" y="212"/>
                    <a:pt x="102" y="233"/>
                  </a:cubicBezTo>
                  <a:cubicBezTo>
                    <a:pt x="42" y="249"/>
                    <a:pt x="1" y="317"/>
                    <a:pt x="19" y="377"/>
                  </a:cubicBezTo>
                  <a:cubicBezTo>
                    <a:pt x="35" y="428"/>
                    <a:pt x="82" y="462"/>
                    <a:pt x="136" y="462"/>
                  </a:cubicBezTo>
                  <a:cubicBezTo>
                    <a:pt x="145" y="462"/>
                    <a:pt x="154" y="461"/>
                    <a:pt x="163" y="459"/>
                  </a:cubicBezTo>
                  <a:cubicBezTo>
                    <a:pt x="307" y="424"/>
                    <a:pt x="451" y="395"/>
                    <a:pt x="593" y="354"/>
                  </a:cubicBezTo>
                  <a:cubicBezTo>
                    <a:pt x="732" y="313"/>
                    <a:pt x="870" y="272"/>
                    <a:pt x="1010" y="231"/>
                  </a:cubicBezTo>
                  <a:cubicBezTo>
                    <a:pt x="1049" y="219"/>
                    <a:pt x="1088" y="208"/>
                    <a:pt x="1125" y="196"/>
                  </a:cubicBezTo>
                  <a:cubicBezTo>
                    <a:pt x="1168" y="184"/>
                    <a:pt x="1207" y="167"/>
                    <a:pt x="1246" y="151"/>
                  </a:cubicBezTo>
                  <a:cubicBezTo>
                    <a:pt x="1281" y="136"/>
                    <a:pt x="1306" y="108"/>
                    <a:pt x="1301" y="67"/>
                  </a:cubicBezTo>
                  <a:cubicBezTo>
                    <a:pt x="1296" y="33"/>
                    <a:pt x="1268" y="0"/>
                    <a:pt x="1232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44"/>
            <p:cNvSpPr/>
            <p:nvPr/>
          </p:nvSpPr>
          <p:spPr>
            <a:xfrm>
              <a:off x="556200" y="4760275"/>
              <a:ext cx="77275" cy="79900"/>
            </a:xfrm>
            <a:custGeom>
              <a:avLst/>
              <a:gdLst/>
              <a:ahLst/>
              <a:cxnLst/>
              <a:rect l="l" t="t" r="r" b="b"/>
              <a:pathLst>
                <a:path w="3091" h="3196" extrusionOk="0">
                  <a:moveTo>
                    <a:pt x="2956" y="0"/>
                  </a:moveTo>
                  <a:cubicBezTo>
                    <a:pt x="2924" y="0"/>
                    <a:pt x="2891" y="12"/>
                    <a:pt x="2866" y="37"/>
                  </a:cubicBezTo>
                  <a:lnTo>
                    <a:pt x="2868" y="40"/>
                  </a:lnTo>
                  <a:cubicBezTo>
                    <a:pt x="2685" y="222"/>
                    <a:pt x="2505" y="405"/>
                    <a:pt x="2324" y="588"/>
                  </a:cubicBezTo>
                  <a:cubicBezTo>
                    <a:pt x="2141" y="771"/>
                    <a:pt x="1960" y="954"/>
                    <a:pt x="1779" y="1137"/>
                  </a:cubicBezTo>
                  <a:cubicBezTo>
                    <a:pt x="1596" y="1319"/>
                    <a:pt x="1416" y="1500"/>
                    <a:pt x="1233" y="1681"/>
                  </a:cubicBezTo>
                  <a:lnTo>
                    <a:pt x="682" y="2223"/>
                  </a:lnTo>
                  <a:cubicBezTo>
                    <a:pt x="497" y="2404"/>
                    <a:pt x="314" y="2583"/>
                    <a:pt x="128" y="2762"/>
                  </a:cubicBezTo>
                  <a:cubicBezTo>
                    <a:pt x="104" y="2785"/>
                    <a:pt x="84" y="2808"/>
                    <a:pt x="64" y="2833"/>
                  </a:cubicBezTo>
                  <a:lnTo>
                    <a:pt x="64" y="2833"/>
                  </a:lnTo>
                  <a:lnTo>
                    <a:pt x="64" y="2834"/>
                  </a:lnTo>
                  <a:cubicBezTo>
                    <a:pt x="39" y="2860"/>
                    <a:pt x="19" y="2893"/>
                    <a:pt x="8" y="2928"/>
                  </a:cubicBezTo>
                  <a:lnTo>
                    <a:pt x="2" y="2984"/>
                  </a:lnTo>
                  <a:cubicBezTo>
                    <a:pt x="0" y="3012"/>
                    <a:pt x="6" y="3041"/>
                    <a:pt x="21" y="3066"/>
                  </a:cubicBezTo>
                  <a:cubicBezTo>
                    <a:pt x="25" y="3084"/>
                    <a:pt x="33" y="3099"/>
                    <a:pt x="47" y="3113"/>
                  </a:cubicBezTo>
                  <a:cubicBezTo>
                    <a:pt x="56" y="3127"/>
                    <a:pt x="70" y="3140"/>
                    <a:pt x="84" y="3150"/>
                  </a:cubicBezTo>
                  <a:cubicBezTo>
                    <a:pt x="117" y="3175"/>
                    <a:pt x="161" y="3196"/>
                    <a:pt x="203" y="3196"/>
                  </a:cubicBezTo>
                  <a:cubicBezTo>
                    <a:pt x="207" y="3196"/>
                    <a:pt x="210" y="3195"/>
                    <a:pt x="214" y="3195"/>
                  </a:cubicBezTo>
                  <a:cubicBezTo>
                    <a:pt x="395" y="3179"/>
                    <a:pt x="577" y="3150"/>
                    <a:pt x="754" y="3107"/>
                  </a:cubicBezTo>
                  <a:cubicBezTo>
                    <a:pt x="931" y="3062"/>
                    <a:pt x="1101" y="3012"/>
                    <a:pt x="1264" y="2936"/>
                  </a:cubicBezTo>
                  <a:cubicBezTo>
                    <a:pt x="1307" y="2918"/>
                    <a:pt x="1346" y="2895"/>
                    <a:pt x="1385" y="2873"/>
                  </a:cubicBezTo>
                  <a:cubicBezTo>
                    <a:pt x="1428" y="2848"/>
                    <a:pt x="1475" y="2823"/>
                    <a:pt x="1510" y="2787"/>
                  </a:cubicBezTo>
                  <a:lnTo>
                    <a:pt x="1510" y="2787"/>
                  </a:lnTo>
                  <a:cubicBezTo>
                    <a:pt x="1546" y="2766"/>
                    <a:pt x="1582" y="2741"/>
                    <a:pt x="1617" y="2719"/>
                  </a:cubicBezTo>
                  <a:cubicBezTo>
                    <a:pt x="1664" y="2688"/>
                    <a:pt x="1714" y="2655"/>
                    <a:pt x="1757" y="2620"/>
                  </a:cubicBezTo>
                  <a:lnTo>
                    <a:pt x="1757" y="2620"/>
                  </a:lnTo>
                  <a:lnTo>
                    <a:pt x="1734" y="2638"/>
                  </a:lnTo>
                  <a:cubicBezTo>
                    <a:pt x="1773" y="2612"/>
                    <a:pt x="1808" y="2577"/>
                    <a:pt x="1841" y="2546"/>
                  </a:cubicBezTo>
                  <a:cubicBezTo>
                    <a:pt x="1868" y="2522"/>
                    <a:pt x="1897" y="2498"/>
                    <a:pt x="1921" y="2470"/>
                  </a:cubicBezTo>
                  <a:lnTo>
                    <a:pt x="1921" y="2470"/>
                  </a:lnTo>
                  <a:cubicBezTo>
                    <a:pt x="1933" y="2459"/>
                    <a:pt x="1943" y="2447"/>
                    <a:pt x="1948" y="2429"/>
                  </a:cubicBezTo>
                  <a:cubicBezTo>
                    <a:pt x="1954" y="2410"/>
                    <a:pt x="1952" y="2384"/>
                    <a:pt x="1940" y="2365"/>
                  </a:cubicBezTo>
                  <a:cubicBezTo>
                    <a:pt x="1924" y="2341"/>
                    <a:pt x="1894" y="2323"/>
                    <a:pt x="1865" y="2323"/>
                  </a:cubicBezTo>
                  <a:cubicBezTo>
                    <a:pt x="1852" y="2323"/>
                    <a:pt x="1838" y="2327"/>
                    <a:pt x="1827" y="2336"/>
                  </a:cubicBezTo>
                  <a:cubicBezTo>
                    <a:pt x="1822" y="2338"/>
                    <a:pt x="1818" y="2340"/>
                    <a:pt x="1814" y="2343"/>
                  </a:cubicBezTo>
                  <a:cubicBezTo>
                    <a:pt x="1810" y="2345"/>
                    <a:pt x="1806" y="2347"/>
                    <a:pt x="1802" y="2349"/>
                  </a:cubicBezTo>
                  <a:cubicBezTo>
                    <a:pt x="1794" y="2353"/>
                    <a:pt x="1785" y="2357"/>
                    <a:pt x="1777" y="2361"/>
                  </a:cubicBezTo>
                  <a:lnTo>
                    <a:pt x="1730" y="2384"/>
                  </a:lnTo>
                  <a:cubicBezTo>
                    <a:pt x="1695" y="2400"/>
                    <a:pt x="1662" y="2414"/>
                    <a:pt x="1627" y="2431"/>
                  </a:cubicBezTo>
                  <a:cubicBezTo>
                    <a:pt x="1594" y="2445"/>
                    <a:pt x="1562" y="2462"/>
                    <a:pt x="1529" y="2478"/>
                  </a:cubicBezTo>
                  <a:cubicBezTo>
                    <a:pt x="1496" y="2493"/>
                    <a:pt x="1461" y="2509"/>
                    <a:pt x="1426" y="2523"/>
                  </a:cubicBezTo>
                  <a:lnTo>
                    <a:pt x="1459" y="2511"/>
                  </a:lnTo>
                  <a:lnTo>
                    <a:pt x="1459" y="2511"/>
                  </a:lnTo>
                  <a:cubicBezTo>
                    <a:pt x="1435" y="2520"/>
                    <a:pt x="1411" y="2529"/>
                    <a:pt x="1387" y="2538"/>
                  </a:cubicBezTo>
                  <a:lnTo>
                    <a:pt x="1387" y="2538"/>
                  </a:lnTo>
                  <a:cubicBezTo>
                    <a:pt x="1374" y="2541"/>
                    <a:pt x="1361" y="2544"/>
                    <a:pt x="1348" y="2546"/>
                  </a:cubicBezTo>
                  <a:cubicBezTo>
                    <a:pt x="1333" y="2548"/>
                    <a:pt x="1321" y="2552"/>
                    <a:pt x="1307" y="2556"/>
                  </a:cubicBezTo>
                  <a:cubicBezTo>
                    <a:pt x="1280" y="2564"/>
                    <a:pt x="1253" y="2573"/>
                    <a:pt x="1227" y="2581"/>
                  </a:cubicBezTo>
                  <a:cubicBezTo>
                    <a:pt x="1173" y="2597"/>
                    <a:pt x="1120" y="2614"/>
                    <a:pt x="1066" y="2628"/>
                  </a:cubicBezTo>
                  <a:cubicBezTo>
                    <a:pt x="1013" y="2645"/>
                    <a:pt x="958" y="2663"/>
                    <a:pt x="902" y="2679"/>
                  </a:cubicBezTo>
                  <a:cubicBezTo>
                    <a:pt x="850" y="2694"/>
                    <a:pt x="795" y="2708"/>
                    <a:pt x="743" y="2720"/>
                  </a:cubicBezTo>
                  <a:lnTo>
                    <a:pt x="743" y="2720"/>
                  </a:lnTo>
                  <a:cubicBezTo>
                    <a:pt x="790" y="2668"/>
                    <a:pt x="838" y="2615"/>
                    <a:pt x="886" y="2562"/>
                  </a:cubicBezTo>
                  <a:cubicBezTo>
                    <a:pt x="1060" y="2373"/>
                    <a:pt x="1233" y="2182"/>
                    <a:pt x="1407" y="1991"/>
                  </a:cubicBezTo>
                  <a:cubicBezTo>
                    <a:pt x="1580" y="1802"/>
                    <a:pt x="1753" y="1611"/>
                    <a:pt x="1929" y="1424"/>
                  </a:cubicBezTo>
                  <a:cubicBezTo>
                    <a:pt x="2104" y="1235"/>
                    <a:pt x="2281" y="1046"/>
                    <a:pt x="2457" y="859"/>
                  </a:cubicBezTo>
                  <a:cubicBezTo>
                    <a:pt x="2634" y="670"/>
                    <a:pt x="2809" y="481"/>
                    <a:pt x="2985" y="294"/>
                  </a:cubicBezTo>
                  <a:cubicBezTo>
                    <a:pt x="3008" y="270"/>
                    <a:pt x="3030" y="247"/>
                    <a:pt x="3051" y="222"/>
                  </a:cubicBezTo>
                  <a:cubicBezTo>
                    <a:pt x="3076" y="198"/>
                    <a:pt x="3090" y="165"/>
                    <a:pt x="3090" y="130"/>
                  </a:cubicBezTo>
                  <a:cubicBezTo>
                    <a:pt x="3090" y="99"/>
                    <a:pt x="3076" y="60"/>
                    <a:pt x="3051" y="37"/>
                  </a:cubicBezTo>
                  <a:cubicBezTo>
                    <a:pt x="3025" y="13"/>
                    <a:pt x="2991" y="0"/>
                    <a:pt x="2956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44"/>
            <p:cNvSpPr/>
            <p:nvPr/>
          </p:nvSpPr>
          <p:spPr>
            <a:xfrm>
              <a:off x="604525" y="4766950"/>
              <a:ext cx="22325" cy="126925"/>
            </a:xfrm>
            <a:custGeom>
              <a:avLst/>
              <a:gdLst/>
              <a:ahLst/>
              <a:cxnLst/>
              <a:rect l="l" t="t" r="r" b="b"/>
              <a:pathLst>
                <a:path w="893" h="5077" extrusionOk="0">
                  <a:moveTo>
                    <a:pt x="764" y="0"/>
                  </a:moveTo>
                  <a:cubicBezTo>
                    <a:pt x="762" y="0"/>
                    <a:pt x="760" y="0"/>
                    <a:pt x="758" y="1"/>
                  </a:cubicBezTo>
                  <a:cubicBezTo>
                    <a:pt x="726" y="1"/>
                    <a:pt x="691" y="13"/>
                    <a:pt x="666" y="38"/>
                  </a:cubicBezTo>
                  <a:cubicBezTo>
                    <a:pt x="641" y="66"/>
                    <a:pt x="633" y="95"/>
                    <a:pt x="627" y="130"/>
                  </a:cubicBezTo>
                  <a:lnTo>
                    <a:pt x="629" y="132"/>
                  </a:lnTo>
                  <a:cubicBezTo>
                    <a:pt x="586" y="448"/>
                    <a:pt x="545" y="767"/>
                    <a:pt x="502" y="1085"/>
                  </a:cubicBezTo>
                  <a:cubicBezTo>
                    <a:pt x="461" y="1402"/>
                    <a:pt x="417" y="1722"/>
                    <a:pt x="376" y="2043"/>
                  </a:cubicBezTo>
                  <a:cubicBezTo>
                    <a:pt x="353" y="2213"/>
                    <a:pt x="331" y="2385"/>
                    <a:pt x="308" y="2555"/>
                  </a:cubicBezTo>
                  <a:lnTo>
                    <a:pt x="308" y="2555"/>
                  </a:lnTo>
                  <a:cubicBezTo>
                    <a:pt x="262" y="2862"/>
                    <a:pt x="217" y="3168"/>
                    <a:pt x="177" y="3477"/>
                  </a:cubicBezTo>
                  <a:cubicBezTo>
                    <a:pt x="138" y="3791"/>
                    <a:pt x="99" y="4081"/>
                    <a:pt x="60" y="4383"/>
                  </a:cubicBezTo>
                  <a:cubicBezTo>
                    <a:pt x="50" y="4465"/>
                    <a:pt x="39" y="4547"/>
                    <a:pt x="29" y="4629"/>
                  </a:cubicBezTo>
                  <a:cubicBezTo>
                    <a:pt x="21" y="4713"/>
                    <a:pt x="9" y="4802"/>
                    <a:pt x="4" y="4888"/>
                  </a:cubicBezTo>
                  <a:cubicBezTo>
                    <a:pt x="0" y="4952"/>
                    <a:pt x="41" y="5017"/>
                    <a:pt x="97" y="5048"/>
                  </a:cubicBezTo>
                  <a:cubicBezTo>
                    <a:pt x="117" y="5061"/>
                    <a:pt x="140" y="5073"/>
                    <a:pt x="167" y="5075"/>
                  </a:cubicBezTo>
                  <a:cubicBezTo>
                    <a:pt x="174" y="5076"/>
                    <a:pt x="181" y="5077"/>
                    <a:pt x="187" y="5077"/>
                  </a:cubicBezTo>
                  <a:cubicBezTo>
                    <a:pt x="205" y="5077"/>
                    <a:pt x="223" y="5073"/>
                    <a:pt x="241" y="5069"/>
                  </a:cubicBezTo>
                  <a:cubicBezTo>
                    <a:pt x="300" y="5050"/>
                    <a:pt x="360" y="5001"/>
                    <a:pt x="372" y="4937"/>
                  </a:cubicBezTo>
                  <a:cubicBezTo>
                    <a:pt x="389" y="4845"/>
                    <a:pt x="399" y="4752"/>
                    <a:pt x="409" y="4658"/>
                  </a:cubicBezTo>
                  <a:cubicBezTo>
                    <a:pt x="419" y="4582"/>
                    <a:pt x="428" y="4506"/>
                    <a:pt x="436" y="4430"/>
                  </a:cubicBezTo>
                  <a:cubicBezTo>
                    <a:pt x="452" y="4274"/>
                    <a:pt x="471" y="4118"/>
                    <a:pt x="487" y="3964"/>
                  </a:cubicBezTo>
                  <a:cubicBezTo>
                    <a:pt x="520" y="3655"/>
                    <a:pt x="559" y="3347"/>
                    <a:pt x="586" y="3037"/>
                  </a:cubicBezTo>
                  <a:cubicBezTo>
                    <a:pt x="641" y="2417"/>
                    <a:pt x="711" y="1798"/>
                    <a:pt x="777" y="1180"/>
                  </a:cubicBezTo>
                  <a:cubicBezTo>
                    <a:pt x="814" y="831"/>
                    <a:pt x="853" y="479"/>
                    <a:pt x="890" y="130"/>
                  </a:cubicBezTo>
                  <a:cubicBezTo>
                    <a:pt x="892" y="99"/>
                    <a:pt x="871" y="60"/>
                    <a:pt x="851" y="38"/>
                  </a:cubicBezTo>
                  <a:cubicBezTo>
                    <a:pt x="830" y="16"/>
                    <a:pt x="795" y="0"/>
                    <a:pt x="764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44"/>
            <p:cNvSpPr/>
            <p:nvPr/>
          </p:nvSpPr>
          <p:spPr>
            <a:xfrm>
              <a:off x="624900" y="4753025"/>
              <a:ext cx="16100" cy="140975"/>
            </a:xfrm>
            <a:custGeom>
              <a:avLst/>
              <a:gdLst/>
              <a:ahLst/>
              <a:cxnLst/>
              <a:rect l="l" t="t" r="r" b="b"/>
              <a:pathLst>
                <a:path w="644" h="5639" extrusionOk="0">
                  <a:moveTo>
                    <a:pt x="465" y="1"/>
                  </a:moveTo>
                  <a:cubicBezTo>
                    <a:pt x="463" y="1"/>
                    <a:pt x="461" y="1"/>
                    <a:pt x="459" y="1"/>
                  </a:cubicBezTo>
                  <a:cubicBezTo>
                    <a:pt x="358" y="7"/>
                    <a:pt x="287" y="81"/>
                    <a:pt x="280" y="182"/>
                  </a:cubicBezTo>
                  <a:cubicBezTo>
                    <a:pt x="239" y="874"/>
                    <a:pt x="198" y="1566"/>
                    <a:pt x="157" y="2261"/>
                  </a:cubicBezTo>
                  <a:cubicBezTo>
                    <a:pt x="116" y="2953"/>
                    <a:pt x="73" y="3645"/>
                    <a:pt x="36" y="4338"/>
                  </a:cubicBezTo>
                  <a:cubicBezTo>
                    <a:pt x="30" y="4434"/>
                    <a:pt x="26" y="4529"/>
                    <a:pt x="19" y="4625"/>
                  </a:cubicBezTo>
                  <a:cubicBezTo>
                    <a:pt x="17" y="4675"/>
                    <a:pt x="15" y="4724"/>
                    <a:pt x="11" y="4773"/>
                  </a:cubicBezTo>
                  <a:cubicBezTo>
                    <a:pt x="9" y="4823"/>
                    <a:pt x="1" y="4872"/>
                    <a:pt x="5" y="4921"/>
                  </a:cubicBezTo>
                  <a:cubicBezTo>
                    <a:pt x="11" y="5018"/>
                    <a:pt x="17" y="5112"/>
                    <a:pt x="22" y="5207"/>
                  </a:cubicBezTo>
                  <a:cubicBezTo>
                    <a:pt x="24" y="5316"/>
                    <a:pt x="24" y="5425"/>
                    <a:pt x="44" y="5531"/>
                  </a:cubicBezTo>
                  <a:cubicBezTo>
                    <a:pt x="54" y="5590"/>
                    <a:pt x="121" y="5638"/>
                    <a:pt x="178" y="5638"/>
                  </a:cubicBezTo>
                  <a:cubicBezTo>
                    <a:pt x="179" y="5638"/>
                    <a:pt x="181" y="5638"/>
                    <a:pt x="182" y="5638"/>
                  </a:cubicBezTo>
                  <a:cubicBezTo>
                    <a:pt x="248" y="5636"/>
                    <a:pt x="303" y="5595"/>
                    <a:pt x="321" y="5531"/>
                  </a:cubicBezTo>
                  <a:cubicBezTo>
                    <a:pt x="346" y="5449"/>
                    <a:pt x="352" y="5361"/>
                    <a:pt x="365" y="5275"/>
                  </a:cubicBezTo>
                  <a:cubicBezTo>
                    <a:pt x="377" y="5188"/>
                    <a:pt x="389" y="5110"/>
                    <a:pt x="404" y="5028"/>
                  </a:cubicBezTo>
                  <a:cubicBezTo>
                    <a:pt x="414" y="4970"/>
                    <a:pt x="422" y="4915"/>
                    <a:pt x="424" y="4857"/>
                  </a:cubicBezTo>
                  <a:lnTo>
                    <a:pt x="432" y="4720"/>
                  </a:lnTo>
                  <a:cubicBezTo>
                    <a:pt x="437" y="4636"/>
                    <a:pt x="441" y="4549"/>
                    <a:pt x="445" y="4465"/>
                  </a:cubicBezTo>
                  <a:cubicBezTo>
                    <a:pt x="461" y="4118"/>
                    <a:pt x="478" y="3773"/>
                    <a:pt x="494" y="3426"/>
                  </a:cubicBezTo>
                  <a:cubicBezTo>
                    <a:pt x="525" y="2733"/>
                    <a:pt x="556" y="2041"/>
                    <a:pt x="587" y="1346"/>
                  </a:cubicBezTo>
                  <a:lnTo>
                    <a:pt x="640" y="182"/>
                  </a:lnTo>
                  <a:cubicBezTo>
                    <a:pt x="644" y="89"/>
                    <a:pt x="558" y="1"/>
                    <a:pt x="465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44"/>
            <p:cNvSpPr/>
            <p:nvPr/>
          </p:nvSpPr>
          <p:spPr>
            <a:xfrm>
              <a:off x="801750" y="4774450"/>
              <a:ext cx="139275" cy="94625"/>
            </a:xfrm>
            <a:custGeom>
              <a:avLst/>
              <a:gdLst/>
              <a:ahLst/>
              <a:cxnLst/>
              <a:rect l="l" t="t" r="r" b="b"/>
              <a:pathLst>
                <a:path w="5571" h="3785" extrusionOk="0">
                  <a:moveTo>
                    <a:pt x="4551" y="1798"/>
                  </a:moveTo>
                  <a:cubicBezTo>
                    <a:pt x="4564" y="1800"/>
                    <a:pt x="4576" y="1802"/>
                    <a:pt x="4589" y="1804"/>
                  </a:cubicBezTo>
                  <a:lnTo>
                    <a:pt x="4589" y="1804"/>
                  </a:lnTo>
                  <a:lnTo>
                    <a:pt x="4551" y="1798"/>
                  </a:lnTo>
                  <a:close/>
                  <a:moveTo>
                    <a:pt x="4306" y="1802"/>
                  </a:moveTo>
                  <a:lnTo>
                    <a:pt x="4270" y="1806"/>
                  </a:lnTo>
                  <a:cubicBezTo>
                    <a:pt x="4282" y="1805"/>
                    <a:pt x="4294" y="1803"/>
                    <a:pt x="4306" y="1802"/>
                  </a:cubicBezTo>
                  <a:close/>
                  <a:moveTo>
                    <a:pt x="4070" y="1860"/>
                  </a:moveTo>
                  <a:lnTo>
                    <a:pt x="4066" y="1862"/>
                  </a:lnTo>
                  <a:lnTo>
                    <a:pt x="4066" y="1862"/>
                  </a:lnTo>
                  <a:cubicBezTo>
                    <a:pt x="4068" y="1861"/>
                    <a:pt x="4069" y="1860"/>
                    <a:pt x="4070" y="1860"/>
                  </a:cubicBezTo>
                  <a:close/>
                  <a:moveTo>
                    <a:pt x="4791" y="1856"/>
                  </a:moveTo>
                  <a:cubicBezTo>
                    <a:pt x="4799" y="1859"/>
                    <a:pt x="4807" y="1863"/>
                    <a:pt x="4815" y="1866"/>
                  </a:cubicBezTo>
                  <a:lnTo>
                    <a:pt x="4815" y="1866"/>
                  </a:lnTo>
                  <a:lnTo>
                    <a:pt x="4791" y="1856"/>
                  </a:lnTo>
                  <a:close/>
                  <a:moveTo>
                    <a:pt x="4950" y="1940"/>
                  </a:moveTo>
                  <a:cubicBezTo>
                    <a:pt x="4956" y="1944"/>
                    <a:pt x="4962" y="1949"/>
                    <a:pt x="4967" y="1954"/>
                  </a:cubicBezTo>
                  <a:lnTo>
                    <a:pt x="4967" y="1954"/>
                  </a:lnTo>
                  <a:lnTo>
                    <a:pt x="4950" y="1940"/>
                  </a:lnTo>
                  <a:close/>
                  <a:moveTo>
                    <a:pt x="5146" y="2185"/>
                  </a:moveTo>
                  <a:lnTo>
                    <a:pt x="5146" y="2185"/>
                  </a:lnTo>
                  <a:cubicBezTo>
                    <a:pt x="5147" y="2189"/>
                    <a:pt x="5149" y="2193"/>
                    <a:pt x="5151" y="2197"/>
                  </a:cubicBezTo>
                  <a:lnTo>
                    <a:pt x="5146" y="2185"/>
                  </a:lnTo>
                  <a:close/>
                  <a:moveTo>
                    <a:pt x="3992" y="2302"/>
                  </a:moveTo>
                  <a:lnTo>
                    <a:pt x="4007" y="2314"/>
                  </a:lnTo>
                  <a:cubicBezTo>
                    <a:pt x="4002" y="2310"/>
                    <a:pt x="3997" y="2306"/>
                    <a:pt x="3992" y="2302"/>
                  </a:cubicBezTo>
                  <a:close/>
                  <a:moveTo>
                    <a:pt x="3539" y="2410"/>
                  </a:moveTo>
                  <a:cubicBezTo>
                    <a:pt x="3539" y="2410"/>
                    <a:pt x="3539" y="2415"/>
                    <a:pt x="3540" y="2425"/>
                  </a:cubicBezTo>
                  <a:cubicBezTo>
                    <a:pt x="3539" y="2415"/>
                    <a:pt x="3539" y="2410"/>
                    <a:pt x="3539" y="2410"/>
                  </a:cubicBezTo>
                  <a:close/>
                  <a:moveTo>
                    <a:pt x="4427" y="2530"/>
                  </a:moveTo>
                  <a:cubicBezTo>
                    <a:pt x="4427" y="2530"/>
                    <a:pt x="4428" y="2530"/>
                    <a:pt x="4430" y="2531"/>
                  </a:cubicBezTo>
                  <a:lnTo>
                    <a:pt x="4430" y="2531"/>
                  </a:lnTo>
                  <a:cubicBezTo>
                    <a:pt x="4427" y="2530"/>
                    <a:pt x="4426" y="2530"/>
                    <a:pt x="4427" y="2530"/>
                  </a:cubicBezTo>
                  <a:close/>
                  <a:moveTo>
                    <a:pt x="4434" y="2532"/>
                  </a:moveTo>
                  <a:cubicBezTo>
                    <a:pt x="4435" y="2533"/>
                    <a:pt x="4435" y="2533"/>
                    <a:pt x="4436" y="2534"/>
                  </a:cubicBezTo>
                  <a:cubicBezTo>
                    <a:pt x="4435" y="2533"/>
                    <a:pt x="4435" y="2533"/>
                    <a:pt x="4434" y="2532"/>
                  </a:cubicBezTo>
                  <a:close/>
                  <a:moveTo>
                    <a:pt x="3598" y="2615"/>
                  </a:moveTo>
                  <a:lnTo>
                    <a:pt x="3598" y="2615"/>
                  </a:lnTo>
                  <a:cubicBezTo>
                    <a:pt x="3599" y="2619"/>
                    <a:pt x="3600" y="2621"/>
                    <a:pt x="3600" y="2621"/>
                  </a:cubicBezTo>
                  <a:cubicBezTo>
                    <a:pt x="3600" y="2621"/>
                    <a:pt x="3599" y="2619"/>
                    <a:pt x="3598" y="2616"/>
                  </a:cubicBezTo>
                  <a:cubicBezTo>
                    <a:pt x="3598" y="2616"/>
                    <a:pt x="3598" y="2615"/>
                    <a:pt x="3598" y="2615"/>
                  </a:cubicBezTo>
                  <a:close/>
                  <a:moveTo>
                    <a:pt x="5132" y="2626"/>
                  </a:moveTo>
                  <a:cubicBezTo>
                    <a:pt x="5128" y="2637"/>
                    <a:pt x="5123" y="2647"/>
                    <a:pt x="5118" y="2658"/>
                  </a:cubicBezTo>
                  <a:lnTo>
                    <a:pt x="5118" y="2658"/>
                  </a:lnTo>
                  <a:lnTo>
                    <a:pt x="5132" y="2626"/>
                  </a:lnTo>
                  <a:close/>
                  <a:moveTo>
                    <a:pt x="2382" y="2690"/>
                  </a:moveTo>
                  <a:cubicBezTo>
                    <a:pt x="2376" y="2696"/>
                    <a:pt x="2371" y="2703"/>
                    <a:pt x="2366" y="2709"/>
                  </a:cubicBezTo>
                  <a:lnTo>
                    <a:pt x="2366" y="2709"/>
                  </a:lnTo>
                  <a:lnTo>
                    <a:pt x="2382" y="2690"/>
                  </a:lnTo>
                  <a:close/>
                  <a:moveTo>
                    <a:pt x="5020" y="2825"/>
                  </a:moveTo>
                  <a:cubicBezTo>
                    <a:pt x="5013" y="2835"/>
                    <a:pt x="5006" y="2845"/>
                    <a:pt x="4999" y="2854"/>
                  </a:cubicBezTo>
                  <a:lnTo>
                    <a:pt x="5020" y="2825"/>
                  </a:lnTo>
                  <a:close/>
                  <a:moveTo>
                    <a:pt x="3863" y="2948"/>
                  </a:moveTo>
                  <a:cubicBezTo>
                    <a:pt x="3865" y="2950"/>
                    <a:pt x="3867" y="2951"/>
                    <a:pt x="3869" y="2953"/>
                  </a:cubicBezTo>
                  <a:lnTo>
                    <a:pt x="3863" y="2948"/>
                  </a:lnTo>
                  <a:close/>
                  <a:moveTo>
                    <a:pt x="3900" y="2977"/>
                  </a:moveTo>
                  <a:cubicBezTo>
                    <a:pt x="3907" y="2983"/>
                    <a:pt x="3914" y="2989"/>
                    <a:pt x="3921" y="2994"/>
                  </a:cubicBezTo>
                  <a:lnTo>
                    <a:pt x="3921" y="2994"/>
                  </a:lnTo>
                  <a:lnTo>
                    <a:pt x="3900" y="2977"/>
                  </a:lnTo>
                  <a:close/>
                  <a:moveTo>
                    <a:pt x="2199" y="3029"/>
                  </a:moveTo>
                  <a:lnTo>
                    <a:pt x="2199" y="3029"/>
                  </a:lnTo>
                  <a:cubicBezTo>
                    <a:pt x="2197" y="3030"/>
                    <a:pt x="2194" y="3032"/>
                    <a:pt x="2191" y="3033"/>
                  </a:cubicBezTo>
                  <a:lnTo>
                    <a:pt x="2191" y="3033"/>
                  </a:lnTo>
                  <a:cubicBezTo>
                    <a:pt x="2194" y="3032"/>
                    <a:pt x="2198" y="3030"/>
                    <a:pt x="2199" y="3029"/>
                  </a:cubicBezTo>
                  <a:close/>
                  <a:moveTo>
                    <a:pt x="4685" y="3097"/>
                  </a:moveTo>
                  <a:lnTo>
                    <a:pt x="4685" y="3097"/>
                  </a:lnTo>
                  <a:cubicBezTo>
                    <a:pt x="4676" y="3100"/>
                    <a:pt x="4668" y="3104"/>
                    <a:pt x="4659" y="3107"/>
                  </a:cubicBezTo>
                  <a:lnTo>
                    <a:pt x="4659" y="3107"/>
                  </a:lnTo>
                  <a:lnTo>
                    <a:pt x="4685" y="3097"/>
                  </a:lnTo>
                  <a:close/>
                  <a:moveTo>
                    <a:pt x="4097" y="3098"/>
                  </a:moveTo>
                  <a:lnTo>
                    <a:pt x="4122" y="3109"/>
                  </a:lnTo>
                  <a:cubicBezTo>
                    <a:pt x="4113" y="3105"/>
                    <a:pt x="4105" y="3102"/>
                    <a:pt x="4097" y="3098"/>
                  </a:cubicBezTo>
                  <a:close/>
                  <a:moveTo>
                    <a:pt x="4278" y="3152"/>
                  </a:moveTo>
                  <a:lnTo>
                    <a:pt x="4286" y="3153"/>
                  </a:lnTo>
                  <a:lnTo>
                    <a:pt x="4286" y="3153"/>
                  </a:lnTo>
                  <a:cubicBezTo>
                    <a:pt x="4283" y="3153"/>
                    <a:pt x="4280" y="3152"/>
                    <a:pt x="4278" y="3152"/>
                  </a:cubicBezTo>
                  <a:close/>
                  <a:moveTo>
                    <a:pt x="4508" y="3152"/>
                  </a:moveTo>
                  <a:lnTo>
                    <a:pt x="4508" y="3152"/>
                  </a:lnTo>
                  <a:cubicBezTo>
                    <a:pt x="4502" y="3153"/>
                    <a:pt x="4497" y="3153"/>
                    <a:pt x="4491" y="3154"/>
                  </a:cubicBezTo>
                  <a:lnTo>
                    <a:pt x="4491" y="3154"/>
                  </a:lnTo>
                  <a:lnTo>
                    <a:pt x="4508" y="3152"/>
                  </a:lnTo>
                  <a:close/>
                  <a:moveTo>
                    <a:pt x="4313" y="3157"/>
                  </a:moveTo>
                  <a:lnTo>
                    <a:pt x="4325" y="3158"/>
                  </a:lnTo>
                  <a:cubicBezTo>
                    <a:pt x="4321" y="3158"/>
                    <a:pt x="4317" y="3157"/>
                    <a:pt x="4313" y="3157"/>
                  </a:cubicBezTo>
                  <a:close/>
                  <a:moveTo>
                    <a:pt x="4436" y="1796"/>
                  </a:moveTo>
                  <a:cubicBezTo>
                    <a:pt x="4490" y="1796"/>
                    <a:pt x="4544" y="1799"/>
                    <a:pt x="4598" y="1806"/>
                  </a:cubicBezTo>
                  <a:lnTo>
                    <a:pt x="4598" y="1806"/>
                  </a:lnTo>
                  <a:cubicBezTo>
                    <a:pt x="4677" y="1820"/>
                    <a:pt x="4754" y="1842"/>
                    <a:pt x="4827" y="1872"/>
                  </a:cubicBezTo>
                  <a:lnTo>
                    <a:pt x="4827" y="1872"/>
                  </a:lnTo>
                  <a:cubicBezTo>
                    <a:pt x="4880" y="1898"/>
                    <a:pt x="4929" y="1927"/>
                    <a:pt x="4977" y="1962"/>
                  </a:cubicBezTo>
                  <a:lnTo>
                    <a:pt x="4977" y="1962"/>
                  </a:lnTo>
                  <a:cubicBezTo>
                    <a:pt x="5013" y="1992"/>
                    <a:pt x="5046" y="2027"/>
                    <a:pt x="5076" y="2064"/>
                  </a:cubicBezTo>
                  <a:lnTo>
                    <a:pt x="5076" y="2064"/>
                  </a:lnTo>
                  <a:cubicBezTo>
                    <a:pt x="5098" y="2096"/>
                    <a:pt x="5119" y="2130"/>
                    <a:pt x="5136" y="2165"/>
                  </a:cubicBezTo>
                  <a:lnTo>
                    <a:pt x="5136" y="2165"/>
                  </a:lnTo>
                  <a:cubicBezTo>
                    <a:pt x="5153" y="2209"/>
                    <a:pt x="5165" y="2254"/>
                    <a:pt x="5174" y="2300"/>
                  </a:cubicBezTo>
                  <a:lnTo>
                    <a:pt x="5174" y="2300"/>
                  </a:lnTo>
                  <a:cubicBezTo>
                    <a:pt x="5180" y="2351"/>
                    <a:pt x="5179" y="2404"/>
                    <a:pt x="5175" y="2456"/>
                  </a:cubicBezTo>
                  <a:lnTo>
                    <a:pt x="5175" y="2456"/>
                  </a:lnTo>
                  <a:cubicBezTo>
                    <a:pt x="5164" y="2527"/>
                    <a:pt x="5143" y="2598"/>
                    <a:pt x="5115" y="2665"/>
                  </a:cubicBezTo>
                  <a:lnTo>
                    <a:pt x="5115" y="2665"/>
                  </a:lnTo>
                  <a:cubicBezTo>
                    <a:pt x="5088" y="2719"/>
                    <a:pt x="5058" y="2772"/>
                    <a:pt x="5023" y="2821"/>
                  </a:cubicBezTo>
                  <a:lnTo>
                    <a:pt x="5023" y="2821"/>
                  </a:lnTo>
                  <a:cubicBezTo>
                    <a:pt x="4974" y="2885"/>
                    <a:pt x="4918" y="2941"/>
                    <a:pt x="4856" y="2992"/>
                  </a:cubicBezTo>
                  <a:lnTo>
                    <a:pt x="4856" y="2992"/>
                  </a:lnTo>
                  <a:cubicBezTo>
                    <a:pt x="4793" y="3039"/>
                    <a:pt x="4725" y="3078"/>
                    <a:pt x="4652" y="3110"/>
                  </a:cubicBezTo>
                  <a:lnTo>
                    <a:pt x="4652" y="3110"/>
                  </a:lnTo>
                  <a:cubicBezTo>
                    <a:pt x="4595" y="3131"/>
                    <a:pt x="4536" y="3147"/>
                    <a:pt x="4476" y="3156"/>
                  </a:cubicBezTo>
                  <a:lnTo>
                    <a:pt x="4476" y="3156"/>
                  </a:lnTo>
                  <a:cubicBezTo>
                    <a:pt x="4448" y="3158"/>
                    <a:pt x="4421" y="3160"/>
                    <a:pt x="4393" y="3160"/>
                  </a:cubicBezTo>
                  <a:cubicBezTo>
                    <a:pt x="4362" y="3160"/>
                    <a:pt x="4331" y="3158"/>
                    <a:pt x="4300" y="3155"/>
                  </a:cubicBezTo>
                  <a:lnTo>
                    <a:pt x="4300" y="3155"/>
                  </a:lnTo>
                  <a:cubicBezTo>
                    <a:pt x="4227" y="3143"/>
                    <a:pt x="4156" y="3121"/>
                    <a:pt x="4087" y="3093"/>
                  </a:cubicBezTo>
                  <a:lnTo>
                    <a:pt x="4087" y="3093"/>
                  </a:lnTo>
                  <a:cubicBezTo>
                    <a:pt x="4028" y="3065"/>
                    <a:pt x="3973" y="3032"/>
                    <a:pt x="3921" y="2994"/>
                  </a:cubicBezTo>
                  <a:lnTo>
                    <a:pt x="3921" y="2994"/>
                  </a:lnTo>
                  <a:lnTo>
                    <a:pt x="3935" y="3004"/>
                  </a:lnTo>
                  <a:cubicBezTo>
                    <a:pt x="3900" y="2979"/>
                    <a:pt x="3867" y="2953"/>
                    <a:pt x="3834" y="2926"/>
                  </a:cubicBezTo>
                  <a:lnTo>
                    <a:pt x="3834" y="2926"/>
                  </a:lnTo>
                  <a:lnTo>
                    <a:pt x="3863" y="2948"/>
                  </a:lnTo>
                  <a:lnTo>
                    <a:pt x="3863" y="2948"/>
                  </a:lnTo>
                  <a:cubicBezTo>
                    <a:pt x="3822" y="2917"/>
                    <a:pt x="3779" y="2881"/>
                    <a:pt x="3746" y="2840"/>
                  </a:cubicBezTo>
                  <a:lnTo>
                    <a:pt x="3746" y="2840"/>
                  </a:lnTo>
                  <a:lnTo>
                    <a:pt x="3753" y="2849"/>
                  </a:lnTo>
                  <a:lnTo>
                    <a:pt x="3753" y="2849"/>
                  </a:lnTo>
                  <a:cubicBezTo>
                    <a:pt x="3749" y="2845"/>
                    <a:pt x="3745" y="2840"/>
                    <a:pt x="3742" y="2836"/>
                  </a:cubicBezTo>
                  <a:cubicBezTo>
                    <a:pt x="3720" y="2818"/>
                    <a:pt x="3710" y="2810"/>
                    <a:pt x="3710" y="2810"/>
                  </a:cubicBezTo>
                  <a:lnTo>
                    <a:pt x="3710" y="2810"/>
                  </a:lnTo>
                  <a:cubicBezTo>
                    <a:pt x="3710" y="2810"/>
                    <a:pt x="3718" y="2815"/>
                    <a:pt x="3731" y="2825"/>
                  </a:cubicBezTo>
                  <a:cubicBezTo>
                    <a:pt x="3729" y="2821"/>
                    <a:pt x="3723" y="2815"/>
                    <a:pt x="3719" y="2811"/>
                  </a:cubicBezTo>
                  <a:cubicBezTo>
                    <a:pt x="3713" y="2803"/>
                    <a:pt x="3707" y="2797"/>
                    <a:pt x="3703" y="2790"/>
                  </a:cubicBezTo>
                  <a:cubicBezTo>
                    <a:pt x="3698" y="2786"/>
                    <a:pt x="3696" y="2782"/>
                    <a:pt x="3692" y="2778"/>
                  </a:cubicBezTo>
                  <a:lnTo>
                    <a:pt x="3692" y="2778"/>
                  </a:lnTo>
                  <a:lnTo>
                    <a:pt x="3709" y="2799"/>
                  </a:lnTo>
                  <a:cubicBezTo>
                    <a:pt x="3680" y="2774"/>
                    <a:pt x="3666" y="2733"/>
                    <a:pt x="3645" y="2704"/>
                  </a:cubicBezTo>
                  <a:lnTo>
                    <a:pt x="3645" y="2704"/>
                  </a:lnTo>
                  <a:lnTo>
                    <a:pt x="3641" y="2696"/>
                  </a:lnTo>
                  <a:cubicBezTo>
                    <a:pt x="3637" y="2690"/>
                    <a:pt x="3633" y="2684"/>
                    <a:pt x="3629" y="2675"/>
                  </a:cubicBezTo>
                  <a:cubicBezTo>
                    <a:pt x="3620" y="2663"/>
                    <a:pt x="3614" y="2649"/>
                    <a:pt x="3608" y="2634"/>
                  </a:cubicBezTo>
                  <a:cubicBezTo>
                    <a:pt x="3604" y="2628"/>
                    <a:pt x="3600" y="2620"/>
                    <a:pt x="3598" y="2614"/>
                  </a:cubicBezTo>
                  <a:cubicBezTo>
                    <a:pt x="3597" y="2613"/>
                    <a:pt x="3597" y="2612"/>
                    <a:pt x="3596" y="2610"/>
                  </a:cubicBezTo>
                  <a:lnTo>
                    <a:pt x="3596" y="2610"/>
                  </a:lnTo>
                  <a:cubicBezTo>
                    <a:pt x="3595" y="2605"/>
                    <a:pt x="3593" y="2599"/>
                    <a:pt x="3592" y="2593"/>
                  </a:cubicBezTo>
                  <a:cubicBezTo>
                    <a:pt x="3587" y="2582"/>
                    <a:pt x="3583" y="2573"/>
                    <a:pt x="3578" y="2564"/>
                  </a:cubicBezTo>
                  <a:lnTo>
                    <a:pt x="3578" y="2564"/>
                  </a:lnTo>
                  <a:cubicBezTo>
                    <a:pt x="3571" y="2544"/>
                    <a:pt x="3563" y="2523"/>
                    <a:pt x="3559" y="2503"/>
                  </a:cubicBezTo>
                  <a:cubicBezTo>
                    <a:pt x="3555" y="2490"/>
                    <a:pt x="3550" y="2476"/>
                    <a:pt x="3546" y="2462"/>
                  </a:cubicBezTo>
                  <a:cubicBezTo>
                    <a:pt x="3546" y="2456"/>
                    <a:pt x="3544" y="2449"/>
                    <a:pt x="3542" y="2443"/>
                  </a:cubicBezTo>
                  <a:cubicBezTo>
                    <a:pt x="3542" y="2443"/>
                    <a:pt x="3542" y="2443"/>
                    <a:pt x="3542" y="2443"/>
                  </a:cubicBezTo>
                  <a:lnTo>
                    <a:pt x="3542" y="2443"/>
                  </a:lnTo>
                  <a:cubicBezTo>
                    <a:pt x="3542" y="2436"/>
                    <a:pt x="3542" y="2430"/>
                    <a:pt x="3540" y="2425"/>
                  </a:cubicBezTo>
                  <a:cubicBezTo>
                    <a:pt x="3538" y="2421"/>
                    <a:pt x="3538" y="2408"/>
                    <a:pt x="3538" y="2404"/>
                  </a:cubicBezTo>
                  <a:cubicBezTo>
                    <a:pt x="3536" y="2392"/>
                    <a:pt x="3536" y="2377"/>
                    <a:pt x="3536" y="2365"/>
                  </a:cubicBezTo>
                  <a:cubicBezTo>
                    <a:pt x="3536" y="2364"/>
                    <a:pt x="3536" y="2363"/>
                    <a:pt x="3536" y="2362"/>
                  </a:cubicBezTo>
                  <a:lnTo>
                    <a:pt x="3536" y="2362"/>
                  </a:lnTo>
                  <a:cubicBezTo>
                    <a:pt x="3597" y="2416"/>
                    <a:pt x="3663" y="2464"/>
                    <a:pt x="3733" y="2507"/>
                  </a:cubicBezTo>
                  <a:cubicBezTo>
                    <a:pt x="3859" y="2585"/>
                    <a:pt x="3996" y="2647"/>
                    <a:pt x="4138" y="2688"/>
                  </a:cubicBezTo>
                  <a:cubicBezTo>
                    <a:pt x="4148" y="2692"/>
                    <a:pt x="4159" y="2694"/>
                    <a:pt x="4169" y="2696"/>
                  </a:cubicBezTo>
                  <a:lnTo>
                    <a:pt x="4187" y="2700"/>
                  </a:lnTo>
                  <a:cubicBezTo>
                    <a:pt x="4189" y="2700"/>
                    <a:pt x="4190" y="2700"/>
                    <a:pt x="4191" y="2700"/>
                  </a:cubicBezTo>
                  <a:lnTo>
                    <a:pt x="4191" y="2700"/>
                  </a:lnTo>
                  <a:cubicBezTo>
                    <a:pt x="4181" y="2702"/>
                    <a:pt x="4190" y="2702"/>
                    <a:pt x="4198" y="2704"/>
                  </a:cubicBezTo>
                  <a:cubicBezTo>
                    <a:pt x="4216" y="2708"/>
                    <a:pt x="4237" y="2712"/>
                    <a:pt x="4257" y="2716"/>
                  </a:cubicBezTo>
                  <a:cubicBezTo>
                    <a:pt x="4276" y="2719"/>
                    <a:pt x="4294" y="2723"/>
                    <a:pt x="4313" y="2725"/>
                  </a:cubicBezTo>
                  <a:cubicBezTo>
                    <a:pt x="4329" y="2727"/>
                    <a:pt x="4348" y="2731"/>
                    <a:pt x="4366" y="2733"/>
                  </a:cubicBezTo>
                  <a:lnTo>
                    <a:pt x="4376" y="2733"/>
                  </a:lnTo>
                  <a:cubicBezTo>
                    <a:pt x="4385" y="2735"/>
                    <a:pt x="4393" y="2736"/>
                    <a:pt x="4402" y="2736"/>
                  </a:cubicBezTo>
                  <a:cubicBezTo>
                    <a:pt x="4448" y="2736"/>
                    <a:pt x="4495" y="2708"/>
                    <a:pt x="4506" y="2661"/>
                  </a:cubicBezTo>
                  <a:cubicBezTo>
                    <a:pt x="4518" y="2608"/>
                    <a:pt x="4489" y="2544"/>
                    <a:pt x="4434" y="2532"/>
                  </a:cubicBezTo>
                  <a:cubicBezTo>
                    <a:pt x="4433" y="2531"/>
                    <a:pt x="4432" y="2531"/>
                    <a:pt x="4431" y="2531"/>
                  </a:cubicBezTo>
                  <a:lnTo>
                    <a:pt x="4431" y="2531"/>
                  </a:lnTo>
                  <a:cubicBezTo>
                    <a:pt x="4422" y="2527"/>
                    <a:pt x="4412" y="2525"/>
                    <a:pt x="4403" y="2521"/>
                  </a:cubicBezTo>
                  <a:cubicBezTo>
                    <a:pt x="4391" y="2517"/>
                    <a:pt x="4380" y="2513"/>
                    <a:pt x="4368" y="2509"/>
                  </a:cubicBezTo>
                  <a:cubicBezTo>
                    <a:pt x="4358" y="2505"/>
                    <a:pt x="4348" y="2501"/>
                    <a:pt x="4337" y="2497"/>
                  </a:cubicBezTo>
                  <a:cubicBezTo>
                    <a:pt x="4331" y="2495"/>
                    <a:pt x="4325" y="2490"/>
                    <a:pt x="4319" y="2488"/>
                  </a:cubicBezTo>
                  <a:lnTo>
                    <a:pt x="4319" y="2488"/>
                  </a:lnTo>
                  <a:cubicBezTo>
                    <a:pt x="4323" y="2490"/>
                    <a:pt x="4332" y="2495"/>
                    <a:pt x="4331" y="2495"/>
                  </a:cubicBezTo>
                  <a:cubicBezTo>
                    <a:pt x="4331" y="2495"/>
                    <a:pt x="4329" y="2494"/>
                    <a:pt x="4325" y="2493"/>
                  </a:cubicBezTo>
                  <a:cubicBezTo>
                    <a:pt x="4317" y="2486"/>
                    <a:pt x="4307" y="2482"/>
                    <a:pt x="4296" y="2478"/>
                  </a:cubicBezTo>
                  <a:cubicBezTo>
                    <a:pt x="4284" y="2474"/>
                    <a:pt x="4272" y="2468"/>
                    <a:pt x="4259" y="2464"/>
                  </a:cubicBezTo>
                  <a:cubicBezTo>
                    <a:pt x="4253" y="2461"/>
                    <a:pt x="4251" y="2460"/>
                    <a:pt x="4252" y="2460"/>
                  </a:cubicBezTo>
                  <a:cubicBezTo>
                    <a:pt x="4252" y="2460"/>
                    <a:pt x="4265" y="2466"/>
                    <a:pt x="4266" y="2466"/>
                  </a:cubicBezTo>
                  <a:cubicBezTo>
                    <a:pt x="4267" y="2466"/>
                    <a:pt x="4266" y="2465"/>
                    <a:pt x="4263" y="2464"/>
                  </a:cubicBezTo>
                  <a:cubicBezTo>
                    <a:pt x="4245" y="2451"/>
                    <a:pt x="4224" y="2445"/>
                    <a:pt x="4204" y="2435"/>
                  </a:cubicBezTo>
                  <a:cubicBezTo>
                    <a:pt x="4125" y="2393"/>
                    <a:pt x="4050" y="2344"/>
                    <a:pt x="3979" y="2292"/>
                  </a:cubicBezTo>
                  <a:lnTo>
                    <a:pt x="3979" y="2292"/>
                  </a:lnTo>
                  <a:cubicBezTo>
                    <a:pt x="3939" y="2259"/>
                    <a:pt x="3900" y="2223"/>
                    <a:pt x="3863" y="2186"/>
                  </a:cubicBezTo>
                  <a:cubicBezTo>
                    <a:pt x="3829" y="2151"/>
                    <a:pt x="3798" y="2113"/>
                    <a:pt x="3766" y="2075"/>
                  </a:cubicBezTo>
                  <a:lnTo>
                    <a:pt x="3766" y="2075"/>
                  </a:lnTo>
                  <a:cubicBezTo>
                    <a:pt x="3798" y="2038"/>
                    <a:pt x="3832" y="2005"/>
                    <a:pt x="3870" y="1973"/>
                  </a:cubicBezTo>
                  <a:lnTo>
                    <a:pt x="3870" y="1973"/>
                  </a:lnTo>
                  <a:cubicBezTo>
                    <a:pt x="3924" y="1934"/>
                    <a:pt x="3981" y="1901"/>
                    <a:pt x="4042" y="1872"/>
                  </a:cubicBezTo>
                  <a:lnTo>
                    <a:pt x="4042" y="1872"/>
                  </a:lnTo>
                  <a:cubicBezTo>
                    <a:pt x="4131" y="1837"/>
                    <a:pt x="4222" y="1815"/>
                    <a:pt x="4316" y="1801"/>
                  </a:cubicBezTo>
                  <a:lnTo>
                    <a:pt x="4316" y="1801"/>
                  </a:lnTo>
                  <a:cubicBezTo>
                    <a:pt x="4356" y="1797"/>
                    <a:pt x="4396" y="1796"/>
                    <a:pt x="4436" y="1796"/>
                  </a:cubicBezTo>
                  <a:close/>
                  <a:moveTo>
                    <a:pt x="2301" y="3210"/>
                  </a:moveTo>
                  <a:cubicBezTo>
                    <a:pt x="2300" y="3211"/>
                    <a:pt x="2298" y="3213"/>
                    <a:pt x="2295" y="3216"/>
                  </a:cubicBezTo>
                  <a:cubicBezTo>
                    <a:pt x="2295" y="3214"/>
                    <a:pt x="2298" y="3212"/>
                    <a:pt x="2301" y="3210"/>
                  </a:cubicBezTo>
                  <a:close/>
                  <a:moveTo>
                    <a:pt x="3859" y="1"/>
                  </a:moveTo>
                  <a:cubicBezTo>
                    <a:pt x="3727" y="1"/>
                    <a:pt x="3596" y="9"/>
                    <a:pt x="3462" y="13"/>
                  </a:cubicBezTo>
                  <a:cubicBezTo>
                    <a:pt x="3331" y="15"/>
                    <a:pt x="3199" y="23"/>
                    <a:pt x="3068" y="35"/>
                  </a:cubicBezTo>
                  <a:cubicBezTo>
                    <a:pt x="2803" y="60"/>
                    <a:pt x="2538" y="103"/>
                    <a:pt x="2277" y="161"/>
                  </a:cubicBezTo>
                  <a:cubicBezTo>
                    <a:pt x="2149" y="187"/>
                    <a:pt x="2024" y="218"/>
                    <a:pt x="1901" y="259"/>
                  </a:cubicBezTo>
                  <a:cubicBezTo>
                    <a:pt x="1778" y="298"/>
                    <a:pt x="1656" y="342"/>
                    <a:pt x="1537" y="389"/>
                  </a:cubicBezTo>
                  <a:cubicBezTo>
                    <a:pt x="1287" y="489"/>
                    <a:pt x="1044" y="602"/>
                    <a:pt x="812" y="736"/>
                  </a:cubicBezTo>
                  <a:cubicBezTo>
                    <a:pt x="551" y="884"/>
                    <a:pt x="296" y="1052"/>
                    <a:pt x="70" y="1248"/>
                  </a:cubicBezTo>
                  <a:cubicBezTo>
                    <a:pt x="17" y="1293"/>
                    <a:pt x="0" y="1377"/>
                    <a:pt x="19" y="1441"/>
                  </a:cubicBezTo>
                  <a:cubicBezTo>
                    <a:pt x="27" y="1474"/>
                    <a:pt x="46" y="1502"/>
                    <a:pt x="70" y="1527"/>
                  </a:cubicBezTo>
                  <a:cubicBezTo>
                    <a:pt x="95" y="1552"/>
                    <a:pt x="124" y="1570"/>
                    <a:pt x="157" y="1578"/>
                  </a:cubicBezTo>
                  <a:cubicBezTo>
                    <a:pt x="487" y="1716"/>
                    <a:pt x="816" y="1854"/>
                    <a:pt x="1147" y="1991"/>
                  </a:cubicBezTo>
                  <a:cubicBezTo>
                    <a:pt x="1476" y="2129"/>
                    <a:pt x="1806" y="2267"/>
                    <a:pt x="2135" y="2404"/>
                  </a:cubicBezTo>
                  <a:cubicBezTo>
                    <a:pt x="2249" y="2451"/>
                    <a:pt x="2364" y="2496"/>
                    <a:pt x="2478" y="2542"/>
                  </a:cubicBezTo>
                  <a:lnTo>
                    <a:pt x="2478" y="2542"/>
                  </a:lnTo>
                  <a:cubicBezTo>
                    <a:pt x="2442" y="2603"/>
                    <a:pt x="2402" y="2662"/>
                    <a:pt x="2358" y="2719"/>
                  </a:cubicBezTo>
                  <a:lnTo>
                    <a:pt x="2358" y="2719"/>
                  </a:lnTo>
                  <a:cubicBezTo>
                    <a:pt x="2268" y="2830"/>
                    <a:pt x="2164" y="2930"/>
                    <a:pt x="2052" y="3019"/>
                  </a:cubicBezTo>
                  <a:lnTo>
                    <a:pt x="2052" y="3019"/>
                  </a:lnTo>
                  <a:cubicBezTo>
                    <a:pt x="1980" y="3074"/>
                    <a:pt x="1905" y="3124"/>
                    <a:pt x="1826" y="3169"/>
                  </a:cubicBezTo>
                  <a:lnTo>
                    <a:pt x="1826" y="3169"/>
                  </a:lnTo>
                  <a:cubicBezTo>
                    <a:pt x="1815" y="3173"/>
                    <a:pt x="1803" y="3177"/>
                    <a:pt x="1792" y="3181"/>
                  </a:cubicBezTo>
                  <a:cubicBezTo>
                    <a:pt x="1706" y="3210"/>
                    <a:pt x="1617" y="3234"/>
                    <a:pt x="1529" y="3263"/>
                  </a:cubicBezTo>
                  <a:cubicBezTo>
                    <a:pt x="1432" y="3294"/>
                    <a:pt x="1336" y="3329"/>
                    <a:pt x="1237" y="3357"/>
                  </a:cubicBezTo>
                  <a:cubicBezTo>
                    <a:pt x="1139" y="3386"/>
                    <a:pt x="1032" y="3415"/>
                    <a:pt x="929" y="3440"/>
                  </a:cubicBezTo>
                  <a:cubicBezTo>
                    <a:pt x="845" y="3458"/>
                    <a:pt x="791" y="3549"/>
                    <a:pt x="804" y="3633"/>
                  </a:cubicBezTo>
                  <a:cubicBezTo>
                    <a:pt x="814" y="3714"/>
                    <a:pt x="886" y="3785"/>
                    <a:pt x="973" y="3785"/>
                  </a:cubicBezTo>
                  <a:cubicBezTo>
                    <a:pt x="974" y="3785"/>
                    <a:pt x="975" y="3785"/>
                    <a:pt x="976" y="3785"/>
                  </a:cubicBezTo>
                  <a:cubicBezTo>
                    <a:pt x="1305" y="3772"/>
                    <a:pt x="1621" y="3686"/>
                    <a:pt x="1915" y="3540"/>
                  </a:cubicBezTo>
                  <a:cubicBezTo>
                    <a:pt x="2185" y="3405"/>
                    <a:pt x="2435" y="3211"/>
                    <a:pt x="2630" y="2980"/>
                  </a:cubicBezTo>
                  <a:lnTo>
                    <a:pt x="2630" y="2980"/>
                  </a:lnTo>
                  <a:cubicBezTo>
                    <a:pt x="2754" y="2890"/>
                    <a:pt x="2881" y="2798"/>
                    <a:pt x="3000" y="2700"/>
                  </a:cubicBezTo>
                  <a:cubicBezTo>
                    <a:pt x="3018" y="2684"/>
                    <a:pt x="3037" y="2667"/>
                    <a:pt x="3059" y="2655"/>
                  </a:cubicBezTo>
                  <a:cubicBezTo>
                    <a:pt x="3080" y="2643"/>
                    <a:pt x="3101" y="2630"/>
                    <a:pt x="3123" y="2616"/>
                  </a:cubicBezTo>
                  <a:cubicBezTo>
                    <a:pt x="3168" y="2589"/>
                    <a:pt x="3212" y="2562"/>
                    <a:pt x="3257" y="2534"/>
                  </a:cubicBezTo>
                  <a:cubicBezTo>
                    <a:pt x="3283" y="2515"/>
                    <a:pt x="3309" y="2498"/>
                    <a:pt x="3334" y="2481"/>
                  </a:cubicBezTo>
                  <a:lnTo>
                    <a:pt x="3334" y="2481"/>
                  </a:lnTo>
                  <a:cubicBezTo>
                    <a:pt x="3334" y="2500"/>
                    <a:pt x="3333" y="2520"/>
                    <a:pt x="3335" y="2540"/>
                  </a:cubicBezTo>
                  <a:cubicBezTo>
                    <a:pt x="3335" y="2554"/>
                    <a:pt x="3337" y="2569"/>
                    <a:pt x="3337" y="2581"/>
                  </a:cubicBezTo>
                  <a:cubicBezTo>
                    <a:pt x="3339" y="2593"/>
                    <a:pt x="3341" y="2606"/>
                    <a:pt x="3341" y="2618"/>
                  </a:cubicBezTo>
                  <a:cubicBezTo>
                    <a:pt x="3342" y="2624"/>
                    <a:pt x="3343" y="2628"/>
                    <a:pt x="3344" y="2634"/>
                  </a:cubicBezTo>
                  <a:lnTo>
                    <a:pt x="3344" y="2634"/>
                  </a:lnTo>
                  <a:cubicBezTo>
                    <a:pt x="3342" y="2625"/>
                    <a:pt x="3341" y="2620"/>
                    <a:pt x="3341" y="2620"/>
                  </a:cubicBezTo>
                  <a:lnTo>
                    <a:pt x="3341" y="2620"/>
                  </a:lnTo>
                  <a:cubicBezTo>
                    <a:pt x="3340" y="2620"/>
                    <a:pt x="3342" y="2632"/>
                    <a:pt x="3345" y="2655"/>
                  </a:cubicBezTo>
                  <a:cubicBezTo>
                    <a:pt x="3376" y="2782"/>
                    <a:pt x="3421" y="2905"/>
                    <a:pt x="3493" y="3018"/>
                  </a:cubicBezTo>
                  <a:lnTo>
                    <a:pt x="3488" y="3008"/>
                  </a:lnTo>
                  <a:lnTo>
                    <a:pt x="3488" y="3008"/>
                  </a:lnTo>
                  <a:cubicBezTo>
                    <a:pt x="3499" y="3029"/>
                    <a:pt x="3511" y="3045"/>
                    <a:pt x="3528" y="3068"/>
                  </a:cubicBezTo>
                  <a:lnTo>
                    <a:pt x="3503" y="3035"/>
                  </a:lnTo>
                  <a:lnTo>
                    <a:pt x="3503" y="3035"/>
                  </a:lnTo>
                  <a:cubicBezTo>
                    <a:pt x="3541" y="3087"/>
                    <a:pt x="3576" y="3138"/>
                    <a:pt x="3618" y="3185"/>
                  </a:cubicBezTo>
                  <a:lnTo>
                    <a:pt x="3618" y="3185"/>
                  </a:lnTo>
                  <a:cubicBezTo>
                    <a:pt x="3644" y="3220"/>
                    <a:pt x="3680" y="3247"/>
                    <a:pt x="3713" y="3273"/>
                  </a:cubicBezTo>
                  <a:cubicBezTo>
                    <a:pt x="3754" y="3304"/>
                    <a:pt x="3793" y="3335"/>
                    <a:pt x="3836" y="3362"/>
                  </a:cubicBezTo>
                  <a:cubicBezTo>
                    <a:pt x="3912" y="3409"/>
                    <a:pt x="3996" y="3446"/>
                    <a:pt x="4083" y="3475"/>
                  </a:cubicBezTo>
                  <a:cubicBezTo>
                    <a:pt x="4193" y="3512"/>
                    <a:pt x="4307" y="3529"/>
                    <a:pt x="4421" y="3529"/>
                  </a:cubicBezTo>
                  <a:cubicBezTo>
                    <a:pt x="4485" y="3529"/>
                    <a:pt x="4548" y="3524"/>
                    <a:pt x="4611" y="3514"/>
                  </a:cubicBezTo>
                  <a:cubicBezTo>
                    <a:pt x="4701" y="3497"/>
                    <a:pt x="4787" y="3466"/>
                    <a:pt x="4872" y="3429"/>
                  </a:cubicBezTo>
                  <a:lnTo>
                    <a:pt x="4872" y="3429"/>
                  </a:lnTo>
                  <a:lnTo>
                    <a:pt x="4849" y="3438"/>
                  </a:lnTo>
                  <a:lnTo>
                    <a:pt x="4849" y="3438"/>
                  </a:lnTo>
                  <a:cubicBezTo>
                    <a:pt x="4986" y="3380"/>
                    <a:pt x="5109" y="3292"/>
                    <a:pt x="5213" y="3187"/>
                  </a:cubicBezTo>
                  <a:cubicBezTo>
                    <a:pt x="5311" y="3088"/>
                    <a:pt x="5395" y="2971"/>
                    <a:pt x="5453" y="2844"/>
                  </a:cubicBezTo>
                  <a:cubicBezTo>
                    <a:pt x="5519" y="2704"/>
                    <a:pt x="5560" y="2560"/>
                    <a:pt x="5564" y="2404"/>
                  </a:cubicBezTo>
                  <a:cubicBezTo>
                    <a:pt x="5570" y="2250"/>
                    <a:pt x="5535" y="2104"/>
                    <a:pt x="5469" y="1969"/>
                  </a:cubicBezTo>
                  <a:cubicBezTo>
                    <a:pt x="5350" y="1718"/>
                    <a:pt x="5108" y="1548"/>
                    <a:pt x="4849" y="1465"/>
                  </a:cubicBezTo>
                  <a:cubicBezTo>
                    <a:pt x="4718" y="1424"/>
                    <a:pt x="4579" y="1404"/>
                    <a:pt x="4439" y="1404"/>
                  </a:cubicBezTo>
                  <a:cubicBezTo>
                    <a:pt x="4309" y="1404"/>
                    <a:pt x="4179" y="1421"/>
                    <a:pt x="4056" y="1455"/>
                  </a:cubicBezTo>
                  <a:cubicBezTo>
                    <a:pt x="3795" y="1525"/>
                    <a:pt x="3548" y="1677"/>
                    <a:pt x="3407" y="1913"/>
                  </a:cubicBezTo>
                  <a:cubicBezTo>
                    <a:pt x="3392" y="1938"/>
                    <a:pt x="3380" y="1962"/>
                    <a:pt x="3368" y="1987"/>
                  </a:cubicBezTo>
                  <a:cubicBezTo>
                    <a:pt x="3351" y="2028"/>
                    <a:pt x="3341" y="2063"/>
                    <a:pt x="3345" y="2108"/>
                  </a:cubicBezTo>
                  <a:cubicBezTo>
                    <a:pt x="3351" y="2149"/>
                    <a:pt x="3366" y="2177"/>
                    <a:pt x="3391" y="2207"/>
                  </a:cubicBezTo>
                  <a:lnTo>
                    <a:pt x="3391" y="2207"/>
                  </a:lnTo>
                  <a:cubicBezTo>
                    <a:pt x="3388" y="2209"/>
                    <a:pt x="3386" y="2211"/>
                    <a:pt x="3384" y="2213"/>
                  </a:cubicBezTo>
                  <a:cubicBezTo>
                    <a:pt x="3351" y="2246"/>
                    <a:pt x="3320" y="2279"/>
                    <a:pt x="3288" y="2312"/>
                  </a:cubicBezTo>
                  <a:cubicBezTo>
                    <a:pt x="3273" y="2326"/>
                    <a:pt x="3257" y="2341"/>
                    <a:pt x="3242" y="2355"/>
                  </a:cubicBezTo>
                  <a:cubicBezTo>
                    <a:pt x="3230" y="2369"/>
                    <a:pt x="3226" y="2373"/>
                    <a:pt x="3226" y="2373"/>
                  </a:cubicBezTo>
                  <a:cubicBezTo>
                    <a:pt x="3227" y="2373"/>
                    <a:pt x="3229" y="2370"/>
                    <a:pt x="3232" y="2367"/>
                  </a:cubicBezTo>
                  <a:lnTo>
                    <a:pt x="3232" y="2367"/>
                  </a:lnTo>
                  <a:cubicBezTo>
                    <a:pt x="3228" y="2371"/>
                    <a:pt x="3224" y="2376"/>
                    <a:pt x="3220" y="2380"/>
                  </a:cubicBezTo>
                  <a:cubicBezTo>
                    <a:pt x="3212" y="2390"/>
                    <a:pt x="3203" y="2398"/>
                    <a:pt x="3195" y="2406"/>
                  </a:cubicBezTo>
                  <a:cubicBezTo>
                    <a:pt x="3133" y="2472"/>
                    <a:pt x="3070" y="2538"/>
                    <a:pt x="3004" y="2599"/>
                  </a:cubicBezTo>
                  <a:cubicBezTo>
                    <a:pt x="2973" y="2628"/>
                    <a:pt x="2932" y="2649"/>
                    <a:pt x="2895" y="2671"/>
                  </a:cubicBezTo>
                  <a:cubicBezTo>
                    <a:pt x="2870" y="2687"/>
                    <a:pt x="2845" y="2703"/>
                    <a:pt x="2821" y="2718"/>
                  </a:cubicBezTo>
                  <a:lnTo>
                    <a:pt x="2821" y="2718"/>
                  </a:lnTo>
                  <a:cubicBezTo>
                    <a:pt x="2855" y="2661"/>
                    <a:pt x="2887" y="2603"/>
                    <a:pt x="2916" y="2542"/>
                  </a:cubicBezTo>
                  <a:cubicBezTo>
                    <a:pt x="2936" y="2495"/>
                    <a:pt x="2951" y="2443"/>
                    <a:pt x="2934" y="2392"/>
                  </a:cubicBezTo>
                  <a:cubicBezTo>
                    <a:pt x="2920" y="2347"/>
                    <a:pt x="2891" y="2295"/>
                    <a:pt x="2846" y="2277"/>
                  </a:cubicBezTo>
                  <a:cubicBezTo>
                    <a:pt x="2503" y="2129"/>
                    <a:pt x="2160" y="1985"/>
                    <a:pt x="1814" y="1841"/>
                  </a:cubicBezTo>
                  <a:cubicBezTo>
                    <a:pt x="1486" y="1706"/>
                    <a:pt x="1155" y="1568"/>
                    <a:pt x="826" y="1430"/>
                  </a:cubicBezTo>
                  <a:lnTo>
                    <a:pt x="585" y="1331"/>
                  </a:lnTo>
                  <a:lnTo>
                    <a:pt x="585" y="1331"/>
                  </a:lnTo>
                  <a:cubicBezTo>
                    <a:pt x="617" y="1305"/>
                    <a:pt x="648" y="1280"/>
                    <a:pt x="680" y="1256"/>
                  </a:cubicBezTo>
                  <a:lnTo>
                    <a:pt x="680" y="1256"/>
                  </a:lnTo>
                  <a:lnTo>
                    <a:pt x="641" y="1285"/>
                  </a:lnTo>
                  <a:cubicBezTo>
                    <a:pt x="1001" y="1007"/>
                    <a:pt x="1395" y="779"/>
                    <a:pt x="1812" y="602"/>
                  </a:cubicBezTo>
                  <a:cubicBezTo>
                    <a:pt x="1818" y="600"/>
                    <a:pt x="1828" y="596"/>
                    <a:pt x="1827" y="596"/>
                  </a:cubicBezTo>
                  <a:cubicBezTo>
                    <a:pt x="1827" y="596"/>
                    <a:pt x="1827" y="596"/>
                    <a:pt x="1827" y="596"/>
                  </a:cubicBezTo>
                  <a:lnTo>
                    <a:pt x="1827" y="596"/>
                  </a:lnTo>
                  <a:cubicBezTo>
                    <a:pt x="1837" y="591"/>
                    <a:pt x="1849" y="587"/>
                    <a:pt x="1860" y="582"/>
                  </a:cubicBezTo>
                  <a:cubicBezTo>
                    <a:pt x="1888" y="570"/>
                    <a:pt x="1917" y="559"/>
                    <a:pt x="1946" y="547"/>
                  </a:cubicBezTo>
                  <a:cubicBezTo>
                    <a:pt x="1999" y="526"/>
                    <a:pt x="2051" y="508"/>
                    <a:pt x="2104" y="489"/>
                  </a:cubicBezTo>
                  <a:lnTo>
                    <a:pt x="2139" y="475"/>
                  </a:lnTo>
                  <a:lnTo>
                    <a:pt x="2139" y="475"/>
                  </a:lnTo>
                  <a:cubicBezTo>
                    <a:pt x="2126" y="479"/>
                    <a:pt x="2119" y="481"/>
                    <a:pt x="2119" y="481"/>
                  </a:cubicBezTo>
                  <a:cubicBezTo>
                    <a:pt x="2119" y="481"/>
                    <a:pt x="2121" y="481"/>
                    <a:pt x="2125" y="479"/>
                  </a:cubicBezTo>
                  <a:cubicBezTo>
                    <a:pt x="2131" y="477"/>
                    <a:pt x="2137" y="475"/>
                    <a:pt x="2143" y="473"/>
                  </a:cubicBezTo>
                  <a:cubicBezTo>
                    <a:pt x="2158" y="467"/>
                    <a:pt x="2170" y="463"/>
                    <a:pt x="2184" y="457"/>
                  </a:cubicBezTo>
                  <a:cubicBezTo>
                    <a:pt x="2211" y="446"/>
                    <a:pt x="2238" y="438"/>
                    <a:pt x="2264" y="428"/>
                  </a:cubicBezTo>
                  <a:cubicBezTo>
                    <a:pt x="2318" y="409"/>
                    <a:pt x="2373" y="389"/>
                    <a:pt x="2429" y="372"/>
                  </a:cubicBezTo>
                  <a:cubicBezTo>
                    <a:pt x="2649" y="303"/>
                    <a:pt x="2875" y="249"/>
                    <a:pt x="3101" y="208"/>
                  </a:cubicBezTo>
                  <a:cubicBezTo>
                    <a:pt x="3230" y="185"/>
                    <a:pt x="3341" y="169"/>
                    <a:pt x="3466" y="157"/>
                  </a:cubicBezTo>
                  <a:cubicBezTo>
                    <a:pt x="3559" y="146"/>
                    <a:pt x="3655" y="143"/>
                    <a:pt x="3751" y="143"/>
                  </a:cubicBezTo>
                  <a:cubicBezTo>
                    <a:pt x="3787" y="143"/>
                    <a:pt x="3823" y="144"/>
                    <a:pt x="3859" y="144"/>
                  </a:cubicBezTo>
                  <a:cubicBezTo>
                    <a:pt x="3898" y="144"/>
                    <a:pt x="3931" y="111"/>
                    <a:pt x="3931" y="72"/>
                  </a:cubicBezTo>
                  <a:cubicBezTo>
                    <a:pt x="3931" y="35"/>
                    <a:pt x="3898" y="3"/>
                    <a:pt x="3859" y="3"/>
                  </a:cubicBezTo>
                  <a:lnTo>
                    <a:pt x="3859" y="1"/>
                  </a:ln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44"/>
            <p:cNvSpPr/>
            <p:nvPr/>
          </p:nvSpPr>
          <p:spPr>
            <a:xfrm>
              <a:off x="1012025" y="4844625"/>
              <a:ext cx="17575" cy="10925"/>
            </a:xfrm>
            <a:custGeom>
              <a:avLst/>
              <a:gdLst/>
              <a:ahLst/>
              <a:cxnLst/>
              <a:rect l="l" t="t" r="r" b="b"/>
              <a:pathLst>
                <a:path w="703" h="437" extrusionOk="0">
                  <a:moveTo>
                    <a:pt x="500" y="129"/>
                  </a:moveTo>
                  <a:cubicBezTo>
                    <a:pt x="497" y="131"/>
                    <a:pt x="495" y="132"/>
                    <a:pt x="494" y="132"/>
                  </a:cubicBezTo>
                  <a:cubicBezTo>
                    <a:pt x="494" y="132"/>
                    <a:pt x="495" y="131"/>
                    <a:pt x="500" y="129"/>
                  </a:cubicBezTo>
                  <a:close/>
                  <a:moveTo>
                    <a:pt x="376" y="189"/>
                  </a:moveTo>
                  <a:lnTo>
                    <a:pt x="376" y="189"/>
                  </a:lnTo>
                  <a:cubicBezTo>
                    <a:pt x="368" y="192"/>
                    <a:pt x="360" y="196"/>
                    <a:pt x="351" y="198"/>
                  </a:cubicBezTo>
                  <a:lnTo>
                    <a:pt x="351" y="198"/>
                  </a:lnTo>
                  <a:lnTo>
                    <a:pt x="376" y="189"/>
                  </a:lnTo>
                  <a:close/>
                  <a:moveTo>
                    <a:pt x="176" y="218"/>
                  </a:moveTo>
                  <a:lnTo>
                    <a:pt x="202" y="222"/>
                  </a:lnTo>
                  <a:cubicBezTo>
                    <a:pt x="193" y="221"/>
                    <a:pt x="184" y="220"/>
                    <a:pt x="176" y="218"/>
                  </a:cubicBezTo>
                  <a:close/>
                  <a:moveTo>
                    <a:pt x="621" y="261"/>
                  </a:moveTo>
                  <a:lnTo>
                    <a:pt x="619" y="265"/>
                  </a:lnTo>
                  <a:cubicBezTo>
                    <a:pt x="612" y="274"/>
                    <a:pt x="608" y="278"/>
                    <a:pt x="608" y="278"/>
                  </a:cubicBezTo>
                  <a:cubicBezTo>
                    <a:pt x="607" y="278"/>
                    <a:pt x="608" y="277"/>
                    <a:pt x="610" y="275"/>
                  </a:cubicBezTo>
                  <a:lnTo>
                    <a:pt x="621" y="261"/>
                  </a:lnTo>
                  <a:close/>
                  <a:moveTo>
                    <a:pt x="645" y="0"/>
                  </a:moveTo>
                  <a:cubicBezTo>
                    <a:pt x="625" y="0"/>
                    <a:pt x="608" y="10"/>
                    <a:pt x="596" y="29"/>
                  </a:cubicBezTo>
                  <a:cubicBezTo>
                    <a:pt x="594" y="31"/>
                    <a:pt x="592" y="35"/>
                    <a:pt x="588" y="37"/>
                  </a:cubicBezTo>
                  <a:cubicBezTo>
                    <a:pt x="586" y="40"/>
                    <a:pt x="583" y="42"/>
                    <a:pt x="583" y="42"/>
                  </a:cubicBezTo>
                  <a:cubicBezTo>
                    <a:pt x="583" y="42"/>
                    <a:pt x="585" y="41"/>
                    <a:pt x="588" y="38"/>
                  </a:cubicBezTo>
                  <a:lnTo>
                    <a:pt x="588" y="38"/>
                  </a:lnTo>
                  <a:cubicBezTo>
                    <a:pt x="581" y="44"/>
                    <a:pt x="575" y="56"/>
                    <a:pt x="569" y="64"/>
                  </a:cubicBezTo>
                  <a:cubicBezTo>
                    <a:pt x="569" y="65"/>
                    <a:pt x="567" y="67"/>
                    <a:pt x="566" y="68"/>
                  </a:cubicBezTo>
                  <a:lnTo>
                    <a:pt x="566" y="68"/>
                  </a:lnTo>
                  <a:cubicBezTo>
                    <a:pt x="568" y="65"/>
                    <a:pt x="568" y="64"/>
                    <a:pt x="568" y="64"/>
                  </a:cubicBezTo>
                  <a:lnTo>
                    <a:pt x="568" y="64"/>
                  </a:lnTo>
                  <a:cubicBezTo>
                    <a:pt x="568" y="64"/>
                    <a:pt x="566" y="68"/>
                    <a:pt x="563" y="72"/>
                  </a:cubicBezTo>
                  <a:cubicBezTo>
                    <a:pt x="559" y="78"/>
                    <a:pt x="555" y="82"/>
                    <a:pt x="549" y="88"/>
                  </a:cubicBezTo>
                  <a:cubicBezTo>
                    <a:pt x="539" y="98"/>
                    <a:pt x="528" y="109"/>
                    <a:pt x="516" y="117"/>
                  </a:cubicBezTo>
                  <a:cubicBezTo>
                    <a:pt x="513" y="120"/>
                    <a:pt x="511" y="121"/>
                    <a:pt x="511" y="121"/>
                  </a:cubicBezTo>
                  <a:lnTo>
                    <a:pt x="511" y="121"/>
                  </a:lnTo>
                  <a:lnTo>
                    <a:pt x="506" y="124"/>
                  </a:lnTo>
                  <a:lnTo>
                    <a:pt x="506" y="124"/>
                  </a:lnTo>
                  <a:cubicBezTo>
                    <a:pt x="488" y="126"/>
                    <a:pt x="472" y="131"/>
                    <a:pt x="454" y="142"/>
                  </a:cubicBezTo>
                  <a:cubicBezTo>
                    <a:pt x="444" y="148"/>
                    <a:pt x="432" y="154"/>
                    <a:pt x="421" y="162"/>
                  </a:cubicBezTo>
                  <a:cubicBezTo>
                    <a:pt x="397" y="176"/>
                    <a:pt x="375" y="189"/>
                    <a:pt x="350" y="199"/>
                  </a:cubicBezTo>
                  <a:lnTo>
                    <a:pt x="350" y="199"/>
                  </a:lnTo>
                  <a:cubicBezTo>
                    <a:pt x="325" y="207"/>
                    <a:pt x="300" y="214"/>
                    <a:pt x="274" y="219"/>
                  </a:cubicBezTo>
                  <a:lnTo>
                    <a:pt x="274" y="219"/>
                  </a:lnTo>
                  <a:cubicBezTo>
                    <a:pt x="259" y="220"/>
                    <a:pt x="243" y="221"/>
                    <a:pt x="228" y="221"/>
                  </a:cubicBezTo>
                  <a:cubicBezTo>
                    <a:pt x="210" y="221"/>
                    <a:pt x="193" y="220"/>
                    <a:pt x="175" y="218"/>
                  </a:cubicBezTo>
                  <a:lnTo>
                    <a:pt x="175" y="218"/>
                  </a:lnTo>
                  <a:cubicBezTo>
                    <a:pt x="163" y="216"/>
                    <a:pt x="152" y="213"/>
                    <a:pt x="142" y="209"/>
                  </a:cubicBezTo>
                  <a:cubicBezTo>
                    <a:pt x="133" y="207"/>
                    <a:pt x="124" y="205"/>
                    <a:pt x="114" y="205"/>
                  </a:cubicBezTo>
                  <a:cubicBezTo>
                    <a:pt x="69" y="205"/>
                    <a:pt x="23" y="237"/>
                    <a:pt x="13" y="281"/>
                  </a:cubicBezTo>
                  <a:cubicBezTo>
                    <a:pt x="0" y="341"/>
                    <a:pt x="31" y="392"/>
                    <a:pt x="87" y="411"/>
                  </a:cubicBezTo>
                  <a:cubicBezTo>
                    <a:pt x="138" y="428"/>
                    <a:pt x="193" y="437"/>
                    <a:pt x="248" y="437"/>
                  </a:cubicBezTo>
                  <a:cubicBezTo>
                    <a:pt x="290" y="437"/>
                    <a:pt x="332" y="432"/>
                    <a:pt x="372" y="423"/>
                  </a:cubicBezTo>
                  <a:cubicBezTo>
                    <a:pt x="417" y="413"/>
                    <a:pt x="463" y="394"/>
                    <a:pt x="506" y="374"/>
                  </a:cubicBezTo>
                  <a:cubicBezTo>
                    <a:pt x="532" y="361"/>
                    <a:pt x="553" y="347"/>
                    <a:pt x="576" y="329"/>
                  </a:cubicBezTo>
                  <a:cubicBezTo>
                    <a:pt x="601" y="308"/>
                    <a:pt x="619" y="285"/>
                    <a:pt x="627" y="254"/>
                  </a:cubicBezTo>
                  <a:lnTo>
                    <a:pt x="627" y="254"/>
                  </a:lnTo>
                  <a:cubicBezTo>
                    <a:pt x="630" y="251"/>
                    <a:pt x="631" y="248"/>
                    <a:pt x="633" y="244"/>
                  </a:cubicBezTo>
                  <a:cubicBezTo>
                    <a:pt x="639" y="238"/>
                    <a:pt x="643" y="230"/>
                    <a:pt x="647" y="224"/>
                  </a:cubicBezTo>
                  <a:cubicBezTo>
                    <a:pt x="656" y="209"/>
                    <a:pt x="664" y="195"/>
                    <a:pt x="672" y="179"/>
                  </a:cubicBezTo>
                  <a:cubicBezTo>
                    <a:pt x="689" y="140"/>
                    <a:pt x="701" y="101"/>
                    <a:pt x="701" y="57"/>
                  </a:cubicBezTo>
                  <a:cubicBezTo>
                    <a:pt x="703" y="33"/>
                    <a:pt x="684" y="8"/>
                    <a:pt x="660" y="2"/>
                  </a:cubicBezTo>
                  <a:cubicBezTo>
                    <a:pt x="655" y="1"/>
                    <a:pt x="650" y="0"/>
                    <a:pt x="645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44"/>
            <p:cNvSpPr/>
            <p:nvPr/>
          </p:nvSpPr>
          <p:spPr>
            <a:xfrm>
              <a:off x="1002375" y="4817850"/>
              <a:ext cx="21175" cy="23950"/>
            </a:xfrm>
            <a:custGeom>
              <a:avLst/>
              <a:gdLst/>
              <a:ahLst/>
              <a:cxnLst/>
              <a:rect l="l" t="t" r="r" b="b"/>
              <a:pathLst>
                <a:path w="847" h="958" extrusionOk="0">
                  <a:moveTo>
                    <a:pt x="358" y="313"/>
                  </a:moveTo>
                  <a:lnTo>
                    <a:pt x="351" y="318"/>
                  </a:lnTo>
                  <a:lnTo>
                    <a:pt x="351" y="318"/>
                  </a:lnTo>
                  <a:cubicBezTo>
                    <a:pt x="353" y="316"/>
                    <a:pt x="355" y="314"/>
                    <a:pt x="358" y="313"/>
                  </a:cubicBezTo>
                  <a:close/>
                  <a:moveTo>
                    <a:pt x="238" y="440"/>
                  </a:moveTo>
                  <a:cubicBezTo>
                    <a:pt x="237" y="442"/>
                    <a:pt x="236" y="444"/>
                    <a:pt x="234" y="445"/>
                  </a:cubicBezTo>
                  <a:lnTo>
                    <a:pt x="234" y="445"/>
                  </a:lnTo>
                  <a:lnTo>
                    <a:pt x="238" y="440"/>
                  </a:lnTo>
                  <a:close/>
                  <a:moveTo>
                    <a:pt x="175" y="541"/>
                  </a:moveTo>
                  <a:lnTo>
                    <a:pt x="175" y="541"/>
                  </a:lnTo>
                  <a:cubicBezTo>
                    <a:pt x="173" y="547"/>
                    <a:pt x="171" y="551"/>
                    <a:pt x="170" y="554"/>
                  </a:cubicBezTo>
                  <a:lnTo>
                    <a:pt x="170" y="554"/>
                  </a:lnTo>
                  <a:cubicBezTo>
                    <a:pt x="170" y="553"/>
                    <a:pt x="171" y="553"/>
                    <a:pt x="171" y="553"/>
                  </a:cubicBezTo>
                  <a:lnTo>
                    <a:pt x="175" y="541"/>
                  </a:lnTo>
                  <a:close/>
                  <a:moveTo>
                    <a:pt x="201" y="775"/>
                  </a:moveTo>
                  <a:lnTo>
                    <a:pt x="201" y="775"/>
                  </a:lnTo>
                  <a:cubicBezTo>
                    <a:pt x="201" y="776"/>
                    <a:pt x="202" y="776"/>
                    <a:pt x="202" y="777"/>
                  </a:cubicBezTo>
                  <a:lnTo>
                    <a:pt x="202" y="777"/>
                  </a:lnTo>
                  <a:cubicBezTo>
                    <a:pt x="202" y="776"/>
                    <a:pt x="201" y="776"/>
                    <a:pt x="201" y="775"/>
                  </a:cubicBezTo>
                  <a:close/>
                  <a:moveTo>
                    <a:pt x="576" y="1"/>
                  </a:moveTo>
                  <a:cubicBezTo>
                    <a:pt x="543" y="1"/>
                    <a:pt x="511" y="4"/>
                    <a:pt x="477" y="11"/>
                  </a:cubicBezTo>
                  <a:cubicBezTo>
                    <a:pt x="376" y="31"/>
                    <a:pt x="284" y="87"/>
                    <a:pt x="208" y="157"/>
                  </a:cubicBezTo>
                  <a:cubicBezTo>
                    <a:pt x="169" y="192"/>
                    <a:pt x="134" y="231"/>
                    <a:pt x="105" y="274"/>
                  </a:cubicBezTo>
                  <a:cubicBezTo>
                    <a:pt x="74" y="315"/>
                    <a:pt x="51" y="360"/>
                    <a:pt x="35" y="409"/>
                  </a:cubicBezTo>
                  <a:cubicBezTo>
                    <a:pt x="29" y="430"/>
                    <a:pt x="23" y="450"/>
                    <a:pt x="19" y="471"/>
                  </a:cubicBezTo>
                  <a:cubicBezTo>
                    <a:pt x="17" y="481"/>
                    <a:pt x="14" y="489"/>
                    <a:pt x="14" y="500"/>
                  </a:cubicBezTo>
                  <a:cubicBezTo>
                    <a:pt x="12" y="512"/>
                    <a:pt x="10" y="522"/>
                    <a:pt x="8" y="535"/>
                  </a:cubicBezTo>
                  <a:cubicBezTo>
                    <a:pt x="8" y="537"/>
                    <a:pt x="8" y="539"/>
                    <a:pt x="8" y="541"/>
                  </a:cubicBezTo>
                  <a:cubicBezTo>
                    <a:pt x="8" y="542"/>
                    <a:pt x="8" y="543"/>
                    <a:pt x="8" y="543"/>
                  </a:cubicBezTo>
                  <a:lnTo>
                    <a:pt x="8" y="543"/>
                  </a:lnTo>
                  <a:cubicBezTo>
                    <a:pt x="0" y="593"/>
                    <a:pt x="0" y="639"/>
                    <a:pt x="6" y="689"/>
                  </a:cubicBezTo>
                  <a:cubicBezTo>
                    <a:pt x="23" y="798"/>
                    <a:pt x="90" y="890"/>
                    <a:pt x="183" y="948"/>
                  </a:cubicBezTo>
                  <a:cubicBezTo>
                    <a:pt x="193" y="954"/>
                    <a:pt x="206" y="958"/>
                    <a:pt x="218" y="958"/>
                  </a:cubicBezTo>
                  <a:cubicBezTo>
                    <a:pt x="243" y="958"/>
                    <a:pt x="269" y="945"/>
                    <a:pt x="279" y="923"/>
                  </a:cubicBezTo>
                  <a:cubicBezTo>
                    <a:pt x="300" y="886"/>
                    <a:pt x="288" y="849"/>
                    <a:pt x="255" y="826"/>
                  </a:cubicBezTo>
                  <a:cubicBezTo>
                    <a:pt x="254" y="826"/>
                    <a:pt x="253" y="825"/>
                    <a:pt x="252" y="825"/>
                  </a:cubicBezTo>
                  <a:lnTo>
                    <a:pt x="252" y="825"/>
                  </a:lnTo>
                  <a:cubicBezTo>
                    <a:pt x="252" y="825"/>
                    <a:pt x="253" y="825"/>
                    <a:pt x="253" y="825"/>
                  </a:cubicBezTo>
                  <a:cubicBezTo>
                    <a:pt x="253" y="825"/>
                    <a:pt x="249" y="822"/>
                    <a:pt x="246" y="820"/>
                  </a:cubicBezTo>
                  <a:lnTo>
                    <a:pt x="246" y="820"/>
                  </a:lnTo>
                  <a:cubicBezTo>
                    <a:pt x="245" y="819"/>
                    <a:pt x="244" y="819"/>
                    <a:pt x="242" y="818"/>
                  </a:cubicBezTo>
                  <a:cubicBezTo>
                    <a:pt x="234" y="812"/>
                    <a:pt x="228" y="804"/>
                    <a:pt x="222" y="798"/>
                  </a:cubicBezTo>
                  <a:cubicBezTo>
                    <a:pt x="214" y="791"/>
                    <a:pt x="210" y="785"/>
                    <a:pt x="203" y="777"/>
                  </a:cubicBezTo>
                  <a:cubicBezTo>
                    <a:pt x="203" y="777"/>
                    <a:pt x="203" y="777"/>
                    <a:pt x="203" y="777"/>
                  </a:cubicBezTo>
                  <a:lnTo>
                    <a:pt x="203" y="777"/>
                  </a:lnTo>
                  <a:cubicBezTo>
                    <a:pt x="201" y="774"/>
                    <a:pt x="199" y="772"/>
                    <a:pt x="197" y="769"/>
                  </a:cubicBezTo>
                  <a:cubicBezTo>
                    <a:pt x="188" y="756"/>
                    <a:pt x="181" y="744"/>
                    <a:pt x="175" y="730"/>
                  </a:cubicBezTo>
                  <a:lnTo>
                    <a:pt x="175" y="730"/>
                  </a:lnTo>
                  <a:cubicBezTo>
                    <a:pt x="175" y="730"/>
                    <a:pt x="175" y="729"/>
                    <a:pt x="175" y="728"/>
                  </a:cubicBezTo>
                  <a:lnTo>
                    <a:pt x="171" y="718"/>
                  </a:lnTo>
                  <a:cubicBezTo>
                    <a:pt x="166" y="709"/>
                    <a:pt x="164" y="701"/>
                    <a:pt x="162" y="693"/>
                  </a:cubicBezTo>
                  <a:cubicBezTo>
                    <a:pt x="160" y="685"/>
                    <a:pt x="160" y="678"/>
                    <a:pt x="158" y="670"/>
                  </a:cubicBezTo>
                  <a:cubicBezTo>
                    <a:pt x="158" y="668"/>
                    <a:pt x="158" y="665"/>
                    <a:pt x="158" y="662"/>
                  </a:cubicBezTo>
                  <a:cubicBezTo>
                    <a:pt x="156" y="646"/>
                    <a:pt x="156" y="627"/>
                    <a:pt x="158" y="611"/>
                  </a:cubicBezTo>
                  <a:cubicBezTo>
                    <a:pt x="158" y="608"/>
                    <a:pt x="158" y="605"/>
                    <a:pt x="158" y="602"/>
                  </a:cubicBezTo>
                  <a:cubicBezTo>
                    <a:pt x="158" y="601"/>
                    <a:pt x="158" y="599"/>
                    <a:pt x="158" y="598"/>
                  </a:cubicBezTo>
                  <a:lnTo>
                    <a:pt x="158" y="598"/>
                  </a:lnTo>
                  <a:cubicBezTo>
                    <a:pt x="159" y="596"/>
                    <a:pt x="159" y="594"/>
                    <a:pt x="159" y="593"/>
                  </a:cubicBezTo>
                  <a:lnTo>
                    <a:pt x="159" y="593"/>
                  </a:lnTo>
                  <a:cubicBezTo>
                    <a:pt x="160" y="588"/>
                    <a:pt x="161" y="582"/>
                    <a:pt x="162" y="576"/>
                  </a:cubicBezTo>
                  <a:cubicBezTo>
                    <a:pt x="164" y="570"/>
                    <a:pt x="166" y="563"/>
                    <a:pt x="169" y="556"/>
                  </a:cubicBezTo>
                  <a:lnTo>
                    <a:pt x="169" y="556"/>
                  </a:lnTo>
                  <a:cubicBezTo>
                    <a:pt x="169" y="557"/>
                    <a:pt x="169" y="557"/>
                    <a:pt x="169" y="557"/>
                  </a:cubicBezTo>
                  <a:cubicBezTo>
                    <a:pt x="169" y="557"/>
                    <a:pt x="169" y="556"/>
                    <a:pt x="170" y="554"/>
                  </a:cubicBezTo>
                  <a:lnTo>
                    <a:pt x="170" y="554"/>
                  </a:lnTo>
                  <a:cubicBezTo>
                    <a:pt x="170" y="554"/>
                    <a:pt x="170" y="555"/>
                    <a:pt x="169" y="556"/>
                  </a:cubicBezTo>
                  <a:lnTo>
                    <a:pt x="169" y="556"/>
                  </a:lnTo>
                  <a:cubicBezTo>
                    <a:pt x="170" y="553"/>
                    <a:pt x="172" y="548"/>
                    <a:pt x="173" y="545"/>
                  </a:cubicBezTo>
                  <a:cubicBezTo>
                    <a:pt x="190" y="510"/>
                    <a:pt x="209" y="477"/>
                    <a:pt x="234" y="445"/>
                  </a:cubicBezTo>
                  <a:lnTo>
                    <a:pt x="234" y="445"/>
                  </a:lnTo>
                  <a:lnTo>
                    <a:pt x="222" y="461"/>
                  </a:lnTo>
                  <a:cubicBezTo>
                    <a:pt x="235" y="442"/>
                    <a:pt x="248" y="423"/>
                    <a:pt x="263" y="406"/>
                  </a:cubicBezTo>
                  <a:lnTo>
                    <a:pt x="263" y="406"/>
                  </a:lnTo>
                  <a:cubicBezTo>
                    <a:pt x="259" y="411"/>
                    <a:pt x="255" y="416"/>
                    <a:pt x="251" y="422"/>
                  </a:cubicBezTo>
                  <a:lnTo>
                    <a:pt x="267" y="401"/>
                  </a:lnTo>
                  <a:lnTo>
                    <a:pt x="267" y="401"/>
                  </a:lnTo>
                  <a:cubicBezTo>
                    <a:pt x="266" y="403"/>
                    <a:pt x="265" y="404"/>
                    <a:pt x="263" y="406"/>
                  </a:cubicBezTo>
                  <a:lnTo>
                    <a:pt x="263" y="406"/>
                  </a:lnTo>
                  <a:cubicBezTo>
                    <a:pt x="287" y="376"/>
                    <a:pt x="315" y="349"/>
                    <a:pt x="343" y="324"/>
                  </a:cubicBezTo>
                  <a:lnTo>
                    <a:pt x="343" y="324"/>
                  </a:lnTo>
                  <a:cubicBezTo>
                    <a:pt x="373" y="302"/>
                    <a:pt x="405" y="283"/>
                    <a:pt x="438" y="267"/>
                  </a:cubicBezTo>
                  <a:lnTo>
                    <a:pt x="438" y="267"/>
                  </a:lnTo>
                  <a:cubicBezTo>
                    <a:pt x="466" y="257"/>
                    <a:pt x="495" y="249"/>
                    <a:pt x="524" y="243"/>
                  </a:cubicBezTo>
                  <a:lnTo>
                    <a:pt x="524" y="243"/>
                  </a:lnTo>
                  <a:cubicBezTo>
                    <a:pt x="534" y="242"/>
                    <a:pt x="544" y="242"/>
                    <a:pt x="554" y="242"/>
                  </a:cubicBezTo>
                  <a:cubicBezTo>
                    <a:pt x="562" y="242"/>
                    <a:pt x="571" y="242"/>
                    <a:pt x="580" y="243"/>
                  </a:cubicBezTo>
                  <a:lnTo>
                    <a:pt x="580" y="243"/>
                  </a:lnTo>
                  <a:cubicBezTo>
                    <a:pt x="601" y="247"/>
                    <a:pt x="622" y="252"/>
                    <a:pt x="641" y="259"/>
                  </a:cubicBezTo>
                  <a:cubicBezTo>
                    <a:pt x="653" y="263"/>
                    <a:pt x="666" y="268"/>
                    <a:pt x="678" y="272"/>
                  </a:cubicBezTo>
                  <a:cubicBezTo>
                    <a:pt x="682" y="274"/>
                    <a:pt x="684" y="274"/>
                    <a:pt x="688" y="274"/>
                  </a:cubicBezTo>
                  <a:cubicBezTo>
                    <a:pt x="698" y="276"/>
                    <a:pt x="708" y="277"/>
                    <a:pt x="718" y="277"/>
                  </a:cubicBezTo>
                  <a:cubicBezTo>
                    <a:pt x="734" y="277"/>
                    <a:pt x="750" y="274"/>
                    <a:pt x="768" y="268"/>
                  </a:cubicBezTo>
                  <a:lnTo>
                    <a:pt x="768" y="268"/>
                  </a:lnTo>
                  <a:cubicBezTo>
                    <a:pt x="771" y="266"/>
                    <a:pt x="774" y="265"/>
                    <a:pt x="777" y="264"/>
                  </a:cubicBezTo>
                  <a:lnTo>
                    <a:pt x="777" y="264"/>
                  </a:lnTo>
                  <a:cubicBezTo>
                    <a:pt x="779" y="263"/>
                    <a:pt x="781" y="262"/>
                    <a:pt x="783" y="261"/>
                  </a:cubicBezTo>
                  <a:lnTo>
                    <a:pt x="791" y="257"/>
                  </a:lnTo>
                  <a:lnTo>
                    <a:pt x="791" y="257"/>
                  </a:lnTo>
                  <a:lnTo>
                    <a:pt x="789" y="258"/>
                  </a:lnTo>
                  <a:lnTo>
                    <a:pt x="789" y="258"/>
                  </a:lnTo>
                  <a:cubicBezTo>
                    <a:pt x="806" y="249"/>
                    <a:pt x="821" y="238"/>
                    <a:pt x="830" y="220"/>
                  </a:cubicBezTo>
                  <a:cubicBezTo>
                    <a:pt x="844" y="196"/>
                    <a:pt x="846" y="169"/>
                    <a:pt x="840" y="140"/>
                  </a:cubicBezTo>
                  <a:cubicBezTo>
                    <a:pt x="828" y="56"/>
                    <a:pt x="736" y="19"/>
                    <a:pt x="660" y="7"/>
                  </a:cubicBezTo>
                  <a:cubicBezTo>
                    <a:pt x="631" y="3"/>
                    <a:pt x="604" y="1"/>
                    <a:pt x="576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44"/>
            <p:cNvSpPr/>
            <p:nvPr/>
          </p:nvSpPr>
          <p:spPr>
            <a:xfrm>
              <a:off x="1075500" y="4773800"/>
              <a:ext cx="69000" cy="100675"/>
            </a:xfrm>
            <a:custGeom>
              <a:avLst/>
              <a:gdLst/>
              <a:ahLst/>
              <a:cxnLst/>
              <a:rect l="l" t="t" r="r" b="b"/>
              <a:pathLst>
                <a:path w="2760" h="4027" extrusionOk="0">
                  <a:moveTo>
                    <a:pt x="1509" y="386"/>
                  </a:moveTo>
                  <a:cubicBezTo>
                    <a:pt x="1523" y="388"/>
                    <a:pt x="1538" y="390"/>
                    <a:pt x="1553" y="393"/>
                  </a:cubicBezTo>
                  <a:lnTo>
                    <a:pt x="1553" y="393"/>
                  </a:lnTo>
                  <a:lnTo>
                    <a:pt x="1509" y="386"/>
                  </a:lnTo>
                  <a:close/>
                  <a:moveTo>
                    <a:pt x="1354" y="386"/>
                  </a:moveTo>
                  <a:lnTo>
                    <a:pt x="1303" y="394"/>
                  </a:lnTo>
                  <a:lnTo>
                    <a:pt x="1303" y="394"/>
                  </a:lnTo>
                  <a:cubicBezTo>
                    <a:pt x="1320" y="391"/>
                    <a:pt x="1337" y="388"/>
                    <a:pt x="1354" y="386"/>
                  </a:cubicBezTo>
                  <a:close/>
                  <a:moveTo>
                    <a:pt x="890" y="573"/>
                  </a:moveTo>
                  <a:lnTo>
                    <a:pt x="860" y="597"/>
                  </a:lnTo>
                  <a:lnTo>
                    <a:pt x="860" y="597"/>
                  </a:lnTo>
                  <a:cubicBezTo>
                    <a:pt x="870" y="589"/>
                    <a:pt x="880" y="581"/>
                    <a:pt x="890" y="573"/>
                  </a:cubicBezTo>
                  <a:close/>
                  <a:moveTo>
                    <a:pt x="668" y="789"/>
                  </a:moveTo>
                  <a:lnTo>
                    <a:pt x="644" y="820"/>
                  </a:lnTo>
                  <a:cubicBezTo>
                    <a:pt x="652" y="809"/>
                    <a:pt x="660" y="799"/>
                    <a:pt x="668" y="789"/>
                  </a:cubicBezTo>
                  <a:close/>
                  <a:moveTo>
                    <a:pt x="518" y="1035"/>
                  </a:moveTo>
                  <a:lnTo>
                    <a:pt x="517" y="1038"/>
                  </a:lnTo>
                  <a:lnTo>
                    <a:pt x="517" y="1038"/>
                  </a:lnTo>
                  <a:cubicBezTo>
                    <a:pt x="518" y="1037"/>
                    <a:pt x="518" y="1036"/>
                    <a:pt x="518" y="1035"/>
                  </a:cubicBezTo>
                  <a:close/>
                  <a:moveTo>
                    <a:pt x="499" y="1082"/>
                  </a:moveTo>
                  <a:lnTo>
                    <a:pt x="498" y="1085"/>
                  </a:lnTo>
                  <a:cubicBezTo>
                    <a:pt x="498" y="1084"/>
                    <a:pt x="499" y="1083"/>
                    <a:pt x="499" y="1082"/>
                  </a:cubicBezTo>
                  <a:close/>
                  <a:moveTo>
                    <a:pt x="1967" y="3562"/>
                  </a:moveTo>
                  <a:cubicBezTo>
                    <a:pt x="1957" y="3570"/>
                    <a:pt x="1946" y="3579"/>
                    <a:pt x="1936" y="3587"/>
                  </a:cubicBezTo>
                  <a:lnTo>
                    <a:pt x="1967" y="3562"/>
                  </a:lnTo>
                  <a:close/>
                  <a:moveTo>
                    <a:pt x="1780" y="3673"/>
                  </a:moveTo>
                  <a:cubicBezTo>
                    <a:pt x="1778" y="3673"/>
                    <a:pt x="1776" y="3674"/>
                    <a:pt x="1774" y="3675"/>
                  </a:cubicBezTo>
                  <a:lnTo>
                    <a:pt x="1780" y="3673"/>
                  </a:lnTo>
                  <a:close/>
                  <a:moveTo>
                    <a:pt x="1432" y="385"/>
                  </a:moveTo>
                  <a:cubicBezTo>
                    <a:pt x="1473" y="385"/>
                    <a:pt x="1514" y="388"/>
                    <a:pt x="1556" y="394"/>
                  </a:cubicBezTo>
                  <a:lnTo>
                    <a:pt x="1556" y="394"/>
                  </a:lnTo>
                  <a:cubicBezTo>
                    <a:pt x="1621" y="406"/>
                    <a:pt x="1685" y="423"/>
                    <a:pt x="1746" y="448"/>
                  </a:cubicBezTo>
                  <a:lnTo>
                    <a:pt x="1746" y="448"/>
                  </a:lnTo>
                  <a:cubicBezTo>
                    <a:pt x="1809" y="477"/>
                    <a:pt x="1867" y="510"/>
                    <a:pt x="1921" y="552"/>
                  </a:cubicBezTo>
                  <a:lnTo>
                    <a:pt x="1885" y="526"/>
                  </a:lnTo>
                  <a:lnTo>
                    <a:pt x="1885" y="526"/>
                  </a:lnTo>
                  <a:cubicBezTo>
                    <a:pt x="1953" y="577"/>
                    <a:pt x="2013" y="638"/>
                    <a:pt x="2068" y="706"/>
                  </a:cubicBezTo>
                  <a:lnTo>
                    <a:pt x="2068" y="706"/>
                  </a:lnTo>
                  <a:cubicBezTo>
                    <a:pt x="2139" y="803"/>
                    <a:pt x="2198" y="909"/>
                    <a:pt x="2244" y="1021"/>
                  </a:cubicBezTo>
                  <a:lnTo>
                    <a:pt x="2228" y="980"/>
                  </a:lnTo>
                  <a:lnTo>
                    <a:pt x="2228" y="980"/>
                  </a:lnTo>
                  <a:cubicBezTo>
                    <a:pt x="2293" y="1136"/>
                    <a:pt x="2336" y="1304"/>
                    <a:pt x="2365" y="1471"/>
                  </a:cubicBezTo>
                  <a:cubicBezTo>
                    <a:pt x="2375" y="1515"/>
                    <a:pt x="2380" y="1558"/>
                    <a:pt x="2388" y="1602"/>
                  </a:cubicBezTo>
                  <a:lnTo>
                    <a:pt x="2388" y="1602"/>
                  </a:lnTo>
                  <a:cubicBezTo>
                    <a:pt x="2419" y="1866"/>
                    <a:pt x="2424" y="2132"/>
                    <a:pt x="2406" y="2397"/>
                  </a:cubicBezTo>
                  <a:cubicBezTo>
                    <a:pt x="2403" y="2472"/>
                    <a:pt x="2395" y="2545"/>
                    <a:pt x="2386" y="2619"/>
                  </a:cubicBezTo>
                  <a:lnTo>
                    <a:pt x="2386" y="2619"/>
                  </a:lnTo>
                  <a:cubicBezTo>
                    <a:pt x="2364" y="2769"/>
                    <a:pt x="2334" y="2916"/>
                    <a:pt x="2285" y="3059"/>
                  </a:cubicBezTo>
                  <a:cubicBezTo>
                    <a:pt x="2271" y="3100"/>
                    <a:pt x="2256" y="3141"/>
                    <a:pt x="2238" y="3182"/>
                  </a:cubicBezTo>
                  <a:lnTo>
                    <a:pt x="2256" y="3141"/>
                  </a:lnTo>
                  <a:lnTo>
                    <a:pt x="2256" y="3141"/>
                  </a:lnTo>
                  <a:cubicBezTo>
                    <a:pt x="2209" y="3252"/>
                    <a:pt x="2150" y="3357"/>
                    <a:pt x="2078" y="3451"/>
                  </a:cubicBezTo>
                  <a:lnTo>
                    <a:pt x="2102" y="3416"/>
                  </a:lnTo>
                  <a:lnTo>
                    <a:pt x="2102" y="3416"/>
                  </a:lnTo>
                  <a:cubicBezTo>
                    <a:pt x="2063" y="3469"/>
                    <a:pt x="2018" y="3518"/>
                    <a:pt x="1967" y="3561"/>
                  </a:cubicBezTo>
                  <a:lnTo>
                    <a:pt x="1967" y="3561"/>
                  </a:lnTo>
                  <a:cubicBezTo>
                    <a:pt x="1916" y="3602"/>
                    <a:pt x="1860" y="3635"/>
                    <a:pt x="1800" y="3663"/>
                  </a:cubicBezTo>
                  <a:lnTo>
                    <a:pt x="1800" y="3663"/>
                  </a:lnTo>
                  <a:cubicBezTo>
                    <a:pt x="1725" y="3694"/>
                    <a:pt x="1647" y="3715"/>
                    <a:pt x="1566" y="3724"/>
                  </a:cubicBezTo>
                  <a:lnTo>
                    <a:pt x="1607" y="3720"/>
                  </a:lnTo>
                  <a:lnTo>
                    <a:pt x="1607" y="3720"/>
                  </a:lnTo>
                  <a:cubicBezTo>
                    <a:pt x="1568" y="3726"/>
                    <a:pt x="1529" y="3728"/>
                    <a:pt x="1490" y="3728"/>
                  </a:cubicBezTo>
                  <a:cubicBezTo>
                    <a:pt x="1455" y="3728"/>
                    <a:pt x="1420" y="3726"/>
                    <a:pt x="1384" y="3722"/>
                  </a:cubicBezTo>
                  <a:lnTo>
                    <a:pt x="1384" y="3722"/>
                  </a:lnTo>
                  <a:cubicBezTo>
                    <a:pt x="1321" y="3710"/>
                    <a:pt x="1259" y="3693"/>
                    <a:pt x="1200" y="3669"/>
                  </a:cubicBezTo>
                  <a:lnTo>
                    <a:pt x="1200" y="3669"/>
                  </a:lnTo>
                  <a:cubicBezTo>
                    <a:pt x="1126" y="3634"/>
                    <a:pt x="1056" y="3592"/>
                    <a:pt x="991" y="3542"/>
                  </a:cubicBezTo>
                  <a:lnTo>
                    <a:pt x="991" y="3542"/>
                  </a:lnTo>
                  <a:lnTo>
                    <a:pt x="1018" y="3564"/>
                  </a:lnTo>
                  <a:cubicBezTo>
                    <a:pt x="921" y="3488"/>
                    <a:pt x="835" y="3396"/>
                    <a:pt x="759" y="3299"/>
                  </a:cubicBezTo>
                  <a:lnTo>
                    <a:pt x="759" y="3299"/>
                  </a:lnTo>
                  <a:lnTo>
                    <a:pt x="779" y="3324"/>
                  </a:lnTo>
                  <a:cubicBezTo>
                    <a:pt x="693" y="3213"/>
                    <a:pt x="619" y="3092"/>
                    <a:pt x="554" y="2965"/>
                  </a:cubicBezTo>
                  <a:lnTo>
                    <a:pt x="554" y="2965"/>
                  </a:lnTo>
                  <a:cubicBezTo>
                    <a:pt x="577" y="2950"/>
                    <a:pt x="597" y="2930"/>
                    <a:pt x="611" y="2905"/>
                  </a:cubicBezTo>
                  <a:cubicBezTo>
                    <a:pt x="629" y="2868"/>
                    <a:pt x="640" y="2824"/>
                    <a:pt x="631" y="2782"/>
                  </a:cubicBezTo>
                  <a:lnTo>
                    <a:pt x="631" y="2782"/>
                  </a:lnTo>
                  <a:cubicBezTo>
                    <a:pt x="629" y="2763"/>
                    <a:pt x="624" y="2742"/>
                    <a:pt x="621" y="2724"/>
                  </a:cubicBezTo>
                  <a:cubicBezTo>
                    <a:pt x="619" y="2708"/>
                    <a:pt x="617" y="2693"/>
                    <a:pt x="615" y="2679"/>
                  </a:cubicBezTo>
                  <a:cubicBezTo>
                    <a:pt x="611" y="2646"/>
                    <a:pt x="607" y="2615"/>
                    <a:pt x="600" y="2584"/>
                  </a:cubicBezTo>
                  <a:cubicBezTo>
                    <a:pt x="592" y="2525"/>
                    <a:pt x="570" y="2465"/>
                    <a:pt x="553" y="2408"/>
                  </a:cubicBezTo>
                  <a:cubicBezTo>
                    <a:pt x="520" y="2288"/>
                    <a:pt x="490" y="2169"/>
                    <a:pt x="467" y="2050"/>
                  </a:cubicBezTo>
                  <a:cubicBezTo>
                    <a:pt x="453" y="1982"/>
                    <a:pt x="440" y="1912"/>
                    <a:pt x="432" y="1845"/>
                  </a:cubicBezTo>
                  <a:lnTo>
                    <a:pt x="432" y="1845"/>
                  </a:lnTo>
                  <a:lnTo>
                    <a:pt x="438" y="1900"/>
                  </a:lnTo>
                  <a:cubicBezTo>
                    <a:pt x="414" y="1711"/>
                    <a:pt x="407" y="1520"/>
                    <a:pt x="432" y="1333"/>
                  </a:cubicBezTo>
                  <a:lnTo>
                    <a:pt x="432" y="1333"/>
                  </a:lnTo>
                  <a:lnTo>
                    <a:pt x="426" y="1387"/>
                  </a:lnTo>
                  <a:cubicBezTo>
                    <a:pt x="441" y="1274"/>
                    <a:pt x="467" y="1165"/>
                    <a:pt x="508" y="1060"/>
                  </a:cubicBezTo>
                  <a:lnTo>
                    <a:pt x="508" y="1060"/>
                  </a:lnTo>
                  <a:cubicBezTo>
                    <a:pt x="552" y="962"/>
                    <a:pt x="608" y="869"/>
                    <a:pt x="673" y="783"/>
                  </a:cubicBezTo>
                  <a:lnTo>
                    <a:pt x="673" y="783"/>
                  </a:lnTo>
                  <a:cubicBezTo>
                    <a:pt x="728" y="717"/>
                    <a:pt x="788" y="657"/>
                    <a:pt x="854" y="602"/>
                  </a:cubicBezTo>
                  <a:lnTo>
                    <a:pt x="854" y="602"/>
                  </a:lnTo>
                  <a:cubicBezTo>
                    <a:pt x="928" y="546"/>
                    <a:pt x="1006" y="497"/>
                    <a:pt x="1089" y="459"/>
                  </a:cubicBezTo>
                  <a:lnTo>
                    <a:pt x="1089" y="459"/>
                  </a:lnTo>
                  <a:cubicBezTo>
                    <a:pt x="1104" y="453"/>
                    <a:pt x="1119" y="447"/>
                    <a:pt x="1134" y="441"/>
                  </a:cubicBezTo>
                  <a:lnTo>
                    <a:pt x="1134" y="441"/>
                  </a:lnTo>
                  <a:lnTo>
                    <a:pt x="1124" y="446"/>
                  </a:lnTo>
                  <a:cubicBezTo>
                    <a:pt x="1182" y="423"/>
                    <a:pt x="1242" y="406"/>
                    <a:pt x="1303" y="394"/>
                  </a:cubicBezTo>
                  <a:lnTo>
                    <a:pt x="1303" y="394"/>
                  </a:lnTo>
                  <a:cubicBezTo>
                    <a:pt x="1346" y="388"/>
                    <a:pt x="1389" y="385"/>
                    <a:pt x="1432" y="385"/>
                  </a:cubicBezTo>
                  <a:close/>
                  <a:moveTo>
                    <a:pt x="1383" y="1"/>
                  </a:moveTo>
                  <a:cubicBezTo>
                    <a:pt x="1342" y="1"/>
                    <a:pt x="1302" y="3"/>
                    <a:pt x="1262" y="8"/>
                  </a:cubicBezTo>
                  <a:cubicBezTo>
                    <a:pt x="1184" y="18"/>
                    <a:pt x="1108" y="31"/>
                    <a:pt x="1034" y="53"/>
                  </a:cubicBezTo>
                  <a:cubicBezTo>
                    <a:pt x="960" y="76"/>
                    <a:pt x="888" y="107"/>
                    <a:pt x="820" y="144"/>
                  </a:cubicBezTo>
                  <a:cubicBezTo>
                    <a:pt x="697" y="207"/>
                    <a:pt x="582" y="294"/>
                    <a:pt x="483" y="390"/>
                  </a:cubicBezTo>
                  <a:cubicBezTo>
                    <a:pt x="383" y="487"/>
                    <a:pt x="294" y="600"/>
                    <a:pt x="222" y="721"/>
                  </a:cubicBezTo>
                  <a:cubicBezTo>
                    <a:pt x="153" y="840"/>
                    <a:pt x="97" y="967"/>
                    <a:pt x="62" y="1101"/>
                  </a:cubicBezTo>
                  <a:cubicBezTo>
                    <a:pt x="40" y="1191"/>
                    <a:pt x="25" y="1286"/>
                    <a:pt x="13" y="1380"/>
                  </a:cubicBezTo>
                  <a:cubicBezTo>
                    <a:pt x="5" y="1461"/>
                    <a:pt x="1" y="1541"/>
                    <a:pt x="3" y="1623"/>
                  </a:cubicBezTo>
                  <a:cubicBezTo>
                    <a:pt x="5" y="1805"/>
                    <a:pt x="28" y="1987"/>
                    <a:pt x="64" y="2166"/>
                  </a:cubicBezTo>
                  <a:lnTo>
                    <a:pt x="64" y="2166"/>
                  </a:lnTo>
                  <a:cubicBezTo>
                    <a:pt x="64" y="2166"/>
                    <a:pt x="64" y="2167"/>
                    <a:pt x="64" y="2167"/>
                  </a:cubicBezTo>
                  <a:cubicBezTo>
                    <a:pt x="99" y="2387"/>
                    <a:pt x="155" y="2607"/>
                    <a:pt x="231" y="2816"/>
                  </a:cubicBezTo>
                  <a:cubicBezTo>
                    <a:pt x="309" y="3026"/>
                    <a:pt x="414" y="3252"/>
                    <a:pt x="549" y="3443"/>
                  </a:cubicBezTo>
                  <a:cubicBezTo>
                    <a:pt x="685" y="3634"/>
                    <a:pt x="839" y="3794"/>
                    <a:pt x="1036" y="3901"/>
                  </a:cubicBezTo>
                  <a:cubicBezTo>
                    <a:pt x="1133" y="3953"/>
                    <a:pt x="1235" y="3992"/>
                    <a:pt x="1344" y="4010"/>
                  </a:cubicBezTo>
                  <a:cubicBezTo>
                    <a:pt x="1406" y="4020"/>
                    <a:pt x="1467" y="4026"/>
                    <a:pt x="1529" y="4026"/>
                  </a:cubicBezTo>
                  <a:cubicBezTo>
                    <a:pt x="1595" y="4026"/>
                    <a:pt x="1661" y="4018"/>
                    <a:pt x="1726" y="4006"/>
                  </a:cubicBezTo>
                  <a:cubicBezTo>
                    <a:pt x="1958" y="3967"/>
                    <a:pt x="2174" y="3844"/>
                    <a:pt x="2328" y="3667"/>
                  </a:cubicBezTo>
                  <a:cubicBezTo>
                    <a:pt x="2345" y="3647"/>
                    <a:pt x="2363" y="3626"/>
                    <a:pt x="2379" y="3604"/>
                  </a:cubicBezTo>
                  <a:lnTo>
                    <a:pt x="2379" y="3604"/>
                  </a:lnTo>
                  <a:cubicBezTo>
                    <a:pt x="2460" y="3503"/>
                    <a:pt x="2514" y="3389"/>
                    <a:pt x="2565" y="3273"/>
                  </a:cubicBezTo>
                  <a:cubicBezTo>
                    <a:pt x="2606" y="3172"/>
                    <a:pt x="2638" y="3067"/>
                    <a:pt x="2663" y="2962"/>
                  </a:cubicBezTo>
                  <a:cubicBezTo>
                    <a:pt x="2719" y="2734"/>
                    <a:pt x="2743" y="2498"/>
                    <a:pt x="2751" y="2264"/>
                  </a:cubicBezTo>
                  <a:cubicBezTo>
                    <a:pt x="2760" y="2052"/>
                    <a:pt x="2754" y="1839"/>
                    <a:pt x="2727" y="1627"/>
                  </a:cubicBezTo>
                  <a:cubicBezTo>
                    <a:pt x="2700" y="1399"/>
                    <a:pt x="2659" y="1173"/>
                    <a:pt x="2579" y="957"/>
                  </a:cubicBezTo>
                  <a:cubicBezTo>
                    <a:pt x="2501" y="744"/>
                    <a:pt x="2396" y="542"/>
                    <a:pt x="2240" y="376"/>
                  </a:cubicBezTo>
                  <a:cubicBezTo>
                    <a:pt x="2084" y="207"/>
                    <a:pt x="1885" y="90"/>
                    <a:pt x="1667" y="37"/>
                  </a:cubicBezTo>
                  <a:cubicBezTo>
                    <a:pt x="1574" y="14"/>
                    <a:pt x="1478" y="1"/>
                    <a:pt x="1383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6" name="Google Shape;3976;p44"/>
          <p:cNvSpPr txBox="1"/>
          <p:nvPr/>
        </p:nvSpPr>
        <p:spPr>
          <a:xfrm>
            <a:off x="5748203" y="424059"/>
            <a:ext cx="303690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Figtree"/>
                <a:ea typeface="Figtree"/>
                <a:cs typeface="Figtree"/>
                <a:sym typeface="Figtree"/>
              </a:rPr>
              <a:t>a² + b² = c²</a:t>
            </a:r>
            <a:endParaRPr>
              <a:solidFill>
                <a:schemeClr val="accent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3977" name="Google Shape;3977;p44"/>
          <p:cNvSpPr txBox="1"/>
          <p:nvPr/>
        </p:nvSpPr>
        <p:spPr>
          <a:xfrm>
            <a:off x="5920732" y="4328025"/>
            <a:ext cx="303690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Figtree"/>
                <a:ea typeface="Figtree"/>
                <a:cs typeface="Figtree"/>
                <a:sym typeface="Figtree"/>
              </a:rPr>
              <a:t>(y2 – y1)² + (x2 – x1)² = c²</a:t>
            </a:r>
            <a:endParaRPr>
              <a:solidFill>
                <a:schemeClr val="accent2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  <p:extLst>
      <p:ext uri="{BB962C8B-B14F-4D97-AF65-F5344CB8AC3E}">
        <p14:creationId xmlns:p14="http://schemas.microsoft.com/office/powerpoint/2010/main" val="370280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8" name="Google Shape;4348;p48"/>
          <p:cNvSpPr txBox="1">
            <a:spLocks noGrp="1"/>
          </p:cNvSpPr>
          <p:nvPr>
            <p:ph type="body" idx="1"/>
          </p:nvPr>
        </p:nvSpPr>
        <p:spPr>
          <a:xfrm>
            <a:off x="496214" y="1165075"/>
            <a:ext cx="3750333" cy="27046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200" dirty="0" smtClean="0">
                <a:latin typeface="Unbounded" panose="020B0604020202020204" charset="0"/>
              </a:rPr>
              <a:t>Examen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200" dirty="0" smtClean="0">
                <a:latin typeface="Unbounded" panose="020B0604020202020204" charset="0"/>
              </a:rPr>
              <a:t>Actividades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200" dirty="0" smtClean="0">
                <a:latin typeface="Unbounded" panose="020B0604020202020204" charset="0"/>
              </a:rPr>
              <a:t>Asistencia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200" dirty="0" smtClean="0">
                <a:latin typeface="Unbounded" panose="020B0604020202020204" charset="0"/>
              </a:rPr>
              <a:t>Conducta </a:t>
            </a:r>
          </a:p>
        </p:txBody>
      </p:sp>
      <p:sp>
        <p:nvSpPr>
          <p:cNvPr id="4349" name="Google Shape;4349;p4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Rasgos de Evaluacion </a:t>
            </a:r>
            <a:endParaRPr dirty="0"/>
          </a:p>
        </p:txBody>
      </p:sp>
      <p:grpSp>
        <p:nvGrpSpPr>
          <p:cNvPr id="4350" name="Google Shape;4350;p48"/>
          <p:cNvGrpSpPr/>
          <p:nvPr/>
        </p:nvGrpSpPr>
        <p:grpSpPr>
          <a:xfrm flipH="1">
            <a:off x="7159450" y="-266750"/>
            <a:ext cx="998650" cy="1061025"/>
            <a:chOff x="238125" y="1333450"/>
            <a:chExt cx="998650" cy="1061025"/>
          </a:xfrm>
        </p:grpSpPr>
        <p:sp>
          <p:nvSpPr>
            <p:cNvPr id="4351" name="Google Shape;4351;p48"/>
            <p:cNvSpPr/>
            <p:nvPr/>
          </p:nvSpPr>
          <p:spPr>
            <a:xfrm>
              <a:off x="255475" y="1333450"/>
              <a:ext cx="980550" cy="1048800"/>
            </a:xfrm>
            <a:custGeom>
              <a:avLst/>
              <a:gdLst/>
              <a:ahLst/>
              <a:cxnLst/>
              <a:rect l="l" t="t" r="r" b="b"/>
              <a:pathLst>
                <a:path w="39222" h="41952" extrusionOk="0">
                  <a:moveTo>
                    <a:pt x="3512" y="1"/>
                  </a:moveTo>
                  <a:lnTo>
                    <a:pt x="1933" y="1239"/>
                  </a:lnTo>
                  <a:lnTo>
                    <a:pt x="1753" y="4170"/>
                  </a:lnTo>
                  <a:lnTo>
                    <a:pt x="1" y="4173"/>
                  </a:lnTo>
                  <a:lnTo>
                    <a:pt x="33037" y="38661"/>
                  </a:lnTo>
                  <a:lnTo>
                    <a:pt x="34040" y="39043"/>
                  </a:lnTo>
                  <a:lnTo>
                    <a:pt x="34057" y="37423"/>
                  </a:lnTo>
                  <a:lnTo>
                    <a:pt x="35206" y="37645"/>
                  </a:lnTo>
                  <a:lnTo>
                    <a:pt x="35264" y="36087"/>
                  </a:lnTo>
                  <a:lnTo>
                    <a:pt x="39221" y="41952"/>
                  </a:lnTo>
                  <a:lnTo>
                    <a:pt x="39221" y="41952"/>
                  </a:lnTo>
                  <a:lnTo>
                    <a:pt x="36395" y="34697"/>
                  </a:lnTo>
                  <a:lnTo>
                    <a:pt x="3512" y="1"/>
                  </a:lnTo>
                  <a:close/>
                </a:path>
              </a:pathLst>
            </a:custGeom>
            <a:solidFill>
              <a:srgbClr val="061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48"/>
            <p:cNvSpPr/>
            <p:nvPr/>
          </p:nvSpPr>
          <p:spPr>
            <a:xfrm>
              <a:off x="1037100" y="2200825"/>
              <a:ext cx="198100" cy="193650"/>
            </a:xfrm>
            <a:custGeom>
              <a:avLst/>
              <a:gdLst/>
              <a:ahLst/>
              <a:cxnLst/>
              <a:rect l="l" t="t" r="r" b="b"/>
              <a:pathLst>
                <a:path w="7924" h="7746" extrusionOk="0">
                  <a:moveTo>
                    <a:pt x="1939" y="1"/>
                  </a:moveTo>
                  <a:cubicBezTo>
                    <a:pt x="1746" y="1"/>
                    <a:pt x="1" y="1556"/>
                    <a:pt x="1" y="1556"/>
                  </a:cubicBezTo>
                  <a:lnTo>
                    <a:pt x="1077" y="4556"/>
                  </a:lnTo>
                  <a:lnTo>
                    <a:pt x="5105" y="6653"/>
                  </a:lnTo>
                  <a:lnTo>
                    <a:pt x="7207" y="7745"/>
                  </a:lnTo>
                  <a:lnTo>
                    <a:pt x="7924" y="6981"/>
                  </a:lnTo>
                  <a:lnTo>
                    <a:pt x="6870" y="5052"/>
                  </a:lnTo>
                  <a:lnTo>
                    <a:pt x="4437" y="592"/>
                  </a:lnTo>
                  <a:cubicBezTo>
                    <a:pt x="4437" y="592"/>
                    <a:pt x="2065" y="87"/>
                    <a:pt x="1950" y="4"/>
                  </a:cubicBezTo>
                  <a:cubicBezTo>
                    <a:pt x="1948" y="2"/>
                    <a:pt x="1944" y="1"/>
                    <a:pt x="19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48"/>
            <p:cNvSpPr/>
            <p:nvPr/>
          </p:nvSpPr>
          <p:spPr>
            <a:xfrm>
              <a:off x="238125" y="1350000"/>
              <a:ext cx="913275" cy="974325"/>
            </a:xfrm>
            <a:custGeom>
              <a:avLst/>
              <a:gdLst/>
              <a:ahLst/>
              <a:cxnLst/>
              <a:rect l="l" t="t" r="r" b="b"/>
              <a:pathLst>
                <a:path w="36531" h="38973" extrusionOk="0">
                  <a:moveTo>
                    <a:pt x="3530" y="1"/>
                  </a:moveTo>
                  <a:lnTo>
                    <a:pt x="2886" y="1746"/>
                  </a:lnTo>
                  <a:lnTo>
                    <a:pt x="1200" y="3666"/>
                  </a:lnTo>
                  <a:lnTo>
                    <a:pt x="0" y="4102"/>
                  </a:lnTo>
                  <a:lnTo>
                    <a:pt x="33036" y="38589"/>
                  </a:lnTo>
                  <a:lnTo>
                    <a:pt x="34041" y="38972"/>
                  </a:lnTo>
                  <a:lnTo>
                    <a:pt x="34056" y="37351"/>
                  </a:lnTo>
                  <a:lnTo>
                    <a:pt x="35205" y="37575"/>
                  </a:lnTo>
                  <a:lnTo>
                    <a:pt x="35265" y="36016"/>
                  </a:lnTo>
                  <a:lnTo>
                    <a:pt x="36531" y="36357"/>
                  </a:lnTo>
                  <a:lnTo>
                    <a:pt x="36396" y="34625"/>
                  </a:lnTo>
                  <a:lnTo>
                    <a:pt x="3530" y="1"/>
                  </a:lnTo>
                  <a:close/>
                </a:path>
              </a:pathLst>
            </a:custGeom>
            <a:solidFill>
              <a:srgbClr val="005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48"/>
            <p:cNvSpPr/>
            <p:nvPr/>
          </p:nvSpPr>
          <p:spPr>
            <a:xfrm>
              <a:off x="238850" y="1350000"/>
              <a:ext cx="87550" cy="102375"/>
            </a:xfrm>
            <a:custGeom>
              <a:avLst/>
              <a:gdLst/>
              <a:ahLst/>
              <a:cxnLst/>
              <a:rect l="l" t="t" r="r" b="b"/>
              <a:pathLst>
                <a:path w="3502" h="4095" extrusionOk="0">
                  <a:moveTo>
                    <a:pt x="3501" y="1"/>
                  </a:moveTo>
                  <a:lnTo>
                    <a:pt x="2295" y="871"/>
                  </a:lnTo>
                  <a:lnTo>
                    <a:pt x="869" y="2512"/>
                  </a:lnTo>
                  <a:lnTo>
                    <a:pt x="1" y="4094"/>
                  </a:lnTo>
                  <a:lnTo>
                    <a:pt x="1" y="4094"/>
                  </a:lnTo>
                  <a:lnTo>
                    <a:pt x="1171" y="3666"/>
                  </a:lnTo>
                  <a:lnTo>
                    <a:pt x="2857" y="1746"/>
                  </a:lnTo>
                  <a:lnTo>
                    <a:pt x="35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48"/>
            <p:cNvSpPr/>
            <p:nvPr/>
          </p:nvSpPr>
          <p:spPr>
            <a:xfrm>
              <a:off x="264475" y="1380650"/>
              <a:ext cx="39650" cy="44675"/>
            </a:xfrm>
            <a:custGeom>
              <a:avLst/>
              <a:gdLst/>
              <a:ahLst/>
              <a:cxnLst/>
              <a:rect l="l" t="t" r="r" b="b"/>
              <a:pathLst>
                <a:path w="1586" h="1787" extrusionOk="0">
                  <a:moveTo>
                    <a:pt x="1510" y="1"/>
                  </a:moveTo>
                  <a:cubicBezTo>
                    <a:pt x="1410" y="1"/>
                    <a:pt x="1065" y="322"/>
                    <a:pt x="692" y="768"/>
                  </a:cubicBezTo>
                  <a:cubicBezTo>
                    <a:pt x="286" y="1257"/>
                    <a:pt x="1" y="1709"/>
                    <a:pt x="55" y="1778"/>
                  </a:cubicBezTo>
                  <a:cubicBezTo>
                    <a:pt x="60" y="1784"/>
                    <a:pt x="68" y="1787"/>
                    <a:pt x="77" y="1787"/>
                  </a:cubicBezTo>
                  <a:cubicBezTo>
                    <a:pt x="177" y="1787"/>
                    <a:pt x="521" y="1465"/>
                    <a:pt x="894" y="1019"/>
                  </a:cubicBezTo>
                  <a:cubicBezTo>
                    <a:pt x="1301" y="530"/>
                    <a:pt x="1586" y="80"/>
                    <a:pt x="1531" y="9"/>
                  </a:cubicBezTo>
                  <a:cubicBezTo>
                    <a:pt x="1526" y="3"/>
                    <a:pt x="1519" y="1"/>
                    <a:pt x="1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48"/>
            <p:cNvSpPr/>
            <p:nvPr/>
          </p:nvSpPr>
          <p:spPr>
            <a:xfrm>
              <a:off x="1174075" y="2327125"/>
              <a:ext cx="62700" cy="67350"/>
            </a:xfrm>
            <a:custGeom>
              <a:avLst/>
              <a:gdLst/>
              <a:ahLst/>
              <a:cxnLst/>
              <a:rect l="l" t="t" r="r" b="b"/>
              <a:pathLst>
                <a:path w="2508" h="2694" extrusionOk="0">
                  <a:moveTo>
                    <a:pt x="1391" y="0"/>
                  </a:moveTo>
                  <a:cubicBezTo>
                    <a:pt x="1096" y="1293"/>
                    <a:pt x="0" y="1784"/>
                    <a:pt x="0" y="1784"/>
                  </a:cubicBezTo>
                  <a:lnTo>
                    <a:pt x="1728" y="2693"/>
                  </a:lnTo>
                  <a:cubicBezTo>
                    <a:pt x="2507" y="2504"/>
                    <a:pt x="2445" y="1929"/>
                    <a:pt x="2445" y="1929"/>
                  </a:cubicBezTo>
                  <a:lnTo>
                    <a:pt x="13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48"/>
            <p:cNvSpPr/>
            <p:nvPr/>
          </p:nvSpPr>
          <p:spPr>
            <a:xfrm>
              <a:off x="736650" y="1920725"/>
              <a:ext cx="338625" cy="365325"/>
            </a:xfrm>
            <a:custGeom>
              <a:avLst/>
              <a:gdLst/>
              <a:ahLst/>
              <a:cxnLst/>
              <a:rect l="l" t="t" r="r" b="b"/>
              <a:pathLst>
                <a:path w="13545" h="14613" extrusionOk="0">
                  <a:moveTo>
                    <a:pt x="0" y="0"/>
                  </a:moveTo>
                  <a:cubicBezTo>
                    <a:pt x="1085" y="1257"/>
                    <a:pt x="2194" y="2494"/>
                    <a:pt x="3305" y="3728"/>
                  </a:cubicBezTo>
                  <a:lnTo>
                    <a:pt x="6667" y="7402"/>
                  </a:lnTo>
                  <a:lnTo>
                    <a:pt x="10078" y="11032"/>
                  </a:lnTo>
                  <a:cubicBezTo>
                    <a:pt x="11224" y="12236"/>
                    <a:pt x="12372" y="13435"/>
                    <a:pt x="13544" y="14613"/>
                  </a:cubicBezTo>
                  <a:cubicBezTo>
                    <a:pt x="12458" y="13355"/>
                    <a:pt x="11350" y="12118"/>
                    <a:pt x="10238" y="10885"/>
                  </a:cubicBezTo>
                  <a:lnTo>
                    <a:pt x="6876" y="7209"/>
                  </a:lnTo>
                  <a:lnTo>
                    <a:pt x="3466" y="3577"/>
                  </a:lnTo>
                  <a:cubicBezTo>
                    <a:pt x="2321" y="2376"/>
                    <a:pt x="1172" y="117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48"/>
            <p:cNvSpPr/>
            <p:nvPr/>
          </p:nvSpPr>
          <p:spPr>
            <a:xfrm>
              <a:off x="521950" y="1687275"/>
              <a:ext cx="175750" cy="189300"/>
            </a:xfrm>
            <a:custGeom>
              <a:avLst/>
              <a:gdLst/>
              <a:ahLst/>
              <a:cxnLst/>
              <a:rect l="l" t="t" r="r" b="b"/>
              <a:pathLst>
                <a:path w="7030" h="7572" extrusionOk="0">
                  <a:moveTo>
                    <a:pt x="0" y="0"/>
                  </a:moveTo>
                  <a:lnTo>
                    <a:pt x="0" y="0"/>
                  </a:lnTo>
                  <a:cubicBezTo>
                    <a:pt x="543" y="672"/>
                    <a:pt x="1108" y="1321"/>
                    <a:pt x="1678" y="1968"/>
                  </a:cubicBezTo>
                  <a:cubicBezTo>
                    <a:pt x="2247" y="2614"/>
                    <a:pt x="2834" y="3244"/>
                    <a:pt x="3412" y="3883"/>
                  </a:cubicBezTo>
                  <a:cubicBezTo>
                    <a:pt x="4005" y="4506"/>
                    <a:pt x="4590" y="5138"/>
                    <a:pt x="5192" y="5753"/>
                  </a:cubicBezTo>
                  <a:cubicBezTo>
                    <a:pt x="5795" y="6368"/>
                    <a:pt x="6401" y="6980"/>
                    <a:pt x="7030" y="7571"/>
                  </a:cubicBezTo>
                  <a:cubicBezTo>
                    <a:pt x="6487" y="6900"/>
                    <a:pt x="5922" y="6251"/>
                    <a:pt x="5352" y="5604"/>
                  </a:cubicBezTo>
                  <a:cubicBezTo>
                    <a:pt x="4784" y="4958"/>
                    <a:pt x="4197" y="4327"/>
                    <a:pt x="3620" y="3689"/>
                  </a:cubicBezTo>
                  <a:cubicBezTo>
                    <a:pt x="3027" y="3066"/>
                    <a:pt x="2441" y="2434"/>
                    <a:pt x="1839" y="1819"/>
                  </a:cubicBezTo>
                  <a:cubicBezTo>
                    <a:pt x="1236" y="1204"/>
                    <a:pt x="629" y="592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9" name="Google Shape;4359;p48"/>
          <p:cNvGrpSpPr/>
          <p:nvPr/>
        </p:nvGrpSpPr>
        <p:grpSpPr>
          <a:xfrm rot="2700000">
            <a:off x="8034399" y="1203482"/>
            <a:ext cx="837217" cy="380041"/>
            <a:chOff x="1425200" y="1299050"/>
            <a:chExt cx="1402515" cy="636649"/>
          </a:xfrm>
        </p:grpSpPr>
        <p:sp>
          <p:nvSpPr>
            <p:cNvPr id="4360" name="Google Shape;4360;p48"/>
            <p:cNvSpPr/>
            <p:nvPr/>
          </p:nvSpPr>
          <p:spPr>
            <a:xfrm>
              <a:off x="1427912" y="1299050"/>
              <a:ext cx="1399802" cy="608114"/>
            </a:xfrm>
            <a:custGeom>
              <a:avLst/>
              <a:gdLst/>
              <a:ahLst/>
              <a:cxnLst/>
              <a:rect l="l" t="t" r="r" b="b"/>
              <a:pathLst>
                <a:path w="12902" h="5605" extrusionOk="0">
                  <a:moveTo>
                    <a:pt x="4899" y="1"/>
                  </a:moveTo>
                  <a:lnTo>
                    <a:pt x="4783" y="467"/>
                  </a:lnTo>
                  <a:lnTo>
                    <a:pt x="11052" y="2035"/>
                  </a:lnTo>
                  <a:cubicBezTo>
                    <a:pt x="12021" y="2278"/>
                    <a:pt x="12321" y="3262"/>
                    <a:pt x="12246" y="3824"/>
                  </a:cubicBezTo>
                  <a:cubicBezTo>
                    <a:pt x="12180" y="4311"/>
                    <a:pt x="11833" y="4747"/>
                    <a:pt x="11611" y="4888"/>
                  </a:cubicBezTo>
                  <a:cubicBezTo>
                    <a:pt x="11368" y="5042"/>
                    <a:pt x="11068" y="5124"/>
                    <a:pt x="10773" y="5124"/>
                  </a:cubicBezTo>
                  <a:cubicBezTo>
                    <a:pt x="10651" y="5124"/>
                    <a:pt x="10529" y="5110"/>
                    <a:pt x="10413" y="5081"/>
                  </a:cubicBezTo>
                  <a:lnTo>
                    <a:pt x="1437" y="3053"/>
                  </a:lnTo>
                  <a:cubicBezTo>
                    <a:pt x="857" y="2905"/>
                    <a:pt x="545" y="2187"/>
                    <a:pt x="642" y="1630"/>
                  </a:cubicBezTo>
                  <a:cubicBezTo>
                    <a:pt x="694" y="1337"/>
                    <a:pt x="868" y="1089"/>
                    <a:pt x="1131" y="929"/>
                  </a:cubicBezTo>
                  <a:cubicBezTo>
                    <a:pt x="1316" y="816"/>
                    <a:pt x="1535" y="757"/>
                    <a:pt x="1758" y="757"/>
                  </a:cubicBezTo>
                  <a:cubicBezTo>
                    <a:pt x="1862" y="757"/>
                    <a:pt x="1968" y="770"/>
                    <a:pt x="2071" y="796"/>
                  </a:cubicBezTo>
                  <a:lnTo>
                    <a:pt x="8298" y="2367"/>
                  </a:lnTo>
                  <a:cubicBezTo>
                    <a:pt x="8905" y="2519"/>
                    <a:pt x="9072" y="2704"/>
                    <a:pt x="8989" y="3128"/>
                  </a:cubicBezTo>
                  <a:cubicBezTo>
                    <a:pt x="8955" y="3304"/>
                    <a:pt x="8855" y="3450"/>
                    <a:pt x="8709" y="3536"/>
                  </a:cubicBezTo>
                  <a:cubicBezTo>
                    <a:pt x="8609" y="3595"/>
                    <a:pt x="8490" y="3625"/>
                    <a:pt x="8359" y="3625"/>
                  </a:cubicBezTo>
                  <a:cubicBezTo>
                    <a:pt x="8279" y="3625"/>
                    <a:pt x="8195" y="3614"/>
                    <a:pt x="8107" y="3592"/>
                  </a:cubicBezTo>
                  <a:lnTo>
                    <a:pt x="3390" y="2400"/>
                  </a:lnTo>
                  <a:lnTo>
                    <a:pt x="3273" y="2866"/>
                  </a:lnTo>
                  <a:lnTo>
                    <a:pt x="7989" y="4059"/>
                  </a:lnTo>
                  <a:cubicBezTo>
                    <a:pt x="8118" y="4091"/>
                    <a:pt x="8245" y="4106"/>
                    <a:pt x="8368" y="4106"/>
                  </a:cubicBezTo>
                  <a:cubicBezTo>
                    <a:pt x="8595" y="4106"/>
                    <a:pt x="8807" y="4053"/>
                    <a:pt x="8986" y="3946"/>
                  </a:cubicBezTo>
                  <a:cubicBezTo>
                    <a:pt x="9249" y="3791"/>
                    <a:pt x="9428" y="3536"/>
                    <a:pt x="9487" y="3228"/>
                  </a:cubicBezTo>
                  <a:cubicBezTo>
                    <a:pt x="9687" y="2218"/>
                    <a:pt x="8763" y="1987"/>
                    <a:pt x="8415" y="1901"/>
                  </a:cubicBezTo>
                  <a:lnTo>
                    <a:pt x="2187" y="330"/>
                  </a:lnTo>
                  <a:cubicBezTo>
                    <a:pt x="2041" y="293"/>
                    <a:pt x="1893" y="275"/>
                    <a:pt x="1746" y="275"/>
                  </a:cubicBezTo>
                  <a:cubicBezTo>
                    <a:pt x="1428" y="275"/>
                    <a:pt x="1115" y="359"/>
                    <a:pt x="849" y="521"/>
                  </a:cubicBezTo>
                  <a:cubicBezTo>
                    <a:pt x="467" y="752"/>
                    <a:pt x="217" y="1114"/>
                    <a:pt x="142" y="1539"/>
                  </a:cubicBezTo>
                  <a:cubicBezTo>
                    <a:pt x="1" y="2345"/>
                    <a:pt x="483" y="3309"/>
                    <a:pt x="1325" y="3519"/>
                  </a:cubicBezTo>
                  <a:lnTo>
                    <a:pt x="10299" y="5547"/>
                  </a:lnTo>
                  <a:cubicBezTo>
                    <a:pt x="10455" y="5586"/>
                    <a:pt x="10619" y="5605"/>
                    <a:pt x="10783" y="5605"/>
                  </a:cubicBezTo>
                  <a:cubicBezTo>
                    <a:pt x="11177" y="5605"/>
                    <a:pt x="11578" y="5496"/>
                    <a:pt x="11900" y="5292"/>
                  </a:cubicBezTo>
                  <a:cubicBezTo>
                    <a:pt x="12280" y="5051"/>
                    <a:pt x="12601" y="4534"/>
                    <a:pt x="12709" y="4106"/>
                  </a:cubicBezTo>
                  <a:cubicBezTo>
                    <a:pt x="12726" y="4038"/>
                    <a:pt x="12739" y="3968"/>
                    <a:pt x="12750" y="3898"/>
                  </a:cubicBezTo>
                  <a:cubicBezTo>
                    <a:pt x="12902" y="2761"/>
                    <a:pt x="12043" y="1788"/>
                    <a:pt x="11168" y="1571"/>
                  </a:cubicBezTo>
                  <a:lnTo>
                    <a:pt x="4899" y="1"/>
                  </a:lnTo>
                  <a:close/>
                </a:path>
              </a:pathLst>
            </a:custGeom>
            <a:solidFill>
              <a:schemeClr val="dk1"/>
            </a:solidFill>
            <a:ln w="6850" cap="flat" cmpd="sng">
              <a:solidFill>
                <a:schemeClr val="dk1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48"/>
            <p:cNvSpPr/>
            <p:nvPr/>
          </p:nvSpPr>
          <p:spPr>
            <a:xfrm>
              <a:off x="1425200" y="1327584"/>
              <a:ext cx="1399802" cy="608114"/>
            </a:xfrm>
            <a:custGeom>
              <a:avLst/>
              <a:gdLst/>
              <a:ahLst/>
              <a:cxnLst/>
              <a:rect l="l" t="t" r="r" b="b"/>
              <a:pathLst>
                <a:path w="12902" h="5605" extrusionOk="0">
                  <a:moveTo>
                    <a:pt x="4899" y="1"/>
                  </a:moveTo>
                  <a:lnTo>
                    <a:pt x="4783" y="467"/>
                  </a:lnTo>
                  <a:lnTo>
                    <a:pt x="11052" y="2035"/>
                  </a:lnTo>
                  <a:cubicBezTo>
                    <a:pt x="12021" y="2278"/>
                    <a:pt x="12319" y="3262"/>
                    <a:pt x="12246" y="3822"/>
                  </a:cubicBezTo>
                  <a:cubicBezTo>
                    <a:pt x="12180" y="4309"/>
                    <a:pt x="11833" y="4746"/>
                    <a:pt x="11611" y="4888"/>
                  </a:cubicBezTo>
                  <a:cubicBezTo>
                    <a:pt x="11368" y="5041"/>
                    <a:pt x="11069" y="5123"/>
                    <a:pt x="10775" y="5123"/>
                  </a:cubicBezTo>
                  <a:cubicBezTo>
                    <a:pt x="10652" y="5123"/>
                    <a:pt x="10529" y="5109"/>
                    <a:pt x="10412" y="5079"/>
                  </a:cubicBezTo>
                  <a:lnTo>
                    <a:pt x="1437" y="3052"/>
                  </a:lnTo>
                  <a:cubicBezTo>
                    <a:pt x="857" y="2905"/>
                    <a:pt x="545" y="2187"/>
                    <a:pt x="642" y="1630"/>
                  </a:cubicBezTo>
                  <a:cubicBezTo>
                    <a:pt x="694" y="1337"/>
                    <a:pt x="868" y="1087"/>
                    <a:pt x="1131" y="929"/>
                  </a:cubicBezTo>
                  <a:cubicBezTo>
                    <a:pt x="1316" y="816"/>
                    <a:pt x="1535" y="757"/>
                    <a:pt x="1758" y="757"/>
                  </a:cubicBezTo>
                  <a:cubicBezTo>
                    <a:pt x="1862" y="757"/>
                    <a:pt x="1968" y="770"/>
                    <a:pt x="2071" y="796"/>
                  </a:cubicBezTo>
                  <a:lnTo>
                    <a:pt x="8298" y="2365"/>
                  </a:lnTo>
                  <a:cubicBezTo>
                    <a:pt x="8905" y="2517"/>
                    <a:pt x="9072" y="2702"/>
                    <a:pt x="8989" y="3126"/>
                  </a:cubicBezTo>
                  <a:cubicBezTo>
                    <a:pt x="8955" y="3304"/>
                    <a:pt x="8855" y="3448"/>
                    <a:pt x="8709" y="3534"/>
                  </a:cubicBezTo>
                  <a:cubicBezTo>
                    <a:pt x="8608" y="3594"/>
                    <a:pt x="8489" y="3625"/>
                    <a:pt x="8356" y="3625"/>
                  </a:cubicBezTo>
                  <a:cubicBezTo>
                    <a:pt x="8277" y="3625"/>
                    <a:pt x="8194" y="3614"/>
                    <a:pt x="8107" y="3592"/>
                  </a:cubicBezTo>
                  <a:lnTo>
                    <a:pt x="3390" y="2400"/>
                  </a:lnTo>
                  <a:lnTo>
                    <a:pt x="3273" y="2865"/>
                  </a:lnTo>
                  <a:lnTo>
                    <a:pt x="7989" y="4057"/>
                  </a:lnTo>
                  <a:cubicBezTo>
                    <a:pt x="8118" y="4090"/>
                    <a:pt x="8246" y="4106"/>
                    <a:pt x="8369" y="4106"/>
                  </a:cubicBezTo>
                  <a:cubicBezTo>
                    <a:pt x="8595" y="4106"/>
                    <a:pt x="8807" y="4051"/>
                    <a:pt x="8986" y="3946"/>
                  </a:cubicBezTo>
                  <a:cubicBezTo>
                    <a:pt x="9249" y="3791"/>
                    <a:pt x="9428" y="3534"/>
                    <a:pt x="9487" y="3228"/>
                  </a:cubicBezTo>
                  <a:cubicBezTo>
                    <a:pt x="9687" y="2218"/>
                    <a:pt x="8762" y="1987"/>
                    <a:pt x="8415" y="1899"/>
                  </a:cubicBezTo>
                  <a:lnTo>
                    <a:pt x="2187" y="330"/>
                  </a:lnTo>
                  <a:cubicBezTo>
                    <a:pt x="2040" y="293"/>
                    <a:pt x="1891" y="275"/>
                    <a:pt x="1743" y="275"/>
                  </a:cubicBezTo>
                  <a:cubicBezTo>
                    <a:pt x="1426" y="275"/>
                    <a:pt x="1115" y="358"/>
                    <a:pt x="849" y="519"/>
                  </a:cubicBezTo>
                  <a:cubicBezTo>
                    <a:pt x="467" y="750"/>
                    <a:pt x="217" y="1112"/>
                    <a:pt x="142" y="1538"/>
                  </a:cubicBezTo>
                  <a:cubicBezTo>
                    <a:pt x="1" y="2345"/>
                    <a:pt x="483" y="3307"/>
                    <a:pt x="1325" y="3519"/>
                  </a:cubicBezTo>
                  <a:lnTo>
                    <a:pt x="10299" y="5547"/>
                  </a:lnTo>
                  <a:cubicBezTo>
                    <a:pt x="10455" y="5585"/>
                    <a:pt x="10618" y="5604"/>
                    <a:pt x="10781" y="5604"/>
                  </a:cubicBezTo>
                  <a:cubicBezTo>
                    <a:pt x="11176" y="5604"/>
                    <a:pt x="11577" y="5495"/>
                    <a:pt x="11900" y="5292"/>
                  </a:cubicBezTo>
                  <a:cubicBezTo>
                    <a:pt x="12280" y="5051"/>
                    <a:pt x="12601" y="4534"/>
                    <a:pt x="12709" y="4106"/>
                  </a:cubicBezTo>
                  <a:cubicBezTo>
                    <a:pt x="12726" y="4038"/>
                    <a:pt x="12739" y="3968"/>
                    <a:pt x="12748" y="3896"/>
                  </a:cubicBezTo>
                  <a:cubicBezTo>
                    <a:pt x="12902" y="2760"/>
                    <a:pt x="12042" y="1788"/>
                    <a:pt x="11168" y="1569"/>
                  </a:cubicBezTo>
                  <a:lnTo>
                    <a:pt x="48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48"/>
            <p:cNvSpPr/>
            <p:nvPr/>
          </p:nvSpPr>
          <p:spPr>
            <a:xfrm>
              <a:off x="2502666" y="1484468"/>
              <a:ext cx="292611" cy="266355"/>
            </a:xfrm>
            <a:custGeom>
              <a:avLst/>
              <a:gdLst/>
              <a:ahLst/>
              <a:cxnLst/>
              <a:rect l="l" t="t" r="r" b="b"/>
              <a:pathLst>
                <a:path w="2697" h="2455" extrusionOk="0">
                  <a:moveTo>
                    <a:pt x="0" y="1"/>
                  </a:moveTo>
                  <a:lnTo>
                    <a:pt x="0" y="1"/>
                  </a:lnTo>
                  <a:cubicBezTo>
                    <a:pt x="162" y="52"/>
                    <a:pt x="323" y="90"/>
                    <a:pt x="484" y="134"/>
                  </a:cubicBezTo>
                  <a:cubicBezTo>
                    <a:pt x="640" y="185"/>
                    <a:pt x="797" y="236"/>
                    <a:pt x="950" y="293"/>
                  </a:cubicBezTo>
                  <a:cubicBezTo>
                    <a:pt x="1248" y="428"/>
                    <a:pt x="1547" y="561"/>
                    <a:pt x="1791" y="771"/>
                  </a:cubicBezTo>
                  <a:cubicBezTo>
                    <a:pt x="2290" y="1168"/>
                    <a:pt x="2603" y="1780"/>
                    <a:pt x="2623" y="2455"/>
                  </a:cubicBezTo>
                  <a:cubicBezTo>
                    <a:pt x="2697" y="2124"/>
                    <a:pt x="2656" y="1769"/>
                    <a:pt x="2531" y="1445"/>
                  </a:cubicBezTo>
                  <a:cubicBezTo>
                    <a:pt x="2410" y="1118"/>
                    <a:pt x="2187" y="833"/>
                    <a:pt x="1919" y="611"/>
                  </a:cubicBezTo>
                  <a:cubicBezTo>
                    <a:pt x="1650" y="386"/>
                    <a:pt x="1326" y="250"/>
                    <a:pt x="1002" y="145"/>
                  </a:cubicBezTo>
                  <a:cubicBezTo>
                    <a:pt x="838" y="103"/>
                    <a:pt x="670" y="68"/>
                    <a:pt x="504" y="35"/>
                  </a:cubicBezTo>
                  <a:cubicBezTo>
                    <a:pt x="335" y="24"/>
                    <a:pt x="168" y="6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48"/>
            <p:cNvSpPr/>
            <p:nvPr/>
          </p:nvSpPr>
          <p:spPr>
            <a:xfrm>
              <a:off x="1652606" y="1385304"/>
              <a:ext cx="675598" cy="170663"/>
            </a:xfrm>
            <a:custGeom>
              <a:avLst/>
              <a:gdLst/>
              <a:ahLst/>
              <a:cxnLst/>
              <a:rect l="l" t="t" r="r" b="b"/>
              <a:pathLst>
                <a:path w="6227" h="1573" extrusionOk="0">
                  <a:moveTo>
                    <a:pt x="0" y="1"/>
                  </a:moveTo>
                  <a:cubicBezTo>
                    <a:pt x="509" y="173"/>
                    <a:pt x="1022" y="323"/>
                    <a:pt x="1537" y="470"/>
                  </a:cubicBezTo>
                  <a:cubicBezTo>
                    <a:pt x="2052" y="618"/>
                    <a:pt x="2571" y="747"/>
                    <a:pt x="3088" y="885"/>
                  </a:cubicBezTo>
                  <a:cubicBezTo>
                    <a:pt x="3609" y="1009"/>
                    <a:pt x="4128" y="1140"/>
                    <a:pt x="4651" y="1254"/>
                  </a:cubicBezTo>
                  <a:cubicBezTo>
                    <a:pt x="5171" y="1370"/>
                    <a:pt x="5692" y="1480"/>
                    <a:pt x="6218" y="1569"/>
                  </a:cubicBezTo>
                  <a:lnTo>
                    <a:pt x="6218" y="1569"/>
                  </a:lnTo>
                  <a:cubicBezTo>
                    <a:pt x="5712" y="1398"/>
                    <a:pt x="5202" y="1249"/>
                    <a:pt x="4690" y="1103"/>
                  </a:cubicBezTo>
                  <a:cubicBezTo>
                    <a:pt x="4175" y="956"/>
                    <a:pt x="3656" y="826"/>
                    <a:pt x="3138" y="686"/>
                  </a:cubicBezTo>
                  <a:cubicBezTo>
                    <a:pt x="2618" y="564"/>
                    <a:pt x="2099" y="433"/>
                    <a:pt x="1576" y="317"/>
                  </a:cubicBezTo>
                  <a:cubicBezTo>
                    <a:pt x="1053" y="203"/>
                    <a:pt x="529" y="90"/>
                    <a:pt x="0" y="1"/>
                  </a:cubicBezTo>
                  <a:close/>
                  <a:moveTo>
                    <a:pt x="6218" y="1569"/>
                  </a:moveTo>
                  <a:cubicBezTo>
                    <a:pt x="6221" y="1570"/>
                    <a:pt x="6224" y="1571"/>
                    <a:pt x="6227" y="1572"/>
                  </a:cubicBezTo>
                  <a:lnTo>
                    <a:pt x="6227" y="1571"/>
                  </a:lnTo>
                  <a:cubicBezTo>
                    <a:pt x="6224" y="1570"/>
                    <a:pt x="6221" y="1569"/>
                    <a:pt x="6218" y="15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4" name="Google Shape;4364;p48"/>
          <p:cNvGrpSpPr/>
          <p:nvPr/>
        </p:nvGrpSpPr>
        <p:grpSpPr>
          <a:xfrm rot="-670843" flipH="1">
            <a:off x="7543058" y="3544475"/>
            <a:ext cx="1081477" cy="1128076"/>
            <a:chOff x="4987425" y="3887550"/>
            <a:chExt cx="1081500" cy="1128100"/>
          </a:xfrm>
        </p:grpSpPr>
        <p:sp>
          <p:nvSpPr>
            <p:cNvPr id="4365" name="Google Shape;4365;p48"/>
            <p:cNvSpPr/>
            <p:nvPr/>
          </p:nvSpPr>
          <p:spPr>
            <a:xfrm>
              <a:off x="5094925" y="4060800"/>
              <a:ext cx="749900" cy="705700"/>
            </a:xfrm>
            <a:custGeom>
              <a:avLst/>
              <a:gdLst/>
              <a:ahLst/>
              <a:cxnLst/>
              <a:rect l="l" t="t" r="r" b="b"/>
              <a:pathLst>
                <a:path w="29996" h="28228" extrusionOk="0">
                  <a:moveTo>
                    <a:pt x="15900" y="400"/>
                  </a:moveTo>
                  <a:cubicBezTo>
                    <a:pt x="16350" y="400"/>
                    <a:pt x="16796" y="421"/>
                    <a:pt x="17236" y="463"/>
                  </a:cubicBezTo>
                  <a:cubicBezTo>
                    <a:pt x="22636" y="990"/>
                    <a:pt x="28129" y="4628"/>
                    <a:pt x="29313" y="10151"/>
                  </a:cubicBezTo>
                  <a:cubicBezTo>
                    <a:pt x="29771" y="12284"/>
                    <a:pt x="29398" y="14867"/>
                    <a:pt x="28791" y="16930"/>
                  </a:cubicBezTo>
                  <a:cubicBezTo>
                    <a:pt x="28002" y="19614"/>
                    <a:pt x="26269" y="21915"/>
                    <a:pt x="24141" y="23700"/>
                  </a:cubicBezTo>
                  <a:cubicBezTo>
                    <a:pt x="21243" y="26129"/>
                    <a:pt x="17114" y="27835"/>
                    <a:pt x="13139" y="27835"/>
                  </a:cubicBezTo>
                  <a:cubicBezTo>
                    <a:pt x="10978" y="27835"/>
                    <a:pt x="8863" y="27331"/>
                    <a:pt x="7015" y="26164"/>
                  </a:cubicBezTo>
                  <a:cubicBezTo>
                    <a:pt x="1000" y="22366"/>
                    <a:pt x="288" y="14578"/>
                    <a:pt x="2357" y="8330"/>
                  </a:cubicBezTo>
                  <a:lnTo>
                    <a:pt x="2357" y="8330"/>
                  </a:lnTo>
                  <a:cubicBezTo>
                    <a:pt x="3717" y="5491"/>
                    <a:pt x="5498" y="2963"/>
                    <a:pt x="8570" y="1839"/>
                  </a:cubicBezTo>
                  <a:cubicBezTo>
                    <a:pt x="10833" y="1012"/>
                    <a:pt x="13427" y="400"/>
                    <a:pt x="15900" y="400"/>
                  </a:cubicBezTo>
                  <a:close/>
                  <a:moveTo>
                    <a:pt x="16025" y="1"/>
                  </a:moveTo>
                  <a:cubicBezTo>
                    <a:pt x="13757" y="1"/>
                    <a:pt x="11496" y="485"/>
                    <a:pt x="9285" y="1141"/>
                  </a:cubicBezTo>
                  <a:cubicBezTo>
                    <a:pt x="6128" y="2079"/>
                    <a:pt x="4126" y="4165"/>
                    <a:pt x="2616" y="6864"/>
                  </a:cubicBezTo>
                  <a:lnTo>
                    <a:pt x="2616" y="6864"/>
                  </a:lnTo>
                  <a:cubicBezTo>
                    <a:pt x="2609" y="6863"/>
                    <a:pt x="2601" y="6863"/>
                    <a:pt x="2593" y="6863"/>
                  </a:cubicBezTo>
                  <a:cubicBezTo>
                    <a:pt x="2504" y="6863"/>
                    <a:pt x="2412" y="6907"/>
                    <a:pt x="2371" y="7010"/>
                  </a:cubicBezTo>
                  <a:cubicBezTo>
                    <a:pt x="2218" y="7391"/>
                    <a:pt x="2075" y="7777"/>
                    <a:pt x="1943" y="8169"/>
                  </a:cubicBezTo>
                  <a:lnTo>
                    <a:pt x="1943" y="8169"/>
                  </a:lnTo>
                  <a:cubicBezTo>
                    <a:pt x="1932" y="8192"/>
                    <a:pt x="1921" y="8215"/>
                    <a:pt x="1910" y="8238"/>
                  </a:cubicBezTo>
                  <a:cubicBezTo>
                    <a:pt x="1895" y="8272"/>
                    <a:pt x="1887" y="8306"/>
                    <a:pt x="1887" y="8338"/>
                  </a:cubicBezTo>
                  <a:lnTo>
                    <a:pt x="1887" y="8338"/>
                  </a:lnTo>
                  <a:cubicBezTo>
                    <a:pt x="0" y="14094"/>
                    <a:pt x="427" y="20947"/>
                    <a:pt x="5110" y="25255"/>
                  </a:cubicBezTo>
                  <a:cubicBezTo>
                    <a:pt x="7385" y="27347"/>
                    <a:pt x="10253" y="28227"/>
                    <a:pt x="13190" y="28227"/>
                  </a:cubicBezTo>
                  <a:cubicBezTo>
                    <a:pt x="16452" y="28227"/>
                    <a:pt x="19799" y="27143"/>
                    <a:pt x="22517" y="25428"/>
                  </a:cubicBezTo>
                  <a:cubicBezTo>
                    <a:pt x="24993" y="23866"/>
                    <a:pt x="27199" y="21643"/>
                    <a:pt x="28474" y="18985"/>
                  </a:cubicBezTo>
                  <a:cubicBezTo>
                    <a:pt x="29609" y="16616"/>
                    <a:pt x="29995" y="13839"/>
                    <a:pt x="29890" y="11228"/>
                  </a:cubicBezTo>
                  <a:cubicBezTo>
                    <a:pt x="29800" y="9008"/>
                    <a:pt x="28685" y="6557"/>
                    <a:pt x="27192" y="4945"/>
                  </a:cubicBezTo>
                  <a:cubicBezTo>
                    <a:pt x="25204" y="2802"/>
                    <a:pt x="22565" y="1266"/>
                    <a:pt x="19759" y="490"/>
                  </a:cubicBezTo>
                  <a:cubicBezTo>
                    <a:pt x="18517" y="147"/>
                    <a:pt x="17270" y="1"/>
                    <a:pt x="16025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48"/>
            <p:cNvSpPr/>
            <p:nvPr/>
          </p:nvSpPr>
          <p:spPr>
            <a:xfrm>
              <a:off x="5037525" y="3887550"/>
              <a:ext cx="228575" cy="1128100"/>
            </a:xfrm>
            <a:custGeom>
              <a:avLst/>
              <a:gdLst/>
              <a:ahLst/>
              <a:cxnLst/>
              <a:rect l="l" t="t" r="r" b="b"/>
              <a:pathLst>
                <a:path w="9143" h="45124" extrusionOk="0">
                  <a:moveTo>
                    <a:pt x="8874" y="0"/>
                  </a:moveTo>
                  <a:cubicBezTo>
                    <a:pt x="8786" y="0"/>
                    <a:pt x="8700" y="47"/>
                    <a:pt x="8667" y="156"/>
                  </a:cubicBezTo>
                  <a:cubicBezTo>
                    <a:pt x="4353" y="14749"/>
                    <a:pt x="1647" y="29794"/>
                    <a:pt x="15" y="44912"/>
                  </a:cubicBezTo>
                  <a:cubicBezTo>
                    <a:pt x="1" y="45053"/>
                    <a:pt x="103" y="45123"/>
                    <a:pt x="213" y="45123"/>
                  </a:cubicBezTo>
                  <a:cubicBezTo>
                    <a:pt x="324" y="45123"/>
                    <a:pt x="443" y="45052"/>
                    <a:pt x="458" y="44912"/>
                  </a:cubicBezTo>
                  <a:cubicBezTo>
                    <a:pt x="2085" y="29833"/>
                    <a:pt x="4792" y="14828"/>
                    <a:pt x="9094" y="273"/>
                  </a:cubicBezTo>
                  <a:cubicBezTo>
                    <a:pt x="9143" y="108"/>
                    <a:pt x="9007" y="0"/>
                    <a:pt x="8874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48"/>
            <p:cNvSpPr/>
            <p:nvPr/>
          </p:nvSpPr>
          <p:spPr>
            <a:xfrm>
              <a:off x="5037775" y="4532900"/>
              <a:ext cx="1031150" cy="481475"/>
            </a:xfrm>
            <a:custGeom>
              <a:avLst/>
              <a:gdLst/>
              <a:ahLst/>
              <a:cxnLst/>
              <a:rect l="l" t="t" r="r" b="b"/>
              <a:pathLst>
                <a:path w="41246" h="19259" extrusionOk="0">
                  <a:moveTo>
                    <a:pt x="40964" y="0"/>
                  </a:moveTo>
                  <a:cubicBezTo>
                    <a:pt x="40940" y="0"/>
                    <a:pt x="40915" y="5"/>
                    <a:pt x="40888" y="15"/>
                  </a:cubicBezTo>
                  <a:cubicBezTo>
                    <a:pt x="26795" y="5056"/>
                    <a:pt x="13173" y="11361"/>
                    <a:pt x="209" y="18844"/>
                  </a:cubicBezTo>
                  <a:cubicBezTo>
                    <a:pt x="0" y="18965"/>
                    <a:pt x="129" y="19258"/>
                    <a:pt x="324" y="19258"/>
                  </a:cubicBezTo>
                  <a:cubicBezTo>
                    <a:pt x="359" y="19258"/>
                    <a:pt x="396" y="19249"/>
                    <a:pt x="434" y="19227"/>
                  </a:cubicBezTo>
                  <a:cubicBezTo>
                    <a:pt x="13363" y="11762"/>
                    <a:pt x="26947" y="5470"/>
                    <a:pt x="41005" y="441"/>
                  </a:cubicBezTo>
                  <a:cubicBezTo>
                    <a:pt x="41245" y="356"/>
                    <a:pt x="41176" y="0"/>
                    <a:pt x="40964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48"/>
            <p:cNvSpPr/>
            <p:nvPr/>
          </p:nvSpPr>
          <p:spPr>
            <a:xfrm>
              <a:off x="5186800" y="4305050"/>
              <a:ext cx="63550" cy="45700"/>
            </a:xfrm>
            <a:custGeom>
              <a:avLst/>
              <a:gdLst/>
              <a:ahLst/>
              <a:cxnLst/>
              <a:rect l="l" t="t" r="r" b="b"/>
              <a:pathLst>
                <a:path w="2542" h="1828" extrusionOk="0">
                  <a:moveTo>
                    <a:pt x="299" y="1"/>
                  </a:moveTo>
                  <a:cubicBezTo>
                    <a:pt x="120" y="1"/>
                    <a:pt x="0" y="287"/>
                    <a:pt x="192" y="422"/>
                  </a:cubicBezTo>
                  <a:cubicBezTo>
                    <a:pt x="836" y="877"/>
                    <a:pt x="1482" y="1333"/>
                    <a:pt x="2126" y="1788"/>
                  </a:cubicBezTo>
                  <a:cubicBezTo>
                    <a:pt x="2165" y="1816"/>
                    <a:pt x="2205" y="1828"/>
                    <a:pt x="2242" y="1828"/>
                  </a:cubicBezTo>
                  <a:cubicBezTo>
                    <a:pt x="2421" y="1828"/>
                    <a:pt x="2541" y="1540"/>
                    <a:pt x="2349" y="1405"/>
                  </a:cubicBezTo>
                  <a:cubicBezTo>
                    <a:pt x="1705" y="950"/>
                    <a:pt x="1059" y="496"/>
                    <a:pt x="415" y="41"/>
                  </a:cubicBezTo>
                  <a:cubicBezTo>
                    <a:pt x="376" y="13"/>
                    <a:pt x="336" y="1"/>
                    <a:pt x="299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48"/>
            <p:cNvSpPr/>
            <p:nvPr/>
          </p:nvSpPr>
          <p:spPr>
            <a:xfrm>
              <a:off x="5301000" y="4392475"/>
              <a:ext cx="82450" cy="58425"/>
            </a:xfrm>
            <a:custGeom>
              <a:avLst/>
              <a:gdLst/>
              <a:ahLst/>
              <a:cxnLst/>
              <a:rect l="l" t="t" r="r" b="b"/>
              <a:pathLst>
                <a:path w="3298" h="2337" extrusionOk="0">
                  <a:moveTo>
                    <a:pt x="289" y="0"/>
                  </a:moveTo>
                  <a:cubicBezTo>
                    <a:pt x="117" y="0"/>
                    <a:pt x="0" y="284"/>
                    <a:pt x="184" y="425"/>
                  </a:cubicBezTo>
                  <a:cubicBezTo>
                    <a:pt x="1051" y="1094"/>
                    <a:pt x="1947" y="1718"/>
                    <a:pt x="2873" y="2302"/>
                  </a:cubicBezTo>
                  <a:cubicBezTo>
                    <a:pt x="2911" y="2326"/>
                    <a:pt x="2949" y="2336"/>
                    <a:pt x="2985" y="2336"/>
                  </a:cubicBezTo>
                  <a:cubicBezTo>
                    <a:pt x="3174" y="2336"/>
                    <a:pt x="3298" y="2046"/>
                    <a:pt x="3096" y="1919"/>
                  </a:cubicBezTo>
                  <a:cubicBezTo>
                    <a:pt x="2170" y="1336"/>
                    <a:pt x="1274" y="711"/>
                    <a:pt x="407" y="44"/>
                  </a:cubicBezTo>
                  <a:cubicBezTo>
                    <a:pt x="367" y="13"/>
                    <a:pt x="327" y="0"/>
                    <a:pt x="289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48"/>
            <p:cNvSpPr/>
            <p:nvPr/>
          </p:nvSpPr>
          <p:spPr>
            <a:xfrm>
              <a:off x="5426600" y="4474925"/>
              <a:ext cx="86025" cy="63175"/>
            </a:xfrm>
            <a:custGeom>
              <a:avLst/>
              <a:gdLst/>
              <a:ahLst/>
              <a:cxnLst/>
              <a:rect l="l" t="t" r="r" b="b"/>
              <a:pathLst>
                <a:path w="3441" h="2527" extrusionOk="0">
                  <a:moveTo>
                    <a:pt x="335" y="0"/>
                  </a:moveTo>
                  <a:cubicBezTo>
                    <a:pt x="156" y="0"/>
                    <a:pt x="0" y="224"/>
                    <a:pt x="168" y="371"/>
                  </a:cubicBezTo>
                  <a:cubicBezTo>
                    <a:pt x="1060" y="1154"/>
                    <a:pt x="2009" y="1861"/>
                    <a:pt x="3014" y="2492"/>
                  </a:cubicBezTo>
                  <a:cubicBezTo>
                    <a:pt x="3052" y="2516"/>
                    <a:pt x="3091" y="2527"/>
                    <a:pt x="3126" y="2527"/>
                  </a:cubicBezTo>
                  <a:cubicBezTo>
                    <a:pt x="3315" y="2527"/>
                    <a:pt x="3440" y="2236"/>
                    <a:pt x="3237" y="2109"/>
                  </a:cubicBezTo>
                  <a:cubicBezTo>
                    <a:pt x="2263" y="1499"/>
                    <a:pt x="1344" y="817"/>
                    <a:pt x="482" y="58"/>
                  </a:cubicBezTo>
                  <a:cubicBezTo>
                    <a:pt x="435" y="18"/>
                    <a:pt x="384" y="0"/>
                    <a:pt x="335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48"/>
            <p:cNvSpPr/>
            <p:nvPr/>
          </p:nvSpPr>
          <p:spPr>
            <a:xfrm>
              <a:off x="5538150" y="4553475"/>
              <a:ext cx="82425" cy="62350"/>
            </a:xfrm>
            <a:custGeom>
              <a:avLst/>
              <a:gdLst/>
              <a:ahLst/>
              <a:cxnLst/>
              <a:rect l="l" t="t" r="r" b="b"/>
              <a:pathLst>
                <a:path w="3297" h="2494" extrusionOk="0">
                  <a:moveTo>
                    <a:pt x="310" y="1"/>
                  </a:moveTo>
                  <a:cubicBezTo>
                    <a:pt x="123" y="1"/>
                    <a:pt x="0" y="290"/>
                    <a:pt x="201" y="418"/>
                  </a:cubicBezTo>
                  <a:cubicBezTo>
                    <a:pt x="1131" y="1016"/>
                    <a:pt x="2003" y="1687"/>
                    <a:pt x="2819" y="2433"/>
                  </a:cubicBezTo>
                  <a:cubicBezTo>
                    <a:pt x="2865" y="2476"/>
                    <a:pt x="2917" y="2494"/>
                    <a:pt x="2967" y="2494"/>
                  </a:cubicBezTo>
                  <a:cubicBezTo>
                    <a:pt x="3142" y="2494"/>
                    <a:pt x="3296" y="2272"/>
                    <a:pt x="3132" y="2121"/>
                  </a:cubicBezTo>
                  <a:cubicBezTo>
                    <a:pt x="2288" y="1349"/>
                    <a:pt x="1386" y="654"/>
                    <a:pt x="424" y="37"/>
                  </a:cubicBezTo>
                  <a:cubicBezTo>
                    <a:pt x="385" y="12"/>
                    <a:pt x="346" y="1"/>
                    <a:pt x="310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48"/>
            <p:cNvSpPr/>
            <p:nvPr/>
          </p:nvSpPr>
          <p:spPr>
            <a:xfrm>
              <a:off x="5642100" y="4612675"/>
              <a:ext cx="55975" cy="38575"/>
            </a:xfrm>
            <a:custGeom>
              <a:avLst/>
              <a:gdLst/>
              <a:ahLst/>
              <a:cxnLst/>
              <a:rect l="l" t="t" r="r" b="b"/>
              <a:pathLst>
                <a:path w="2239" h="1543" extrusionOk="0">
                  <a:moveTo>
                    <a:pt x="265" y="1"/>
                  </a:moveTo>
                  <a:cubicBezTo>
                    <a:pt x="64" y="1"/>
                    <a:pt x="0" y="348"/>
                    <a:pt x="231" y="444"/>
                  </a:cubicBezTo>
                  <a:cubicBezTo>
                    <a:pt x="809" y="686"/>
                    <a:pt x="1324" y="1038"/>
                    <a:pt x="1768" y="1478"/>
                  </a:cubicBezTo>
                  <a:cubicBezTo>
                    <a:pt x="1814" y="1524"/>
                    <a:pt x="1866" y="1543"/>
                    <a:pt x="1916" y="1543"/>
                  </a:cubicBezTo>
                  <a:cubicBezTo>
                    <a:pt x="2086" y="1543"/>
                    <a:pt x="2238" y="1321"/>
                    <a:pt x="2082" y="1166"/>
                  </a:cubicBezTo>
                  <a:cubicBezTo>
                    <a:pt x="1579" y="668"/>
                    <a:pt x="999" y="290"/>
                    <a:pt x="348" y="19"/>
                  </a:cubicBezTo>
                  <a:cubicBezTo>
                    <a:pt x="319" y="6"/>
                    <a:pt x="291" y="1"/>
                    <a:pt x="265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48"/>
            <p:cNvSpPr/>
            <p:nvPr/>
          </p:nvSpPr>
          <p:spPr>
            <a:xfrm>
              <a:off x="5766725" y="4686550"/>
              <a:ext cx="91600" cy="88575"/>
            </a:xfrm>
            <a:custGeom>
              <a:avLst/>
              <a:gdLst/>
              <a:ahLst/>
              <a:cxnLst/>
              <a:rect l="l" t="t" r="r" b="b"/>
              <a:pathLst>
                <a:path w="3664" h="3543" extrusionOk="0">
                  <a:moveTo>
                    <a:pt x="1075" y="0"/>
                  </a:moveTo>
                  <a:cubicBezTo>
                    <a:pt x="864" y="0"/>
                    <a:pt x="642" y="140"/>
                    <a:pt x="503" y="347"/>
                  </a:cubicBezTo>
                  <a:cubicBezTo>
                    <a:pt x="103" y="936"/>
                    <a:pt x="0" y="1841"/>
                    <a:pt x="301" y="2485"/>
                  </a:cubicBezTo>
                  <a:cubicBezTo>
                    <a:pt x="632" y="3199"/>
                    <a:pt x="1278" y="3543"/>
                    <a:pt x="1939" y="3543"/>
                  </a:cubicBezTo>
                  <a:cubicBezTo>
                    <a:pt x="2538" y="3543"/>
                    <a:pt x="3148" y="3260"/>
                    <a:pt x="3546" y="2714"/>
                  </a:cubicBezTo>
                  <a:cubicBezTo>
                    <a:pt x="3663" y="2552"/>
                    <a:pt x="3508" y="2395"/>
                    <a:pt x="3348" y="2395"/>
                  </a:cubicBezTo>
                  <a:cubicBezTo>
                    <a:pt x="3281" y="2395"/>
                    <a:pt x="3212" y="2423"/>
                    <a:pt x="3163" y="2491"/>
                  </a:cubicBezTo>
                  <a:cubicBezTo>
                    <a:pt x="2870" y="2894"/>
                    <a:pt x="2416" y="3116"/>
                    <a:pt x="1961" y="3116"/>
                  </a:cubicBezTo>
                  <a:cubicBezTo>
                    <a:pt x="1612" y="3116"/>
                    <a:pt x="1263" y="2986"/>
                    <a:pt x="986" y="2707"/>
                  </a:cubicBezTo>
                  <a:cubicBezTo>
                    <a:pt x="700" y="2422"/>
                    <a:pt x="574" y="2047"/>
                    <a:pt x="572" y="1648"/>
                  </a:cubicBezTo>
                  <a:cubicBezTo>
                    <a:pt x="571" y="1437"/>
                    <a:pt x="619" y="1228"/>
                    <a:pt x="682" y="1027"/>
                  </a:cubicBezTo>
                  <a:cubicBezTo>
                    <a:pt x="691" y="1002"/>
                    <a:pt x="909" y="452"/>
                    <a:pt x="1053" y="452"/>
                  </a:cubicBezTo>
                  <a:cubicBezTo>
                    <a:pt x="1077" y="452"/>
                    <a:pt x="1098" y="466"/>
                    <a:pt x="1116" y="499"/>
                  </a:cubicBezTo>
                  <a:cubicBezTo>
                    <a:pt x="1159" y="576"/>
                    <a:pt x="1224" y="608"/>
                    <a:pt x="1291" y="608"/>
                  </a:cubicBezTo>
                  <a:cubicBezTo>
                    <a:pt x="1440" y="608"/>
                    <a:pt x="1593" y="448"/>
                    <a:pt x="1498" y="276"/>
                  </a:cubicBezTo>
                  <a:cubicBezTo>
                    <a:pt x="1391" y="81"/>
                    <a:pt x="1236" y="0"/>
                    <a:pt x="1075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48"/>
            <p:cNvSpPr/>
            <p:nvPr/>
          </p:nvSpPr>
          <p:spPr>
            <a:xfrm>
              <a:off x="4987425" y="4164150"/>
              <a:ext cx="126450" cy="94000"/>
            </a:xfrm>
            <a:custGeom>
              <a:avLst/>
              <a:gdLst/>
              <a:ahLst/>
              <a:cxnLst/>
              <a:rect l="l" t="t" r="r" b="b"/>
              <a:pathLst>
                <a:path w="5058" h="3760" extrusionOk="0">
                  <a:moveTo>
                    <a:pt x="1030" y="0"/>
                  </a:moveTo>
                  <a:cubicBezTo>
                    <a:pt x="292" y="0"/>
                    <a:pt x="87" y="847"/>
                    <a:pt x="17" y="1430"/>
                  </a:cubicBezTo>
                  <a:cubicBezTo>
                    <a:pt x="0" y="1571"/>
                    <a:pt x="102" y="1641"/>
                    <a:pt x="213" y="1641"/>
                  </a:cubicBezTo>
                  <a:cubicBezTo>
                    <a:pt x="324" y="1641"/>
                    <a:pt x="443" y="1570"/>
                    <a:pt x="460" y="1430"/>
                  </a:cubicBezTo>
                  <a:cubicBezTo>
                    <a:pt x="423" y="1027"/>
                    <a:pt x="584" y="825"/>
                    <a:pt x="942" y="825"/>
                  </a:cubicBezTo>
                  <a:cubicBezTo>
                    <a:pt x="1071" y="825"/>
                    <a:pt x="1225" y="851"/>
                    <a:pt x="1405" y="903"/>
                  </a:cubicBezTo>
                  <a:cubicBezTo>
                    <a:pt x="1431" y="1050"/>
                    <a:pt x="1475" y="1194"/>
                    <a:pt x="1535" y="1330"/>
                  </a:cubicBezTo>
                  <a:cubicBezTo>
                    <a:pt x="1585" y="1430"/>
                    <a:pt x="1634" y="1540"/>
                    <a:pt x="1716" y="1616"/>
                  </a:cubicBezTo>
                  <a:cubicBezTo>
                    <a:pt x="1862" y="1753"/>
                    <a:pt x="2013" y="1826"/>
                    <a:pt x="2198" y="1826"/>
                  </a:cubicBezTo>
                  <a:cubicBezTo>
                    <a:pt x="2237" y="1826"/>
                    <a:pt x="2278" y="1823"/>
                    <a:pt x="2320" y="1816"/>
                  </a:cubicBezTo>
                  <a:cubicBezTo>
                    <a:pt x="2690" y="1755"/>
                    <a:pt x="3384" y="945"/>
                    <a:pt x="3914" y="945"/>
                  </a:cubicBezTo>
                  <a:cubicBezTo>
                    <a:pt x="4066" y="945"/>
                    <a:pt x="4205" y="1012"/>
                    <a:pt x="4318" y="1181"/>
                  </a:cubicBezTo>
                  <a:cubicBezTo>
                    <a:pt x="4676" y="1718"/>
                    <a:pt x="4252" y="2991"/>
                    <a:pt x="4053" y="3494"/>
                  </a:cubicBezTo>
                  <a:cubicBezTo>
                    <a:pt x="3989" y="3655"/>
                    <a:pt x="4120" y="3760"/>
                    <a:pt x="4257" y="3760"/>
                  </a:cubicBezTo>
                  <a:cubicBezTo>
                    <a:pt x="4347" y="3760"/>
                    <a:pt x="4438" y="3715"/>
                    <a:pt x="4479" y="3611"/>
                  </a:cubicBezTo>
                  <a:cubicBezTo>
                    <a:pt x="4792" y="2825"/>
                    <a:pt x="5057" y="1637"/>
                    <a:pt x="4673" y="820"/>
                  </a:cubicBezTo>
                  <a:cubicBezTo>
                    <a:pt x="4522" y="499"/>
                    <a:pt x="4313" y="383"/>
                    <a:pt x="4083" y="383"/>
                  </a:cubicBezTo>
                  <a:cubicBezTo>
                    <a:pt x="3689" y="383"/>
                    <a:pt x="3232" y="723"/>
                    <a:pt x="2888" y="955"/>
                  </a:cubicBezTo>
                  <a:cubicBezTo>
                    <a:pt x="2678" y="1097"/>
                    <a:pt x="2492" y="1291"/>
                    <a:pt x="2291" y="1291"/>
                  </a:cubicBezTo>
                  <a:cubicBezTo>
                    <a:pt x="2165" y="1291"/>
                    <a:pt x="2033" y="1215"/>
                    <a:pt x="1884" y="1002"/>
                  </a:cubicBezTo>
                  <a:cubicBezTo>
                    <a:pt x="1801" y="881"/>
                    <a:pt x="1816" y="657"/>
                    <a:pt x="1747" y="519"/>
                  </a:cubicBezTo>
                  <a:cubicBezTo>
                    <a:pt x="1610" y="240"/>
                    <a:pt x="1430" y="25"/>
                    <a:pt x="1097" y="3"/>
                  </a:cubicBezTo>
                  <a:cubicBezTo>
                    <a:pt x="1074" y="1"/>
                    <a:pt x="1051" y="0"/>
                    <a:pt x="1030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48"/>
            <p:cNvSpPr/>
            <p:nvPr/>
          </p:nvSpPr>
          <p:spPr>
            <a:xfrm>
              <a:off x="5655100" y="3887850"/>
              <a:ext cx="263275" cy="220450"/>
            </a:xfrm>
            <a:custGeom>
              <a:avLst/>
              <a:gdLst/>
              <a:ahLst/>
              <a:cxnLst/>
              <a:rect l="l" t="t" r="r" b="b"/>
              <a:pathLst>
                <a:path w="10531" h="8818" extrusionOk="0">
                  <a:moveTo>
                    <a:pt x="2134" y="4681"/>
                  </a:moveTo>
                  <a:cubicBezTo>
                    <a:pt x="2434" y="4681"/>
                    <a:pt x="2752" y="4762"/>
                    <a:pt x="3031" y="4833"/>
                  </a:cubicBezTo>
                  <a:lnTo>
                    <a:pt x="3031" y="4833"/>
                  </a:lnTo>
                  <a:cubicBezTo>
                    <a:pt x="3190" y="5645"/>
                    <a:pt x="3348" y="6500"/>
                    <a:pt x="3287" y="7326"/>
                  </a:cubicBezTo>
                  <a:cubicBezTo>
                    <a:pt x="3251" y="7820"/>
                    <a:pt x="3077" y="8060"/>
                    <a:pt x="2794" y="8060"/>
                  </a:cubicBezTo>
                  <a:cubicBezTo>
                    <a:pt x="2653" y="8060"/>
                    <a:pt x="2486" y="8002"/>
                    <a:pt x="2295" y="7886"/>
                  </a:cubicBezTo>
                  <a:cubicBezTo>
                    <a:pt x="1961" y="7684"/>
                    <a:pt x="1646" y="7195"/>
                    <a:pt x="1436" y="6889"/>
                  </a:cubicBezTo>
                  <a:cubicBezTo>
                    <a:pt x="1016" y="6277"/>
                    <a:pt x="438" y="5224"/>
                    <a:pt x="1715" y="4748"/>
                  </a:cubicBezTo>
                  <a:cubicBezTo>
                    <a:pt x="1846" y="4700"/>
                    <a:pt x="1988" y="4681"/>
                    <a:pt x="2134" y="4681"/>
                  </a:cubicBezTo>
                  <a:close/>
                  <a:moveTo>
                    <a:pt x="1883" y="0"/>
                  </a:moveTo>
                  <a:cubicBezTo>
                    <a:pt x="1746" y="0"/>
                    <a:pt x="1614" y="105"/>
                    <a:pt x="1678" y="265"/>
                  </a:cubicBezTo>
                  <a:cubicBezTo>
                    <a:pt x="2214" y="1591"/>
                    <a:pt x="2644" y="2953"/>
                    <a:pt x="2936" y="4354"/>
                  </a:cubicBezTo>
                  <a:lnTo>
                    <a:pt x="2936" y="4354"/>
                  </a:lnTo>
                  <a:cubicBezTo>
                    <a:pt x="2722" y="4310"/>
                    <a:pt x="2514" y="4289"/>
                    <a:pt x="2315" y="4289"/>
                  </a:cubicBezTo>
                  <a:cubicBezTo>
                    <a:pt x="911" y="4289"/>
                    <a:pt x="1" y="5346"/>
                    <a:pt x="887" y="6853"/>
                  </a:cubicBezTo>
                  <a:cubicBezTo>
                    <a:pt x="1257" y="7481"/>
                    <a:pt x="2031" y="8617"/>
                    <a:pt x="2781" y="8794"/>
                  </a:cubicBezTo>
                  <a:cubicBezTo>
                    <a:pt x="2847" y="8810"/>
                    <a:pt x="2908" y="8817"/>
                    <a:pt x="2964" y="8817"/>
                  </a:cubicBezTo>
                  <a:cubicBezTo>
                    <a:pt x="3501" y="8817"/>
                    <a:pt x="3627" y="8152"/>
                    <a:pt x="3695" y="7669"/>
                  </a:cubicBezTo>
                  <a:cubicBezTo>
                    <a:pt x="3817" y="6791"/>
                    <a:pt x="3686" y="5849"/>
                    <a:pt x="3511" y="4954"/>
                  </a:cubicBezTo>
                  <a:lnTo>
                    <a:pt x="3511" y="4954"/>
                  </a:lnTo>
                  <a:cubicBezTo>
                    <a:pt x="4148" y="5122"/>
                    <a:pt x="4778" y="5325"/>
                    <a:pt x="5401" y="5535"/>
                  </a:cubicBezTo>
                  <a:cubicBezTo>
                    <a:pt x="7013" y="6080"/>
                    <a:pt x="8574" y="6755"/>
                    <a:pt x="10089" y="7533"/>
                  </a:cubicBezTo>
                  <a:cubicBezTo>
                    <a:pt x="10125" y="7551"/>
                    <a:pt x="10160" y="7559"/>
                    <a:pt x="10193" y="7559"/>
                  </a:cubicBezTo>
                  <a:cubicBezTo>
                    <a:pt x="10396" y="7559"/>
                    <a:pt x="10530" y="7262"/>
                    <a:pt x="10312" y="7150"/>
                  </a:cubicBezTo>
                  <a:cubicBezTo>
                    <a:pt x="8138" y="6033"/>
                    <a:pt x="5801" y="5036"/>
                    <a:pt x="3410" y="4462"/>
                  </a:cubicBezTo>
                  <a:lnTo>
                    <a:pt x="3410" y="4462"/>
                  </a:lnTo>
                  <a:cubicBezTo>
                    <a:pt x="3388" y="4357"/>
                    <a:pt x="3366" y="4254"/>
                    <a:pt x="3344" y="4151"/>
                  </a:cubicBezTo>
                  <a:cubicBezTo>
                    <a:pt x="3052" y="2780"/>
                    <a:pt x="2630" y="1448"/>
                    <a:pt x="2105" y="148"/>
                  </a:cubicBezTo>
                  <a:cubicBezTo>
                    <a:pt x="2064" y="45"/>
                    <a:pt x="1972" y="0"/>
                    <a:pt x="1883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76" name="Google Shape;4376;p48"/>
          <p:cNvSpPr/>
          <p:nvPr/>
        </p:nvSpPr>
        <p:spPr>
          <a:xfrm>
            <a:off x="1127651" y="3744563"/>
            <a:ext cx="207927" cy="258330"/>
          </a:xfrm>
          <a:custGeom>
            <a:avLst/>
            <a:gdLst/>
            <a:ahLst/>
            <a:cxnLst/>
            <a:rect l="l" t="t" r="r" b="b"/>
            <a:pathLst>
              <a:path w="10932" h="13582" extrusionOk="0">
                <a:moveTo>
                  <a:pt x="7016" y="4506"/>
                </a:moveTo>
                <a:lnTo>
                  <a:pt x="7016" y="4506"/>
                </a:lnTo>
                <a:cubicBezTo>
                  <a:pt x="7874" y="4569"/>
                  <a:pt x="8670" y="5108"/>
                  <a:pt x="9231" y="5731"/>
                </a:cubicBezTo>
                <a:cubicBezTo>
                  <a:pt x="9601" y="6142"/>
                  <a:pt x="10145" y="7321"/>
                  <a:pt x="9173" y="7338"/>
                </a:cubicBezTo>
                <a:cubicBezTo>
                  <a:pt x="9169" y="7338"/>
                  <a:pt x="9165" y="7338"/>
                  <a:pt x="9161" y="7338"/>
                </a:cubicBezTo>
                <a:cubicBezTo>
                  <a:pt x="8724" y="7338"/>
                  <a:pt x="8387" y="7014"/>
                  <a:pt x="8125" y="6696"/>
                </a:cubicBezTo>
                <a:cubicBezTo>
                  <a:pt x="7611" y="6077"/>
                  <a:pt x="7255" y="5301"/>
                  <a:pt x="7016" y="4506"/>
                </a:cubicBezTo>
                <a:close/>
                <a:moveTo>
                  <a:pt x="4780" y="7571"/>
                </a:moveTo>
                <a:cubicBezTo>
                  <a:pt x="5738" y="8287"/>
                  <a:pt x="6440" y="9442"/>
                  <a:pt x="6851" y="10533"/>
                </a:cubicBezTo>
                <a:cubicBezTo>
                  <a:pt x="7083" y="11150"/>
                  <a:pt x="7368" y="12114"/>
                  <a:pt x="6829" y="12654"/>
                </a:cubicBezTo>
                <a:cubicBezTo>
                  <a:pt x="6687" y="12796"/>
                  <a:pt x="6546" y="12855"/>
                  <a:pt x="6409" y="12855"/>
                </a:cubicBezTo>
                <a:cubicBezTo>
                  <a:pt x="5892" y="12855"/>
                  <a:pt x="5444" y="12011"/>
                  <a:pt x="5307" y="11602"/>
                </a:cubicBezTo>
                <a:cubicBezTo>
                  <a:pt x="4991" y="10668"/>
                  <a:pt x="4828" y="9668"/>
                  <a:pt x="4784" y="8685"/>
                </a:cubicBezTo>
                <a:cubicBezTo>
                  <a:pt x="4768" y="8319"/>
                  <a:pt x="4762" y="7944"/>
                  <a:pt x="4780" y="7571"/>
                </a:cubicBezTo>
                <a:close/>
                <a:moveTo>
                  <a:pt x="8009" y="0"/>
                </a:moveTo>
                <a:cubicBezTo>
                  <a:pt x="7418" y="0"/>
                  <a:pt x="6811" y="262"/>
                  <a:pt x="6438" y="717"/>
                </a:cubicBezTo>
                <a:cubicBezTo>
                  <a:pt x="6056" y="1182"/>
                  <a:pt x="5992" y="1850"/>
                  <a:pt x="6003" y="2429"/>
                </a:cubicBezTo>
                <a:cubicBezTo>
                  <a:pt x="6012" y="2920"/>
                  <a:pt x="6072" y="3428"/>
                  <a:pt x="6180" y="3933"/>
                </a:cubicBezTo>
                <a:lnTo>
                  <a:pt x="6180" y="3933"/>
                </a:lnTo>
                <a:cubicBezTo>
                  <a:pt x="6101" y="3953"/>
                  <a:pt x="6023" y="3979"/>
                  <a:pt x="5945" y="4008"/>
                </a:cubicBezTo>
                <a:cubicBezTo>
                  <a:pt x="4897" y="4405"/>
                  <a:pt x="4409" y="5407"/>
                  <a:pt x="4213" y="6533"/>
                </a:cubicBezTo>
                <a:lnTo>
                  <a:pt x="4213" y="6533"/>
                </a:lnTo>
                <a:cubicBezTo>
                  <a:pt x="3918" y="6423"/>
                  <a:pt x="3611" y="6361"/>
                  <a:pt x="3297" y="6361"/>
                </a:cubicBezTo>
                <a:cubicBezTo>
                  <a:pt x="2931" y="6361"/>
                  <a:pt x="2555" y="6446"/>
                  <a:pt x="2177" y="6640"/>
                </a:cubicBezTo>
                <a:cubicBezTo>
                  <a:pt x="379" y="7563"/>
                  <a:pt x="25" y="10092"/>
                  <a:pt x="5" y="11896"/>
                </a:cubicBezTo>
                <a:cubicBezTo>
                  <a:pt x="0" y="12356"/>
                  <a:pt x="22" y="12817"/>
                  <a:pt x="78" y="13272"/>
                </a:cubicBezTo>
                <a:cubicBezTo>
                  <a:pt x="104" y="13478"/>
                  <a:pt x="281" y="13582"/>
                  <a:pt x="444" y="13582"/>
                </a:cubicBezTo>
                <a:cubicBezTo>
                  <a:pt x="606" y="13582"/>
                  <a:pt x="755" y="13479"/>
                  <a:pt x="729" y="13272"/>
                </a:cubicBezTo>
                <a:lnTo>
                  <a:pt x="731" y="13272"/>
                </a:lnTo>
                <a:cubicBezTo>
                  <a:pt x="537" y="11716"/>
                  <a:pt x="624" y="9912"/>
                  <a:pt x="1330" y="8487"/>
                </a:cubicBezTo>
                <a:cubicBezTo>
                  <a:pt x="1769" y="7601"/>
                  <a:pt x="2522" y="7034"/>
                  <a:pt x="3364" y="7034"/>
                </a:cubicBezTo>
                <a:cubicBezTo>
                  <a:pt x="3613" y="7034"/>
                  <a:pt x="3871" y="7084"/>
                  <a:pt x="4131" y="7190"/>
                </a:cubicBezTo>
                <a:lnTo>
                  <a:pt x="4131" y="7190"/>
                </a:lnTo>
                <a:cubicBezTo>
                  <a:pt x="4053" y="8146"/>
                  <a:pt x="4141" y="9124"/>
                  <a:pt x="4242" y="9854"/>
                </a:cubicBezTo>
                <a:cubicBezTo>
                  <a:pt x="4393" y="10920"/>
                  <a:pt x="4607" y="12339"/>
                  <a:pt x="5460" y="13092"/>
                </a:cubicBezTo>
                <a:cubicBezTo>
                  <a:pt x="5742" y="13341"/>
                  <a:pt x="6085" y="13475"/>
                  <a:pt x="6421" y="13475"/>
                </a:cubicBezTo>
                <a:cubicBezTo>
                  <a:pt x="6783" y="13475"/>
                  <a:pt x="7136" y="13321"/>
                  <a:pt x="7396" y="12990"/>
                </a:cubicBezTo>
                <a:cubicBezTo>
                  <a:pt x="8479" y="11607"/>
                  <a:pt x="7148" y="9333"/>
                  <a:pt x="6271" y="8185"/>
                </a:cubicBezTo>
                <a:cubicBezTo>
                  <a:pt x="5884" y="7677"/>
                  <a:pt x="5397" y="7192"/>
                  <a:pt x="4849" y="6850"/>
                </a:cubicBezTo>
                <a:lnTo>
                  <a:pt x="4849" y="6850"/>
                </a:lnTo>
                <a:cubicBezTo>
                  <a:pt x="4895" y="6544"/>
                  <a:pt x="4964" y="6243"/>
                  <a:pt x="5064" y="5951"/>
                </a:cubicBezTo>
                <a:cubicBezTo>
                  <a:pt x="5294" y="5281"/>
                  <a:pt x="5717" y="4757"/>
                  <a:pt x="6342" y="4573"/>
                </a:cubicBezTo>
                <a:lnTo>
                  <a:pt x="6342" y="4573"/>
                </a:lnTo>
                <a:cubicBezTo>
                  <a:pt x="6587" y="5403"/>
                  <a:pt x="6959" y="6198"/>
                  <a:pt x="7440" y="6867"/>
                </a:cubicBezTo>
                <a:cubicBezTo>
                  <a:pt x="7781" y="7341"/>
                  <a:pt x="8233" y="7825"/>
                  <a:pt x="8828" y="7958"/>
                </a:cubicBezTo>
                <a:cubicBezTo>
                  <a:pt x="8939" y="7982"/>
                  <a:pt x="9050" y="7994"/>
                  <a:pt x="9158" y="7994"/>
                </a:cubicBezTo>
                <a:cubicBezTo>
                  <a:pt x="9841" y="7994"/>
                  <a:pt x="10414" y="7519"/>
                  <a:pt x="10372" y="6768"/>
                </a:cubicBezTo>
                <a:cubicBezTo>
                  <a:pt x="10319" y="5818"/>
                  <a:pt x="9612" y="5084"/>
                  <a:pt x="8881" y="4562"/>
                </a:cubicBezTo>
                <a:cubicBezTo>
                  <a:pt x="8295" y="4142"/>
                  <a:pt x="7569" y="3852"/>
                  <a:pt x="6845" y="3849"/>
                </a:cubicBezTo>
                <a:lnTo>
                  <a:pt x="6845" y="3849"/>
                </a:lnTo>
                <a:cubicBezTo>
                  <a:pt x="6809" y="3692"/>
                  <a:pt x="6778" y="3535"/>
                  <a:pt x="6751" y="3380"/>
                </a:cubicBezTo>
                <a:cubicBezTo>
                  <a:pt x="6568" y="2351"/>
                  <a:pt x="6479" y="761"/>
                  <a:pt x="7900" y="650"/>
                </a:cubicBezTo>
                <a:cubicBezTo>
                  <a:pt x="7938" y="647"/>
                  <a:pt x="7976" y="645"/>
                  <a:pt x="8014" y="645"/>
                </a:cubicBezTo>
                <a:cubicBezTo>
                  <a:pt x="9335" y="645"/>
                  <a:pt x="10228" y="2448"/>
                  <a:pt x="10272" y="3571"/>
                </a:cubicBezTo>
                <a:cubicBezTo>
                  <a:pt x="10280" y="3781"/>
                  <a:pt x="10447" y="3886"/>
                  <a:pt x="10611" y="3886"/>
                </a:cubicBezTo>
                <a:cubicBezTo>
                  <a:pt x="10773" y="3886"/>
                  <a:pt x="10932" y="3781"/>
                  <a:pt x="10923" y="3571"/>
                </a:cubicBezTo>
                <a:cubicBezTo>
                  <a:pt x="10867" y="2149"/>
                  <a:pt x="9895" y="344"/>
                  <a:pt x="8389" y="38"/>
                </a:cubicBezTo>
                <a:cubicBezTo>
                  <a:pt x="8265" y="12"/>
                  <a:pt x="8138" y="0"/>
                  <a:pt x="8009" y="0"/>
                </a:cubicBezTo>
                <a:close/>
              </a:path>
            </a:pathLst>
          </a:custGeom>
          <a:solidFill>
            <a:srgbClr val="2A2A2A">
              <a:alpha val="798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4348;p48"/>
          <p:cNvSpPr txBox="1">
            <a:spLocks/>
          </p:cNvSpPr>
          <p:nvPr/>
        </p:nvSpPr>
        <p:spPr>
          <a:xfrm>
            <a:off x="4582671" y="1146535"/>
            <a:ext cx="3750333" cy="2704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0" indent="0" algn="r">
              <a:buSzPts val="1100"/>
              <a:buFont typeface="Arial"/>
              <a:buNone/>
            </a:pPr>
            <a:r>
              <a:rPr lang="es-MX" sz="3200" dirty="0" smtClean="0">
                <a:latin typeface="Unbounded" panose="020B0604020202020204" charset="0"/>
              </a:rPr>
              <a:t>50%</a:t>
            </a:r>
          </a:p>
          <a:p>
            <a:pPr marL="0" indent="0" algn="r">
              <a:buSzPts val="1100"/>
              <a:buFont typeface="Arial"/>
              <a:buNone/>
            </a:pPr>
            <a:r>
              <a:rPr lang="es-MX" sz="3200" dirty="0" smtClean="0">
                <a:latin typeface="Unbounded" panose="020B0604020202020204" charset="0"/>
              </a:rPr>
              <a:t>30%</a:t>
            </a:r>
          </a:p>
          <a:p>
            <a:pPr marL="0" indent="0" algn="r">
              <a:buSzPts val="1100"/>
              <a:buFont typeface="Arial"/>
              <a:buNone/>
            </a:pPr>
            <a:r>
              <a:rPr lang="es-MX" sz="3200" dirty="0">
                <a:latin typeface="Unbounded" panose="020B0604020202020204" charset="0"/>
              </a:rPr>
              <a:t>5</a:t>
            </a:r>
            <a:r>
              <a:rPr lang="es-MX" sz="3200" dirty="0" smtClean="0">
                <a:latin typeface="Unbounded" panose="020B0604020202020204" charset="0"/>
              </a:rPr>
              <a:t>%</a:t>
            </a:r>
          </a:p>
          <a:p>
            <a:pPr marL="0" indent="0" algn="r">
              <a:buSzPts val="1100"/>
              <a:buFont typeface="Arial"/>
              <a:buNone/>
            </a:pPr>
            <a:r>
              <a:rPr lang="es-MX" sz="3200" dirty="0" smtClean="0">
                <a:latin typeface="Unbounded" panose="020B0604020202020204" charset="0"/>
              </a:rPr>
              <a:t>15%</a:t>
            </a:r>
          </a:p>
        </p:txBody>
      </p:sp>
      <p:sp>
        <p:nvSpPr>
          <p:cNvPr id="35" name="Google Shape;4348;p48"/>
          <p:cNvSpPr txBox="1">
            <a:spLocks/>
          </p:cNvSpPr>
          <p:nvPr/>
        </p:nvSpPr>
        <p:spPr>
          <a:xfrm>
            <a:off x="763979" y="3617467"/>
            <a:ext cx="6510836" cy="11109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pPr marL="0" indent="0">
              <a:buSzPts val="1100"/>
              <a:buFont typeface="Arial"/>
              <a:buNone/>
            </a:pPr>
            <a:r>
              <a:rPr lang="es-MX" sz="2400" dirty="0" smtClean="0">
                <a:latin typeface="Unbounded" panose="020B0604020202020204" charset="0"/>
              </a:rPr>
              <a:t>Mas de 3 faltas sin justificar, pierde el derecho a EXAMEN.</a:t>
            </a:r>
            <a:endParaRPr lang="es-MX" sz="2400" dirty="0">
              <a:latin typeface="Unbounded" panose="020B0604020202020204" charset="0"/>
            </a:endParaRPr>
          </a:p>
        </p:txBody>
      </p:sp>
      <p:grpSp>
        <p:nvGrpSpPr>
          <p:cNvPr id="36" name="Google Shape;3668;p39"/>
          <p:cNvGrpSpPr/>
          <p:nvPr/>
        </p:nvGrpSpPr>
        <p:grpSpPr>
          <a:xfrm rot="-4499947">
            <a:off x="6935979" y="3857858"/>
            <a:ext cx="539079" cy="348101"/>
            <a:chOff x="3941313" y="681850"/>
            <a:chExt cx="282625" cy="182500"/>
          </a:xfrm>
        </p:grpSpPr>
        <p:sp>
          <p:nvSpPr>
            <p:cNvPr id="37" name="Google Shape;3669;p39"/>
            <p:cNvSpPr/>
            <p:nvPr/>
          </p:nvSpPr>
          <p:spPr>
            <a:xfrm>
              <a:off x="4082563" y="737050"/>
              <a:ext cx="122750" cy="113225"/>
            </a:xfrm>
            <a:custGeom>
              <a:avLst/>
              <a:gdLst/>
              <a:ahLst/>
              <a:cxnLst/>
              <a:rect l="l" t="t" r="r" b="b"/>
              <a:pathLst>
                <a:path w="4910" h="4529" extrusionOk="0">
                  <a:moveTo>
                    <a:pt x="1274" y="0"/>
                  </a:moveTo>
                  <a:lnTo>
                    <a:pt x="0" y="2970"/>
                  </a:lnTo>
                  <a:lnTo>
                    <a:pt x="3637" y="4529"/>
                  </a:lnTo>
                  <a:lnTo>
                    <a:pt x="4909" y="1557"/>
                  </a:lnTo>
                  <a:lnTo>
                    <a:pt x="12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670;p39"/>
            <p:cNvSpPr/>
            <p:nvPr/>
          </p:nvSpPr>
          <p:spPr>
            <a:xfrm>
              <a:off x="4150263" y="755375"/>
              <a:ext cx="68825" cy="106900"/>
            </a:xfrm>
            <a:custGeom>
              <a:avLst/>
              <a:gdLst/>
              <a:ahLst/>
              <a:cxnLst/>
              <a:rect l="l" t="t" r="r" b="b"/>
              <a:pathLst>
                <a:path w="2753" h="4276" extrusionOk="0">
                  <a:moveTo>
                    <a:pt x="2115" y="0"/>
                  </a:moveTo>
                  <a:cubicBezTo>
                    <a:pt x="1638" y="0"/>
                    <a:pt x="962" y="731"/>
                    <a:pt x="517" y="1769"/>
                  </a:cubicBezTo>
                  <a:cubicBezTo>
                    <a:pt x="20" y="2932"/>
                    <a:pt x="1" y="4040"/>
                    <a:pt x="475" y="4243"/>
                  </a:cubicBezTo>
                  <a:cubicBezTo>
                    <a:pt x="526" y="4265"/>
                    <a:pt x="580" y="4275"/>
                    <a:pt x="637" y="4275"/>
                  </a:cubicBezTo>
                  <a:cubicBezTo>
                    <a:pt x="1114" y="4275"/>
                    <a:pt x="1790" y="3544"/>
                    <a:pt x="2236" y="2505"/>
                  </a:cubicBezTo>
                  <a:cubicBezTo>
                    <a:pt x="2733" y="1342"/>
                    <a:pt x="2752" y="236"/>
                    <a:pt x="2278" y="32"/>
                  </a:cubicBezTo>
                  <a:cubicBezTo>
                    <a:pt x="2227" y="11"/>
                    <a:pt x="2173" y="0"/>
                    <a:pt x="2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671;p39"/>
            <p:cNvSpPr/>
            <p:nvPr/>
          </p:nvSpPr>
          <p:spPr>
            <a:xfrm>
              <a:off x="4155138" y="757450"/>
              <a:ext cx="68800" cy="106900"/>
            </a:xfrm>
            <a:custGeom>
              <a:avLst/>
              <a:gdLst/>
              <a:ahLst/>
              <a:cxnLst/>
              <a:rect l="l" t="t" r="r" b="b"/>
              <a:pathLst>
                <a:path w="2752" h="4276" extrusionOk="0">
                  <a:moveTo>
                    <a:pt x="2115" y="0"/>
                  </a:moveTo>
                  <a:cubicBezTo>
                    <a:pt x="1637" y="0"/>
                    <a:pt x="961" y="732"/>
                    <a:pt x="516" y="1769"/>
                  </a:cubicBezTo>
                  <a:cubicBezTo>
                    <a:pt x="19" y="2932"/>
                    <a:pt x="0" y="4040"/>
                    <a:pt x="474" y="4243"/>
                  </a:cubicBezTo>
                  <a:cubicBezTo>
                    <a:pt x="525" y="4265"/>
                    <a:pt x="579" y="4276"/>
                    <a:pt x="636" y="4276"/>
                  </a:cubicBezTo>
                  <a:cubicBezTo>
                    <a:pt x="1112" y="4276"/>
                    <a:pt x="1789" y="3543"/>
                    <a:pt x="2235" y="2506"/>
                  </a:cubicBezTo>
                  <a:cubicBezTo>
                    <a:pt x="2732" y="1342"/>
                    <a:pt x="2751" y="236"/>
                    <a:pt x="2277" y="32"/>
                  </a:cubicBezTo>
                  <a:cubicBezTo>
                    <a:pt x="2226" y="11"/>
                    <a:pt x="2172" y="0"/>
                    <a:pt x="2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672;p39"/>
            <p:cNvSpPr/>
            <p:nvPr/>
          </p:nvSpPr>
          <p:spPr>
            <a:xfrm>
              <a:off x="4009213" y="681850"/>
              <a:ext cx="137925" cy="154700"/>
            </a:xfrm>
            <a:custGeom>
              <a:avLst/>
              <a:gdLst/>
              <a:ahLst/>
              <a:cxnLst/>
              <a:rect l="l" t="t" r="r" b="b"/>
              <a:pathLst>
                <a:path w="5517" h="6188" extrusionOk="0">
                  <a:moveTo>
                    <a:pt x="3466" y="0"/>
                  </a:moveTo>
                  <a:cubicBezTo>
                    <a:pt x="1332" y="390"/>
                    <a:pt x="0" y="4244"/>
                    <a:pt x="853" y="5814"/>
                  </a:cubicBezTo>
                  <a:lnTo>
                    <a:pt x="906" y="5861"/>
                  </a:lnTo>
                  <a:cubicBezTo>
                    <a:pt x="906" y="5861"/>
                    <a:pt x="1478" y="6187"/>
                    <a:pt x="2133" y="6187"/>
                  </a:cubicBezTo>
                  <a:cubicBezTo>
                    <a:pt x="2618" y="6187"/>
                    <a:pt x="3149" y="6009"/>
                    <a:pt x="3527" y="5386"/>
                  </a:cubicBezTo>
                  <a:cubicBezTo>
                    <a:pt x="3527" y="5386"/>
                    <a:pt x="2989" y="3944"/>
                    <a:pt x="4749" y="2377"/>
                  </a:cubicBezTo>
                  <a:cubicBezTo>
                    <a:pt x="4749" y="2377"/>
                    <a:pt x="5516" y="779"/>
                    <a:pt x="3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673;p39"/>
            <p:cNvSpPr/>
            <p:nvPr/>
          </p:nvSpPr>
          <p:spPr>
            <a:xfrm>
              <a:off x="3941313" y="710075"/>
              <a:ext cx="110250" cy="54075"/>
            </a:xfrm>
            <a:custGeom>
              <a:avLst/>
              <a:gdLst/>
              <a:ahLst/>
              <a:cxnLst/>
              <a:rect l="l" t="t" r="r" b="b"/>
              <a:pathLst>
                <a:path w="4410" h="2163" extrusionOk="0">
                  <a:moveTo>
                    <a:pt x="1" y="1"/>
                  </a:moveTo>
                  <a:lnTo>
                    <a:pt x="4149" y="2162"/>
                  </a:lnTo>
                  <a:cubicBezTo>
                    <a:pt x="4149" y="2162"/>
                    <a:pt x="4255" y="1711"/>
                    <a:pt x="4408" y="1559"/>
                  </a:cubicBezTo>
                  <a:lnTo>
                    <a:pt x="4408" y="1559"/>
                  </a:lnTo>
                  <a:lnTo>
                    <a:pt x="4409" y="1560"/>
                  </a:lnTo>
                  <a:lnTo>
                    <a:pt x="4409" y="1558"/>
                  </a:lnTo>
                  <a:cubicBezTo>
                    <a:pt x="4409" y="1558"/>
                    <a:pt x="4408" y="1559"/>
                    <a:pt x="4408" y="1559"/>
                  </a:cubicBezTo>
                  <a:lnTo>
                    <a:pt x="4408" y="15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674;p39"/>
            <p:cNvSpPr/>
            <p:nvPr/>
          </p:nvSpPr>
          <p:spPr>
            <a:xfrm>
              <a:off x="4012088" y="683675"/>
              <a:ext cx="137950" cy="154725"/>
            </a:xfrm>
            <a:custGeom>
              <a:avLst/>
              <a:gdLst/>
              <a:ahLst/>
              <a:cxnLst/>
              <a:rect l="l" t="t" r="r" b="b"/>
              <a:pathLst>
                <a:path w="5518" h="6189" extrusionOk="0">
                  <a:moveTo>
                    <a:pt x="3465" y="1"/>
                  </a:moveTo>
                  <a:cubicBezTo>
                    <a:pt x="1333" y="390"/>
                    <a:pt x="1" y="4245"/>
                    <a:pt x="852" y="5814"/>
                  </a:cubicBezTo>
                  <a:lnTo>
                    <a:pt x="905" y="5863"/>
                  </a:lnTo>
                  <a:cubicBezTo>
                    <a:pt x="905" y="5863"/>
                    <a:pt x="1477" y="6188"/>
                    <a:pt x="2132" y="6188"/>
                  </a:cubicBezTo>
                  <a:cubicBezTo>
                    <a:pt x="2617" y="6188"/>
                    <a:pt x="3148" y="6010"/>
                    <a:pt x="3527" y="5387"/>
                  </a:cubicBezTo>
                  <a:cubicBezTo>
                    <a:pt x="3527" y="5387"/>
                    <a:pt x="2990" y="3944"/>
                    <a:pt x="4750" y="2379"/>
                  </a:cubicBezTo>
                  <a:cubicBezTo>
                    <a:pt x="4750" y="2379"/>
                    <a:pt x="5517" y="782"/>
                    <a:pt x="34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675;p39"/>
            <p:cNvSpPr/>
            <p:nvPr/>
          </p:nvSpPr>
          <p:spPr>
            <a:xfrm>
              <a:off x="4089763" y="743150"/>
              <a:ext cx="41100" cy="75200"/>
            </a:xfrm>
            <a:custGeom>
              <a:avLst/>
              <a:gdLst/>
              <a:ahLst/>
              <a:cxnLst/>
              <a:rect l="l" t="t" r="r" b="b"/>
              <a:pathLst>
                <a:path w="1644" h="3008" extrusionOk="0">
                  <a:moveTo>
                    <a:pt x="1643" y="0"/>
                  </a:moveTo>
                  <a:cubicBezTo>
                    <a:pt x="988" y="100"/>
                    <a:pt x="132" y="1310"/>
                    <a:pt x="188" y="2097"/>
                  </a:cubicBezTo>
                  <a:cubicBezTo>
                    <a:pt x="246" y="2914"/>
                    <a:pt x="421" y="3008"/>
                    <a:pt x="421" y="3008"/>
                  </a:cubicBezTo>
                  <a:cubicBezTo>
                    <a:pt x="0" y="1157"/>
                    <a:pt x="1643" y="0"/>
                    <a:pt x="16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676;p39"/>
            <p:cNvSpPr/>
            <p:nvPr/>
          </p:nvSpPr>
          <p:spPr>
            <a:xfrm>
              <a:off x="4188738" y="766275"/>
              <a:ext cx="26700" cy="24850"/>
            </a:xfrm>
            <a:custGeom>
              <a:avLst/>
              <a:gdLst/>
              <a:ahLst/>
              <a:cxnLst/>
              <a:rect l="l" t="t" r="r" b="b"/>
              <a:pathLst>
                <a:path w="1068" h="994" extrusionOk="0">
                  <a:moveTo>
                    <a:pt x="686" y="1"/>
                  </a:moveTo>
                  <a:cubicBezTo>
                    <a:pt x="547" y="1"/>
                    <a:pt x="424" y="79"/>
                    <a:pt x="332" y="149"/>
                  </a:cubicBezTo>
                  <a:cubicBezTo>
                    <a:pt x="199" y="250"/>
                    <a:pt x="93" y="374"/>
                    <a:pt x="0" y="509"/>
                  </a:cubicBezTo>
                  <a:cubicBezTo>
                    <a:pt x="133" y="415"/>
                    <a:pt x="255" y="312"/>
                    <a:pt x="390" y="235"/>
                  </a:cubicBezTo>
                  <a:cubicBezTo>
                    <a:pt x="483" y="178"/>
                    <a:pt x="589" y="130"/>
                    <a:pt x="679" y="130"/>
                  </a:cubicBezTo>
                  <a:cubicBezTo>
                    <a:pt x="714" y="130"/>
                    <a:pt x="746" y="137"/>
                    <a:pt x="773" y="153"/>
                  </a:cubicBezTo>
                  <a:cubicBezTo>
                    <a:pt x="878" y="211"/>
                    <a:pt x="928" y="371"/>
                    <a:pt x="955" y="520"/>
                  </a:cubicBezTo>
                  <a:cubicBezTo>
                    <a:pt x="983" y="673"/>
                    <a:pt x="992" y="833"/>
                    <a:pt x="1005" y="994"/>
                  </a:cubicBezTo>
                  <a:cubicBezTo>
                    <a:pt x="1049" y="837"/>
                    <a:pt x="1068" y="675"/>
                    <a:pt x="1058" y="507"/>
                  </a:cubicBezTo>
                  <a:cubicBezTo>
                    <a:pt x="1047" y="348"/>
                    <a:pt x="1014" y="157"/>
                    <a:pt x="841" y="35"/>
                  </a:cubicBezTo>
                  <a:cubicBezTo>
                    <a:pt x="787" y="11"/>
                    <a:pt x="736" y="1"/>
                    <a:pt x="6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677;p39"/>
            <p:cNvSpPr/>
            <p:nvPr/>
          </p:nvSpPr>
          <p:spPr>
            <a:xfrm>
              <a:off x="4130513" y="749250"/>
              <a:ext cx="43875" cy="20825"/>
            </a:xfrm>
            <a:custGeom>
              <a:avLst/>
              <a:gdLst/>
              <a:ahLst/>
              <a:cxnLst/>
              <a:rect l="l" t="t" r="r" b="b"/>
              <a:pathLst>
                <a:path w="1755" h="833" extrusionOk="0">
                  <a:moveTo>
                    <a:pt x="1" y="0"/>
                  </a:moveTo>
                  <a:lnTo>
                    <a:pt x="1" y="0"/>
                  </a:lnTo>
                  <a:cubicBezTo>
                    <a:pt x="268" y="190"/>
                    <a:pt x="559" y="332"/>
                    <a:pt x="849" y="478"/>
                  </a:cubicBezTo>
                  <a:cubicBezTo>
                    <a:pt x="1145" y="609"/>
                    <a:pt x="1437" y="745"/>
                    <a:pt x="1753" y="833"/>
                  </a:cubicBezTo>
                  <a:lnTo>
                    <a:pt x="1755" y="833"/>
                  </a:lnTo>
                  <a:cubicBezTo>
                    <a:pt x="1486" y="642"/>
                    <a:pt x="1196" y="500"/>
                    <a:pt x="907" y="354"/>
                  </a:cubicBezTo>
                  <a:cubicBezTo>
                    <a:pt x="611" y="223"/>
                    <a:pt x="318" y="8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678;p39"/>
            <p:cNvSpPr/>
            <p:nvPr/>
          </p:nvSpPr>
          <p:spPr>
            <a:xfrm>
              <a:off x="4096013" y="690325"/>
              <a:ext cx="32850" cy="50225"/>
            </a:xfrm>
            <a:custGeom>
              <a:avLst/>
              <a:gdLst/>
              <a:ahLst/>
              <a:cxnLst/>
              <a:rect l="l" t="t" r="r" b="b"/>
              <a:pathLst>
                <a:path w="1314" h="2009" extrusionOk="0">
                  <a:moveTo>
                    <a:pt x="1" y="1"/>
                  </a:moveTo>
                  <a:lnTo>
                    <a:pt x="1" y="1"/>
                  </a:lnTo>
                  <a:cubicBezTo>
                    <a:pt x="190" y="112"/>
                    <a:pt x="371" y="231"/>
                    <a:pt x="540" y="364"/>
                  </a:cubicBezTo>
                  <a:cubicBezTo>
                    <a:pt x="706" y="498"/>
                    <a:pt x="869" y="641"/>
                    <a:pt x="983" y="816"/>
                  </a:cubicBezTo>
                  <a:cubicBezTo>
                    <a:pt x="1108" y="982"/>
                    <a:pt x="1185" y="1179"/>
                    <a:pt x="1204" y="1384"/>
                  </a:cubicBezTo>
                  <a:cubicBezTo>
                    <a:pt x="1231" y="1594"/>
                    <a:pt x="1155" y="1800"/>
                    <a:pt x="1088" y="2008"/>
                  </a:cubicBezTo>
                  <a:cubicBezTo>
                    <a:pt x="1205" y="1827"/>
                    <a:pt x="1313" y="1617"/>
                    <a:pt x="1309" y="1381"/>
                  </a:cubicBezTo>
                  <a:cubicBezTo>
                    <a:pt x="1312" y="1149"/>
                    <a:pt x="1223" y="924"/>
                    <a:pt x="1094" y="736"/>
                  </a:cubicBezTo>
                  <a:cubicBezTo>
                    <a:pt x="960" y="552"/>
                    <a:pt x="788" y="400"/>
                    <a:pt x="601" y="279"/>
                  </a:cubicBezTo>
                  <a:cubicBezTo>
                    <a:pt x="414" y="159"/>
                    <a:pt x="213" y="6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5" name="Google Shape;3575;p38"/>
          <p:cNvSpPr/>
          <p:nvPr/>
        </p:nvSpPr>
        <p:spPr>
          <a:xfrm>
            <a:off x="7181688" y="666106"/>
            <a:ext cx="1186800" cy="11868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dist="47625" dir="282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6" name="Google Shape;3576;p38"/>
          <p:cNvSpPr txBox="1">
            <a:spLocks noGrp="1"/>
          </p:cNvSpPr>
          <p:nvPr>
            <p:ph type="title"/>
          </p:nvPr>
        </p:nvSpPr>
        <p:spPr>
          <a:xfrm flipH="1">
            <a:off x="1218475" y="2014950"/>
            <a:ext cx="7212300" cy="9320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Bibliografía:</a:t>
            </a:r>
            <a:r>
              <a:rPr lang="en" dirty="0" smtClean="0"/>
              <a:t/>
            </a:r>
            <a:br>
              <a:rPr lang="en" dirty="0" smtClean="0"/>
            </a:br>
            <a:endParaRPr dirty="0"/>
          </a:p>
        </p:txBody>
      </p:sp>
      <p:sp>
        <p:nvSpPr>
          <p:cNvPr id="3577" name="Google Shape;3577;p38"/>
          <p:cNvSpPr txBox="1">
            <a:spLocks noGrp="1"/>
          </p:cNvSpPr>
          <p:nvPr>
            <p:ph type="subTitle" idx="1"/>
          </p:nvPr>
        </p:nvSpPr>
        <p:spPr>
          <a:xfrm flipH="1">
            <a:off x="465826" y="2855305"/>
            <a:ext cx="8678174" cy="6610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Unbounded" panose="020B0604020202020204" charset="0"/>
              </a:rPr>
              <a:t>PEREZ MONTIEL HECTOR, FISICA GENERAL. ED. PUBLICACIONES CULTURALES.</a:t>
            </a:r>
            <a:endParaRPr dirty="0">
              <a:latin typeface="Unbounded" panose="020B0604020202020204" charset="0"/>
            </a:endParaRPr>
          </a:p>
        </p:txBody>
      </p:sp>
      <p:sp>
        <p:nvSpPr>
          <p:cNvPr id="3578" name="Google Shape;3578;p38"/>
          <p:cNvSpPr txBox="1">
            <a:spLocks noGrp="1"/>
          </p:cNvSpPr>
          <p:nvPr>
            <p:ph type="title" idx="2"/>
          </p:nvPr>
        </p:nvSpPr>
        <p:spPr>
          <a:xfrm flipH="1">
            <a:off x="7126200" y="818020"/>
            <a:ext cx="12978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3579" name="Google Shape;3579;p38"/>
          <p:cNvGrpSpPr/>
          <p:nvPr/>
        </p:nvGrpSpPr>
        <p:grpSpPr>
          <a:xfrm>
            <a:off x="4826933" y="1107082"/>
            <a:ext cx="1186790" cy="442957"/>
            <a:chOff x="6382900" y="4748400"/>
            <a:chExt cx="909000" cy="339275"/>
          </a:xfrm>
        </p:grpSpPr>
        <p:sp>
          <p:nvSpPr>
            <p:cNvPr id="3580" name="Google Shape;3580;p38"/>
            <p:cNvSpPr/>
            <p:nvPr/>
          </p:nvSpPr>
          <p:spPr>
            <a:xfrm>
              <a:off x="6382900" y="4767575"/>
              <a:ext cx="39350" cy="306875"/>
            </a:xfrm>
            <a:custGeom>
              <a:avLst/>
              <a:gdLst/>
              <a:ahLst/>
              <a:cxnLst/>
              <a:rect l="l" t="t" r="r" b="b"/>
              <a:pathLst>
                <a:path w="1574" h="12275" extrusionOk="0">
                  <a:moveTo>
                    <a:pt x="1428" y="1"/>
                  </a:moveTo>
                  <a:cubicBezTo>
                    <a:pt x="1391" y="1"/>
                    <a:pt x="1355" y="26"/>
                    <a:pt x="1352" y="74"/>
                  </a:cubicBezTo>
                  <a:cubicBezTo>
                    <a:pt x="1321" y="475"/>
                    <a:pt x="1315" y="877"/>
                    <a:pt x="1309" y="1278"/>
                  </a:cubicBezTo>
                  <a:cubicBezTo>
                    <a:pt x="1303" y="1683"/>
                    <a:pt x="1294" y="2088"/>
                    <a:pt x="1288" y="2492"/>
                  </a:cubicBezTo>
                  <a:cubicBezTo>
                    <a:pt x="1276" y="3293"/>
                    <a:pt x="1270" y="4095"/>
                    <a:pt x="1262" y="4896"/>
                  </a:cubicBezTo>
                  <a:cubicBezTo>
                    <a:pt x="1253" y="5701"/>
                    <a:pt x="1245" y="6507"/>
                    <a:pt x="1239" y="7312"/>
                  </a:cubicBezTo>
                  <a:cubicBezTo>
                    <a:pt x="1233" y="8117"/>
                    <a:pt x="1239" y="8861"/>
                    <a:pt x="1210" y="9635"/>
                  </a:cubicBezTo>
                  <a:cubicBezTo>
                    <a:pt x="1191" y="10169"/>
                    <a:pt x="1147" y="10694"/>
                    <a:pt x="1040" y="11210"/>
                  </a:cubicBezTo>
                  <a:lnTo>
                    <a:pt x="1040" y="11210"/>
                  </a:lnTo>
                  <a:cubicBezTo>
                    <a:pt x="957" y="10533"/>
                    <a:pt x="875" y="9856"/>
                    <a:pt x="789" y="9179"/>
                  </a:cubicBezTo>
                  <a:cubicBezTo>
                    <a:pt x="725" y="8686"/>
                    <a:pt x="664" y="8193"/>
                    <a:pt x="596" y="7698"/>
                  </a:cubicBezTo>
                  <a:cubicBezTo>
                    <a:pt x="530" y="7219"/>
                    <a:pt x="458" y="6739"/>
                    <a:pt x="395" y="6258"/>
                  </a:cubicBezTo>
                  <a:cubicBezTo>
                    <a:pt x="321" y="5709"/>
                    <a:pt x="247" y="5161"/>
                    <a:pt x="173" y="4612"/>
                  </a:cubicBezTo>
                  <a:cubicBezTo>
                    <a:pt x="167" y="4567"/>
                    <a:pt x="140" y="4528"/>
                    <a:pt x="88" y="4528"/>
                  </a:cubicBezTo>
                  <a:cubicBezTo>
                    <a:pt x="47" y="4528"/>
                    <a:pt x="0" y="4567"/>
                    <a:pt x="4" y="4612"/>
                  </a:cubicBezTo>
                  <a:cubicBezTo>
                    <a:pt x="105" y="5586"/>
                    <a:pt x="197" y="6560"/>
                    <a:pt x="294" y="7534"/>
                  </a:cubicBezTo>
                  <a:cubicBezTo>
                    <a:pt x="390" y="8508"/>
                    <a:pt x="497" y="9481"/>
                    <a:pt x="608" y="10455"/>
                  </a:cubicBezTo>
                  <a:cubicBezTo>
                    <a:pt x="672" y="11004"/>
                    <a:pt x="734" y="11552"/>
                    <a:pt x="797" y="12101"/>
                  </a:cubicBezTo>
                  <a:cubicBezTo>
                    <a:pt x="808" y="12187"/>
                    <a:pt x="857" y="12263"/>
                    <a:pt x="949" y="12273"/>
                  </a:cubicBezTo>
                  <a:cubicBezTo>
                    <a:pt x="957" y="12274"/>
                    <a:pt x="965" y="12275"/>
                    <a:pt x="972" y="12275"/>
                  </a:cubicBezTo>
                  <a:cubicBezTo>
                    <a:pt x="1053" y="12275"/>
                    <a:pt x="1112" y="12225"/>
                    <a:pt x="1142" y="12148"/>
                  </a:cubicBezTo>
                  <a:cubicBezTo>
                    <a:pt x="1403" y="11450"/>
                    <a:pt x="1498" y="10698"/>
                    <a:pt x="1535" y="9956"/>
                  </a:cubicBezTo>
                  <a:cubicBezTo>
                    <a:pt x="1574" y="9184"/>
                    <a:pt x="1557" y="8409"/>
                    <a:pt x="1557" y="7637"/>
                  </a:cubicBezTo>
                  <a:cubicBezTo>
                    <a:pt x="1557" y="6831"/>
                    <a:pt x="1557" y="6026"/>
                    <a:pt x="1555" y="5221"/>
                  </a:cubicBezTo>
                  <a:cubicBezTo>
                    <a:pt x="1553" y="4415"/>
                    <a:pt x="1555" y="3610"/>
                    <a:pt x="1549" y="2805"/>
                  </a:cubicBezTo>
                  <a:cubicBezTo>
                    <a:pt x="1541" y="1995"/>
                    <a:pt x="1537" y="1186"/>
                    <a:pt x="1518" y="376"/>
                  </a:cubicBezTo>
                  <a:cubicBezTo>
                    <a:pt x="1516" y="276"/>
                    <a:pt x="1508" y="175"/>
                    <a:pt x="1502" y="74"/>
                  </a:cubicBezTo>
                  <a:cubicBezTo>
                    <a:pt x="1499" y="25"/>
                    <a:pt x="1463" y="1"/>
                    <a:pt x="1428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38"/>
            <p:cNvSpPr/>
            <p:nvPr/>
          </p:nvSpPr>
          <p:spPr>
            <a:xfrm>
              <a:off x="6499575" y="4933150"/>
              <a:ext cx="139575" cy="7825"/>
            </a:xfrm>
            <a:custGeom>
              <a:avLst/>
              <a:gdLst/>
              <a:ahLst/>
              <a:cxnLst/>
              <a:rect l="l" t="t" r="r" b="b"/>
              <a:pathLst>
                <a:path w="5583" h="313" extrusionOk="0">
                  <a:moveTo>
                    <a:pt x="3566" y="0"/>
                  </a:moveTo>
                  <a:cubicBezTo>
                    <a:pt x="3501" y="0"/>
                    <a:pt x="3437" y="0"/>
                    <a:pt x="3372" y="1"/>
                  </a:cubicBezTo>
                  <a:cubicBezTo>
                    <a:pt x="3019" y="3"/>
                    <a:pt x="2674" y="3"/>
                    <a:pt x="2326" y="9"/>
                  </a:cubicBezTo>
                  <a:cubicBezTo>
                    <a:pt x="1973" y="15"/>
                    <a:pt x="1622" y="21"/>
                    <a:pt x="1270" y="27"/>
                  </a:cubicBezTo>
                  <a:cubicBezTo>
                    <a:pt x="1071" y="29"/>
                    <a:pt x="876" y="40"/>
                    <a:pt x="677" y="46"/>
                  </a:cubicBezTo>
                  <a:cubicBezTo>
                    <a:pt x="632" y="48"/>
                    <a:pt x="584" y="50"/>
                    <a:pt x="537" y="52"/>
                  </a:cubicBezTo>
                  <a:cubicBezTo>
                    <a:pt x="506" y="52"/>
                    <a:pt x="477" y="60"/>
                    <a:pt x="447" y="62"/>
                  </a:cubicBezTo>
                  <a:lnTo>
                    <a:pt x="430" y="62"/>
                  </a:lnTo>
                  <a:lnTo>
                    <a:pt x="387" y="64"/>
                  </a:lnTo>
                  <a:lnTo>
                    <a:pt x="85" y="75"/>
                  </a:lnTo>
                  <a:cubicBezTo>
                    <a:pt x="42" y="77"/>
                    <a:pt x="1" y="112"/>
                    <a:pt x="3" y="157"/>
                  </a:cubicBezTo>
                  <a:cubicBezTo>
                    <a:pt x="5" y="202"/>
                    <a:pt x="40" y="237"/>
                    <a:pt x="85" y="237"/>
                  </a:cubicBezTo>
                  <a:lnTo>
                    <a:pt x="354" y="247"/>
                  </a:lnTo>
                  <a:lnTo>
                    <a:pt x="420" y="249"/>
                  </a:lnTo>
                  <a:cubicBezTo>
                    <a:pt x="430" y="251"/>
                    <a:pt x="440" y="251"/>
                    <a:pt x="451" y="251"/>
                  </a:cubicBezTo>
                  <a:cubicBezTo>
                    <a:pt x="448" y="251"/>
                    <a:pt x="447" y="251"/>
                    <a:pt x="447" y="251"/>
                  </a:cubicBezTo>
                  <a:lnTo>
                    <a:pt x="447" y="251"/>
                  </a:lnTo>
                  <a:cubicBezTo>
                    <a:pt x="448" y="251"/>
                    <a:pt x="469" y="253"/>
                    <a:pt x="467" y="253"/>
                  </a:cubicBezTo>
                  <a:cubicBezTo>
                    <a:pt x="517" y="262"/>
                    <a:pt x="564" y="262"/>
                    <a:pt x="613" y="264"/>
                  </a:cubicBezTo>
                  <a:lnTo>
                    <a:pt x="882" y="272"/>
                  </a:lnTo>
                  <a:cubicBezTo>
                    <a:pt x="968" y="276"/>
                    <a:pt x="1055" y="282"/>
                    <a:pt x="1141" y="284"/>
                  </a:cubicBezTo>
                  <a:cubicBezTo>
                    <a:pt x="1492" y="290"/>
                    <a:pt x="1846" y="297"/>
                    <a:pt x="2197" y="303"/>
                  </a:cubicBezTo>
                  <a:cubicBezTo>
                    <a:pt x="2615" y="309"/>
                    <a:pt x="3033" y="313"/>
                    <a:pt x="3450" y="313"/>
                  </a:cubicBezTo>
                  <a:cubicBezTo>
                    <a:pt x="3733" y="313"/>
                    <a:pt x="4016" y="311"/>
                    <a:pt x="4299" y="307"/>
                  </a:cubicBezTo>
                  <a:lnTo>
                    <a:pt x="4588" y="305"/>
                  </a:lnTo>
                  <a:cubicBezTo>
                    <a:pt x="4640" y="303"/>
                    <a:pt x="4689" y="294"/>
                    <a:pt x="4740" y="290"/>
                  </a:cubicBezTo>
                  <a:cubicBezTo>
                    <a:pt x="4790" y="288"/>
                    <a:pt x="4841" y="288"/>
                    <a:pt x="4890" y="286"/>
                  </a:cubicBezTo>
                  <a:cubicBezTo>
                    <a:pt x="4987" y="284"/>
                    <a:pt x="5084" y="280"/>
                    <a:pt x="5182" y="278"/>
                  </a:cubicBezTo>
                  <a:cubicBezTo>
                    <a:pt x="5231" y="276"/>
                    <a:pt x="5283" y="278"/>
                    <a:pt x="5332" y="272"/>
                  </a:cubicBezTo>
                  <a:lnTo>
                    <a:pt x="5482" y="253"/>
                  </a:lnTo>
                  <a:cubicBezTo>
                    <a:pt x="5533" y="247"/>
                    <a:pt x="5583" y="212"/>
                    <a:pt x="5581" y="157"/>
                  </a:cubicBezTo>
                  <a:cubicBezTo>
                    <a:pt x="5577" y="99"/>
                    <a:pt x="5538" y="66"/>
                    <a:pt x="5482" y="60"/>
                  </a:cubicBezTo>
                  <a:lnTo>
                    <a:pt x="5355" y="44"/>
                  </a:lnTo>
                  <a:cubicBezTo>
                    <a:pt x="5307" y="38"/>
                    <a:pt x="5260" y="38"/>
                    <a:pt x="5213" y="36"/>
                  </a:cubicBezTo>
                  <a:cubicBezTo>
                    <a:pt x="5127" y="34"/>
                    <a:pt x="5042" y="32"/>
                    <a:pt x="4956" y="27"/>
                  </a:cubicBezTo>
                  <a:cubicBezTo>
                    <a:pt x="4870" y="25"/>
                    <a:pt x="4775" y="27"/>
                    <a:pt x="4685" y="17"/>
                  </a:cubicBezTo>
                  <a:cubicBezTo>
                    <a:pt x="4597" y="7"/>
                    <a:pt x="4514" y="7"/>
                    <a:pt x="4428" y="7"/>
                  </a:cubicBezTo>
                  <a:cubicBezTo>
                    <a:pt x="4140" y="4"/>
                    <a:pt x="3852" y="0"/>
                    <a:pt x="3566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38"/>
            <p:cNvSpPr/>
            <p:nvPr/>
          </p:nvSpPr>
          <p:spPr>
            <a:xfrm>
              <a:off x="6663175" y="4935975"/>
              <a:ext cx="2800" cy="2175"/>
            </a:xfrm>
            <a:custGeom>
              <a:avLst/>
              <a:gdLst/>
              <a:ahLst/>
              <a:cxnLst/>
              <a:rect l="l" t="t" r="r" b="b"/>
              <a:pathLst>
                <a:path w="112" h="87" extrusionOk="0">
                  <a:moveTo>
                    <a:pt x="56" y="1"/>
                  </a:moveTo>
                  <a:cubicBezTo>
                    <a:pt x="0" y="1"/>
                    <a:pt x="0" y="87"/>
                    <a:pt x="56" y="87"/>
                  </a:cubicBezTo>
                  <a:cubicBezTo>
                    <a:pt x="111" y="87"/>
                    <a:pt x="111" y="1"/>
                    <a:pt x="56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38"/>
            <p:cNvSpPr/>
            <p:nvPr/>
          </p:nvSpPr>
          <p:spPr>
            <a:xfrm>
              <a:off x="6551100" y="4807750"/>
              <a:ext cx="19275" cy="88300"/>
            </a:xfrm>
            <a:custGeom>
              <a:avLst/>
              <a:gdLst/>
              <a:ahLst/>
              <a:cxnLst/>
              <a:rect l="l" t="t" r="r" b="b"/>
              <a:pathLst>
                <a:path w="771" h="3532" extrusionOk="0">
                  <a:moveTo>
                    <a:pt x="178" y="1932"/>
                  </a:moveTo>
                  <a:cubicBezTo>
                    <a:pt x="178" y="1932"/>
                    <a:pt x="178" y="1933"/>
                    <a:pt x="177" y="1938"/>
                  </a:cubicBezTo>
                  <a:lnTo>
                    <a:pt x="177" y="1938"/>
                  </a:lnTo>
                  <a:cubicBezTo>
                    <a:pt x="178" y="1935"/>
                    <a:pt x="178" y="1932"/>
                    <a:pt x="178" y="1932"/>
                  </a:cubicBezTo>
                  <a:close/>
                  <a:moveTo>
                    <a:pt x="637" y="1"/>
                  </a:moveTo>
                  <a:cubicBezTo>
                    <a:pt x="628" y="1"/>
                    <a:pt x="618" y="2"/>
                    <a:pt x="609" y="4"/>
                  </a:cubicBezTo>
                  <a:cubicBezTo>
                    <a:pt x="586" y="10"/>
                    <a:pt x="555" y="31"/>
                    <a:pt x="545" y="53"/>
                  </a:cubicBezTo>
                  <a:cubicBezTo>
                    <a:pt x="385" y="388"/>
                    <a:pt x="259" y="737"/>
                    <a:pt x="169" y="1095"/>
                  </a:cubicBezTo>
                  <a:cubicBezTo>
                    <a:pt x="81" y="1454"/>
                    <a:pt x="25" y="1824"/>
                    <a:pt x="9" y="2194"/>
                  </a:cubicBezTo>
                  <a:cubicBezTo>
                    <a:pt x="0" y="2397"/>
                    <a:pt x="2" y="2603"/>
                    <a:pt x="15" y="2808"/>
                  </a:cubicBezTo>
                  <a:cubicBezTo>
                    <a:pt x="17" y="2838"/>
                    <a:pt x="40" y="2866"/>
                    <a:pt x="71" y="2866"/>
                  </a:cubicBezTo>
                  <a:cubicBezTo>
                    <a:pt x="72" y="2866"/>
                    <a:pt x="73" y="2866"/>
                    <a:pt x="74" y="2866"/>
                  </a:cubicBezTo>
                  <a:cubicBezTo>
                    <a:pt x="105" y="2866"/>
                    <a:pt x="134" y="2841"/>
                    <a:pt x="132" y="2808"/>
                  </a:cubicBezTo>
                  <a:cubicBezTo>
                    <a:pt x="128" y="2652"/>
                    <a:pt x="130" y="2498"/>
                    <a:pt x="140" y="2342"/>
                  </a:cubicBezTo>
                  <a:cubicBezTo>
                    <a:pt x="144" y="2264"/>
                    <a:pt x="150" y="2188"/>
                    <a:pt x="159" y="2110"/>
                  </a:cubicBezTo>
                  <a:cubicBezTo>
                    <a:pt x="163" y="2073"/>
                    <a:pt x="167" y="2034"/>
                    <a:pt x="171" y="1997"/>
                  </a:cubicBezTo>
                  <a:cubicBezTo>
                    <a:pt x="173" y="1980"/>
                    <a:pt x="175" y="1962"/>
                    <a:pt x="177" y="1943"/>
                  </a:cubicBezTo>
                  <a:cubicBezTo>
                    <a:pt x="177" y="1943"/>
                    <a:pt x="177" y="1942"/>
                    <a:pt x="177" y="1941"/>
                  </a:cubicBezTo>
                  <a:lnTo>
                    <a:pt x="177" y="1941"/>
                  </a:lnTo>
                  <a:cubicBezTo>
                    <a:pt x="179" y="1937"/>
                    <a:pt x="179" y="1933"/>
                    <a:pt x="179" y="1929"/>
                  </a:cubicBezTo>
                  <a:lnTo>
                    <a:pt x="183" y="1896"/>
                  </a:lnTo>
                  <a:cubicBezTo>
                    <a:pt x="228" y="1592"/>
                    <a:pt x="294" y="1292"/>
                    <a:pt x="387" y="998"/>
                  </a:cubicBezTo>
                  <a:cubicBezTo>
                    <a:pt x="425" y="875"/>
                    <a:pt x="467" y="753"/>
                    <a:pt x="515" y="634"/>
                  </a:cubicBezTo>
                  <a:lnTo>
                    <a:pt x="515" y="634"/>
                  </a:lnTo>
                  <a:cubicBezTo>
                    <a:pt x="514" y="673"/>
                    <a:pt x="514" y="712"/>
                    <a:pt x="514" y="752"/>
                  </a:cubicBezTo>
                  <a:cubicBezTo>
                    <a:pt x="512" y="965"/>
                    <a:pt x="510" y="1181"/>
                    <a:pt x="508" y="1395"/>
                  </a:cubicBezTo>
                  <a:cubicBezTo>
                    <a:pt x="504" y="1822"/>
                    <a:pt x="500" y="2249"/>
                    <a:pt x="496" y="2677"/>
                  </a:cubicBezTo>
                  <a:cubicBezTo>
                    <a:pt x="496" y="2917"/>
                    <a:pt x="489" y="3157"/>
                    <a:pt x="498" y="3398"/>
                  </a:cubicBezTo>
                  <a:cubicBezTo>
                    <a:pt x="500" y="3433"/>
                    <a:pt x="512" y="3468"/>
                    <a:pt x="537" y="3492"/>
                  </a:cubicBezTo>
                  <a:cubicBezTo>
                    <a:pt x="559" y="3515"/>
                    <a:pt x="596" y="3531"/>
                    <a:pt x="629" y="3531"/>
                  </a:cubicBezTo>
                  <a:cubicBezTo>
                    <a:pt x="703" y="3527"/>
                    <a:pt x="759" y="3474"/>
                    <a:pt x="763" y="3398"/>
                  </a:cubicBezTo>
                  <a:cubicBezTo>
                    <a:pt x="771" y="3184"/>
                    <a:pt x="767" y="2968"/>
                    <a:pt x="767" y="2755"/>
                  </a:cubicBezTo>
                  <a:cubicBezTo>
                    <a:pt x="767" y="2541"/>
                    <a:pt x="765" y="2325"/>
                    <a:pt x="765" y="2112"/>
                  </a:cubicBezTo>
                  <a:lnTo>
                    <a:pt x="759" y="830"/>
                  </a:lnTo>
                  <a:cubicBezTo>
                    <a:pt x="759" y="709"/>
                    <a:pt x="756" y="589"/>
                    <a:pt x="756" y="468"/>
                  </a:cubicBezTo>
                  <a:cubicBezTo>
                    <a:pt x="756" y="349"/>
                    <a:pt x="746" y="228"/>
                    <a:pt x="744" y="107"/>
                  </a:cubicBezTo>
                  <a:cubicBezTo>
                    <a:pt x="744" y="61"/>
                    <a:pt x="711" y="14"/>
                    <a:pt x="666" y="4"/>
                  </a:cubicBezTo>
                  <a:cubicBezTo>
                    <a:pt x="657" y="2"/>
                    <a:pt x="647" y="1"/>
                    <a:pt x="637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38"/>
            <p:cNvSpPr/>
            <p:nvPr/>
          </p:nvSpPr>
          <p:spPr>
            <a:xfrm>
              <a:off x="6549650" y="4987900"/>
              <a:ext cx="52625" cy="83925"/>
            </a:xfrm>
            <a:custGeom>
              <a:avLst/>
              <a:gdLst/>
              <a:ahLst/>
              <a:cxnLst/>
              <a:rect l="l" t="t" r="r" b="b"/>
              <a:pathLst>
                <a:path w="2105" h="3357" extrusionOk="0">
                  <a:moveTo>
                    <a:pt x="1738" y="1"/>
                  </a:moveTo>
                  <a:cubicBezTo>
                    <a:pt x="1736" y="1"/>
                    <a:pt x="1735" y="1"/>
                    <a:pt x="1733" y="1"/>
                  </a:cubicBezTo>
                  <a:cubicBezTo>
                    <a:pt x="1702" y="1"/>
                    <a:pt x="1667" y="11"/>
                    <a:pt x="1644" y="36"/>
                  </a:cubicBezTo>
                  <a:cubicBezTo>
                    <a:pt x="1624" y="58"/>
                    <a:pt x="1605" y="91"/>
                    <a:pt x="1610" y="122"/>
                  </a:cubicBezTo>
                  <a:cubicBezTo>
                    <a:pt x="1612" y="147"/>
                    <a:pt x="1610" y="169"/>
                    <a:pt x="1610" y="194"/>
                  </a:cubicBezTo>
                  <a:cubicBezTo>
                    <a:pt x="1610" y="218"/>
                    <a:pt x="1610" y="243"/>
                    <a:pt x="1610" y="270"/>
                  </a:cubicBezTo>
                  <a:cubicBezTo>
                    <a:pt x="1612" y="315"/>
                    <a:pt x="1618" y="362"/>
                    <a:pt x="1622" y="410"/>
                  </a:cubicBezTo>
                  <a:cubicBezTo>
                    <a:pt x="1632" y="506"/>
                    <a:pt x="1642" y="601"/>
                    <a:pt x="1651" y="697"/>
                  </a:cubicBezTo>
                  <a:cubicBezTo>
                    <a:pt x="1669" y="886"/>
                    <a:pt x="1688" y="1075"/>
                    <a:pt x="1704" y="1264"/>
                  </a:cubicBezTo>
                  <a:cubicBezTo>
                    <a:pt x="1739" y="1642"/>
                    <a:pt x="1772" y="2022"/>
                    <a:pt x="1803" y="2402"/>
                  </a:cubicBezTo>
                  <a:cubicBezTo>
                    <a:pt x="1808" y="2473"/>
                    <a:pt x="1814" y="2543"/>
                    <a:pt x="1819" y="2613"/>
                  </a:cubicBezTo>
                  <a:lnTo>
                    <a:pt x="1819" y="2613"/>
                  </a:lnTo>
                  <a:cubicBezTo>
                    <a:pt x="1796" y="2582"/>
                    <a:pt x="1772" y="2552"/>
                    <a:pt x="1747" y="2522"/>
                  </a:cubicBezTo>
                  <a:cubicBezTo>
                    <a:pt x="1638" y="2382"/>
                    <a:pt x="1525" y="2244"/>
                    <a:pt x="1410" y="2111"/>
                  </a:cubicBezTo>
                  <a:cubicBezTo>
                    <a:pt x="1295" y="1975"/>
                    <a:pt x="1176" y="1839"/>
                    <a:pt x="1055" y="1706"/>
                  </a:cubicBezTo>
                  <a:cubicBezTo>
                    <a:pt x="936" y="1574"/>
                    <a:pt x="812" y="1449"/>
                    <a:pt x="687" y="1324"/>
                  </a:cubicBezTo>
                  <a:cubicBezTo>
                    <a:pt x="545" y="1182"/>
                    <a:pt x="402" y="1044"/>
                    <a:pt x="256" y="909"/>
                  </a:cubicBezTo>
                  <a:cubicBezTo>
                    <a:pt x="227" y="881"/>
                    <a:pt x="191" y="867"/>
                    <a:pt x="154" y="867"/>
                  </a:cubicBezTo>
                  <a:cubicBezTo>
                    <a:pt x="136" y="867"/>
                    <a:pt x="117" y="870"/>
                    <a:pt x="100" y="878"/>
                  </a:cubicBezTo>
                  <a:cubicBezTo>
                    <a:pt x="44" y="901"/>
                    <a:pt x="11" y="952"/>
                    <a:pt x="11" y="1009"/>
                  </a:cubicBezTo>
                  <a:cubicBezTo>
                    <a:pt x="9" y="1266"/>
                    <a:pt x="7" y="1523"/>
                    <a:pt x="5" y="1780"/>
                  </a:cubicBezTo>
                  <a:cubicBezTo>
                    <a:pt x="3" y="1909"/>
                    <a:pt x="1" y="2039"/>
                    <a:pt x="1" y="2168"/>
                  </a:cubicBezTo>
                  <a:cubicBezTo>
                    <a:pt x="1" y="2298"/>
                    <a:pt x="1" y="2425"/>
                    <a:pt x="3" y="2552"/>
                  </a:cubicBezTo>
                  <a:cubicBezTo>
                    <a:pt x="3" y="2624"/>
                    <a:pt x="5" y="2698"/>
                    <a:pt x="5" y="2770"/>
                  </a:cubicBezTo>
                  <a:lnTo>
                    <a:pt x="7" y="2875"/>
                  </a:lnTo>
                  <a:cubicBezTo>
                    <a:pt x="9" y="2919"/>
                    <a:pt x="7" y="2966"/>
                    <a:pt x="13" y="3010"/>
                  </a:cubicBezTo>
                  <a:lnTo>
                    <a:pt x="13" y="3010"/>
                  </a:lnTo>
                  <a:lnTo>
                    <a:pt x="9" y="2982"/>
                  </a:lnTo>
                  <a:lnTo>
                    <a:pt x="9" y="2982"/>
                  </a:lnTo>
                  <a:cubicBezTo>
                    <a:pt x="15" y="3037"/>
                    <a:pt x="15" y="3093"/>
                    <a:pt x="24" y="3148"/>
                  </a:cubicBezTo>
                  <a:cubicBezTo>
                    <a:pt x="28" y="3175"/>
                    <a:pt x="34" y="3204"/>
                    <a:pt x="40" y="3230"/>
                  </a:cubicBezTo>
                  <a:cubicBezTo>
                    <a:pt x="44" y="3257"/>
                    <a:pt x="50" y="3282"/>
                    <a:pt x="54" y="3306"/>
                  </a:cubicBezTo>
                  <a:cubicBezTo>
                    <a:pt x="60" y="3340"/>
                    <a:pt x="90" y="3356"/>
                    <a:pt x="120" y="3356"/>
                  </a:cubicBezTo>
                  <a:cubicBezTo>
                    <a:pt x="150" y="3356"/>
                    <a:pt x="181" y="3339"/>
                    <a:pt x="188" y="3306"/>
                  </a:cubicBezTo>
                  <a:cubicBezTo>
                    <a:pt x="194" y="3282"/>
                    <a:pt x="198" y="3257"/>
                    <a:pt x="204" y="3232"/>
                  </a:cubicBezTo>
                  <a:cubicBezTo>
                    <a:pt x="210" y="3206"/>
                    <a:pt x="219" y="3177"/>
                    <a:pt x="223" y="3148"/>
                  </a:cubicBezTo>
                  <a:cubicBezTo>
                    <a:pt x="231" y="3093"/>
                    <a:pt x="235" y="3035"/>
                    <a:pt x="241" y="2980"/>
                  </a:cubicBezTo>
                  <a:lnTo>
                    <a:pt x="241" y="2980"/>
                  </a:lnTo>
                  <a:lnTo>
                    <a:pt x="240" y="2992"/>
                  </a:lnTo>
                  <a:lnTo>
                    <a:pt x="240" y="2992"/>
                  </a:lnTo>
                  <a:cubicBezTo>
                    <a:pt x="243" y="2958"/>
                    <a:pt x="244" y="2924"/>
                    <a:pt x="245" y="2891"/>
                  </a:cubicBezTo>
                  <a:cubicBezTo>
                    <a:pt x="247" y="2858"/>
                    <a:pt x="250" y="2828"/>
                    <a:pt x="250" y="2795"/>
                  </a:cubicBezTo>
                  <a:cubicBezTo>
                    <a:pt x="254" y="2729"/>
                    <a:pt x="256" y="2665"/>
                    <a:pt x="258" y="2600"/>
                  </a:cubicBezTo>
                  <a:cubicBezTo>
                    <a:pt x="264" y="2472"/>
                    <a:pt x="270" y="2343"/>
                    <a:pt x="272" y="2215"/>
                  </a:cubicBezTo>
                  <a:cubicBezTo>
                    <a:pt x="278" y="1959"/>
                    <a:pt x="282" y="1702"/>
                    <a:pt x="289" y="1443"/>
                  </a:cubicBezTo>
                  <a:cubicBezTo>
                    <a:pt x="289" y="1408"/>
                    <a:pt x="290" y="1373"/>
                    <a:pt x="290" y="1337"/>
                  </a:cubicBezTo>
                  <a:lnTo>
                    <a:pt x="290" y="1337"/>
                  </a:lnTo>
                  <a:cubicBezTo>
                    <a:pt x="339" y="1386"/>
                    <a:pt x="388" y="1435"/>
                    <a:pt x="436" y="1484"/>
                  </a:cubicBezTo>
                  <a:cubicBezTo>
                    <a:pt x="562" y="1611"/>
                    <a:pt x="681" y="1739"/>
                    <a:pt x="802" y="1868"/>
                  </a:cubicBezTo>
                  <a:cubicBezTo>
                    <a:pt x="1045" y="2127"/>
                    <a:pt x="1279" y="2392"/>
                    <a:pt x="1505" y="2667"/>
                  </a:cubicBezTo>
                  <a:cubicBezTo>
                    <a:pt x="1630" y="2821"/>
                    <a:pt x="1762" y="2976"/>
                    <a:pt x="1885" y="3134"/>
                  </a:cubicBezTo>
                  <a:lnTo>
                    <a:pt x="1912" y="3154"/>
                  </a:lnTo>
                  <a:lnTo>
                    <a:pt x="1942" y="3167"/>
                  </a:lnTo>
                  <a:cubicBezTo>
                    <a:pt x="1952" y="3170"/>
                    <a:pt x="1962" y="3171"/>
                    <a:pt x="1972" y="3171"/>
                  </a:cubicBezTo>
                  <a:cubicBezTo>
                    <a:pt x="1990" y="3171"/>
                    <a:pt x="2008" y="3167"/>
                    <a:pt x="2025" y="3160"/>
                  </a:cubicBezTo>
                  <a:cubicBezTo>
                    <a:pt x="2045" y="3150"/>
                    <a:pt x="2062" y="3138"/>
                    <a:pt x="2076" y="3121"/>
                  </a:cubicBezTo>
                  <a:cubicBezTo>
                    <a:pt x="2090" y="3101"/>
                    <a:pt x="2105" y="3070"/>
                    <a:pt x="2103" y="3043"/>
                  </a:cubicBezTo>
                  <a:cubicBezTo>
                    <a:pt x="2092" y="2949"/>
                    <a:pt x="2084" y="2852"/>
                    <a:pt x="2078" y="2756"/>
                  </a:cubicBezTo>
                  <a:cubicBezTo>
                    <a:pt x="2072" y="2661"/>
                    <a:pt x="2066" y="2565"/>
                    <a:pt x="2057" y="2470"/>
                  </a:cubicBezTo>
                  <a:cubicBezTo>
                    <a:pt x="2045" y="2279"/>
                    <a:pt x="2031" y="2090"/>
                    <a:pt x="2016" y="1901"/>
                  </a:cubicBezTo>
                  <a:cubicBezTo>
                    <a:pt x="1988" y="1521"/>
                    <a:pt x="1959" y="1143"/>
                    <a:pt x="1926" y="763"/>
                  </a:cubicBezTo>
                  <a:cubicBezTo>
                    <a:pt x="1918" y="656"/>
                    <a:pt x="1907" y="551"/>
                    <a:pt x="1899" y="444"/>
                  </a:cubicBezTo>
                  <a:cubicBezTo>
                    <a:pt x="1893" y="391"/>
                    <a:pt x="1889" y="338"/>
                    <a:pt x="1885" y="286"/>
                  </a:cubicBezTo>
                  <a:cubicBezTo>
                    <a:pt x="1881" y="249"/>
                    <a:pt x="1873" y="212"/>
                    <a:pt x="1866" y="177"/>
                  </a:cubicBezTo>
                  <a:cubicBezTo>
                    <a:pt x="1862" y="151"/>
                    <a:pt x="1858" y="122"/>
                    <a:pt x="1852" y="97"/>
                  </a:cubicBezTo>
                  <a:lnTo>
                    <a:pt x="1852" y="97"/>
                  </a:lnTo>
                  <a:lnTo>
                    <a:pt x="1856" y="130"/>
                  </a:lnTo>
                  <a:lnTo>
                    <a:pt x="1854" y="122"/>
                  </a:lnTo>
                  <a:cubicBezTo>
                    <a:pt x="1852" y="89"/>
                    <a:pt x="1844" y="60"/>
                    <a:pt x="1819" y="36"/>
                  </a:cubicBezTo>
                  <a:cubicBezTo>
                    <a:pt x="1800" y="16"/>
                    <a:pt x="1768" y="1"/>
                    <a:pt x="1738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38"/>
            <p:cNvSpPr/>
            <p:nvPr/>
          </p:nvSpPr>
          <p:spPr>
            <a:xfrm>
              <a:off x="6715975" y="5021350"/>
              <a:ext cx="8850" cy="8800"/>
            </a:xfrm>
            <a:custGeom>
              <a:avLst/>
              <a:gdLst/>
              <a:ahLst/>
              <a:cxnLst/>
              <a:rect l="l" t="t" r="r" b="b"/>
              <a:pathLst>
                <a:path w="354" h="352" extrusionOk="0">
                  <a:moveTo>
                    <a:pt x="177" y="0"/>
                  </a:moveTo>
                  <a:cubicBezTo>
                    <a:pt x="132" y="0"/>
                    <a:pt x="84" y="21"/>
                    <a:pt x="54" y="52"/>
                  </a:cubicBezTo>
                  <a:cubicBezTo>
                    <a:pt x="23" y="84"/>
                    <a:pt x="0" y="132"/>
                    <a:pt x="2" y="177"/>
                  </a:cubicBezTo>
                  <a:cubicBezTo>
                    <a:pt x="4" y="220"/>
                    <a:pt x="19" y="269"/>
                    <a:pt x="54" y="300"/>
                  </a:cubicBezTo>
                  <a:cubicBezTo>
                    <a:pt x="89" y="331"/>
                    <a:pt x="130" y="351"/>
                    <a:pt x="177" y="351"/>
                  </a:cubicBezTo>
                  <a:cubicBezTo>
                    <a:pt x="222" y="351"/>
                    <a:pt x="269" y="331"/>
                    <a:pt x="302" y="300"/>
                  </a:cubicBezTo>
                  <a:cubicBezTo>
                    <a:pt x="333" y="267"/>
                    <a:pt x="354" y="220"/>
                    <a:pt x="354" y="177"/>
                  </a:cubicBezTo>
                  <a:cubicBezTo>
                    <a:pt x="352" y="132"/>
                    <a:pt x="335" y="84"/>
                    <a:pt x="302" y="52"/>
                  </a:cubicBezTo>
                  <a:cubicBezTo>
                    <a:pt x="267" y="21"/>
                    <a:pt x="224" y="0"/>
                    <a:pt x="177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38"/>
            <p:cNvSpPr/>
            <p:nvPr/>
          </p:nvSpPr>
          <p:spPr>
            <a:xfrm>
              <a:off x="6710875" y="5053325"/>
              <a:ext cx="22950" cy="34350"/>
            </a:xfrm>
            <a:custGeom>
              <a:avLst/>
              <a:gdLst/>
              <a:ahLst/>
              <a:cxnLst/>
              <a:rect l="l" t="t" r="r" b="b"/>
              <a:pathLst>
                <a:path w="918" h="1374" extrusionOk="0">
                  <a:moveTo>
                    <a:pt x="264" y="472"/>
                  </a:moveTo>
                  <a:lnTo>
                    <a:pt x="261" y="488"/>
                  </a:lnTo>
                  <a:lnTo>
                    <a:pt x="261" y="488"/>
                  </a:lnTo>
                  <a:cubicBezTo>
                    <a:pt x="262" y="482"/>
                    <a:pt x="263" y="477"/>
                    <a:pt x="264" y="472"/>
                  </a:cubicBezTo>
                  <a:close/>
                  <a:moveTo>
                    <a:pt x="288" y="841"/>
                  </a:moveTo>
                  <a:lnTo>
                    <a:pt x="299" y="864"/>
                  </a:lnTo>
                  <a:lnTo>
                    <a:pt x="299" y="864"/>
                  </a:lnTo>
                  <a:cubicBezTo>
                    <a:pt x="295" y="856"/>
                    <a:pt x="292" y="849"/>
                    <a:pt x="288" y="841"/>
                  </a:cubicBezTo>
                  <a:close/>
                  <a:moveTo>
                    <a:pt x="336" y="926"/>
                  </a:moveTo>
                  <a:lnTo>
                    <a:pt x="346" y="938"/>
                  </a:lnTo>
                  <a:lnTo>
                    <a:pt x="346" y="938"/>
                  </a:lnTo>
                  <a:cubicBezTo>
                    <a:pt x="342" y="934"/>
                    <a:pt x="339" y="930"/>
                    <a:pt x="336" y="926"/>
                  </a:cubicBezTo>
                  <a:close/>
                  <a:moveTo>
                    <a:pt x="745" y="1045"/>
                  </a:moveTo>
                  <a:lnTo>
                    <a:pt x="745" y="1045"/>
                  </a:lnTo>
                  <a:cubicBezTo>
                    <a:pt x="744" y="1046"/>
                    <a:pt x="743" y="1046"/>
                    <a:pt x="742" y="1047"/>
                  </a:cubicBezTo>
                  <a:cubicBezTo>
                    <a:pt x="740" y="1049"/>
                    <a:pt x="738" y="1051"/>
                    <a:pt x="736" y="1051"/>
                  </a:cubicBezTo>
                  <a:lnTo>
                    <a:pt x="745" y="1045"/>
                  </a:lnTo>
                  <a:close/>
                  <a:moveTo>
                    <a:pt x="558" y="1067"/>
                  </a:moveTo>
                  <a:lnTo>
                    <a:pt x="568" y="1068"/>
                  </a:lnTo>
                  <a:lnTo>
                    <a:pt x="568" y="1068"/>
                  </a:lnTo>
                  <a:cubicBezTo>
                    <a:pt x="565" y="1068"/>
                    <a:pt x="561" y="1068"/>
                    <a:pt x="558" y="1067"/>
                  </a:cubicBezTo>
                  <a:close/>
                  <a:moveTo>
                    <a:pt x="256" y="0"/>
                  </a:moveTo>
                  <a:cubicBezTo>
                    <a:pt x="213" y="0"/>
                    <a:pt x="179" y="27"/>
                    <a:pt x="163" y="69"/>
                  </a:cubicBezTo>
                  <a:lnTo>
                    <a:pt x="163" y="71"/>
                  </a:lnTo>
                  <a:cubicBezTo>
                    <a:pt x="79" y="299"/>
                    <a:pt x="1" y="539"/>
                    <a:pt x="19" y="788"/>
                  </a:cubicBezTo>
                  <a:cubicBezTo>
                    <a:pt x="23" y="850"/>
                    <a:pt x="32" y="915"/>
                    <a:pt x="52" y="977"/>
                  </a:cubicBezTo>
                  <a:cubicBezTo>
                    <a:pt x="69" y="1024"/>
                    <a:pt x="89" y="1071"/>
                    <a:pt x="120" y="1113"/>
                  </a:cubicBezTo>
                  <a:cubicBezTo>
                    <a:pt x="180" y="1195"/>
                    <a:pt x="256" y="1265"/>
                    <a:pt x="346" y="1312"/>
                  </a:cubicBezTo>
                  <a:cubicBezTo>
                    <a:pt x="410" y="1343"/>
                    <a:pt x="469" y="1363"/>
                    <a:pt x="537" y="1371"/>
                  </a:cubicBezTo>
                  <a:cubicBezTo>
                    <a:pt x="558" y="1373"/>
                    <a:pt x="578" y="1373"/>
                    <a:pt x="599" y="1373"/>
                  </a:cubicBezTo>
                  <a:cubicBezTo>
                    <a:pt x="621" y="1371"/>
                    <a:pt x="644" y="1369"/>
                    <a:pt x="664" y="1365"/>
                  </a:cubicBezTo>
                  <a:cubicBezTo>
                    <a:pt x="689" y="1361"/>
                    <a:pt x="715" y="1347"/>
                    <a:pt x="733" y="1329"/>
                  </a:cubicBezTo>
                  <a:lnTo>
                    <a:pt x="733" y="1329"/>
                  </a:lnTo>
                  <a:cubicBezTo>
                    <a:pt x="765" y="1314"/>
                    <a:pt x="793" y="1295"/>
                    <a:pt x="821" y="1269"/>
                  </a:cubicBezTo>
                  <a:cubicBezTo>
                    <a:pt x="851" y="1240"/>
                    <a:pt x="878" y="1203"/>
                    <a:pt x="897" y="1166"/>
                  </a:cubicBezTo>
                  <a:cubicBezTo>
                    <a:pt x="917" y="1121"/>
                    <a:pt x="911" y="1071"/>
                    <a:pt x="870" y="1039"/>
                  </a:cubicBezTo>
                  <a:cubicBezTo>
                    <a:pt x="855" y="1027"/>
                    <a:pt x="836" y="1018"/>
                    <a:pt x="816" y="1018"/>
                  </a:cubicBezTo>
                  <a:cubicBezTo>
                    <a:pt x="814" y="1018"/>
                    <a:pt x="812" y="1018"/>
                    <a:pt x="810" y="1018"/>
                  </a:cubicBezTo>
                  <a:cubicBezTo>
                    <a:pt x="787" y="1020"/>
                    <a:pt x="768" y="1028"/>
                    <a:pt x="750" y="1041"/>
                  </a:cubicBezTo>
                  <a:lnTo>
                    <a:pt x="750" y="1041"/>
                  </a:lnTo>
                  <a:cubicBezTo>
                    <a:pt x="735" y="1050"/>
                    <a:pt x="719" y="1060"/>
                    <a:pt x="703" y="1067"/>
                  </a:cubicBezTo>
                  <a:lnTo>
                    <a:pt x="703" y="1067"/>
                  </a:lnTo>
                  <a:cubicBezTo>
                    <a:pt x="693" y="1070"/>
                    <a:pt x="684" y="1073"/>
                    <a:pt x="675" y="1075"/>
                  </a:cubicBezTo>
                  <a:lnTo>
                    <a:pt x="675" y="1075"/>
                  </a:lnTo>
                  <a:cubicBezTo>
                    <a:pt x="663" y="1071"/>
                    <a:pt x="650" y="1069"/>
                    <a:pt x="636" y="1069"/>
                  </a:cubicBezTo>
                  <a:cubicBezTo>
                    <a:pt x="633" y="1069"/>
                    <a:pt x="630" y="1069"/>
                    <a:pt x="627" y="1069"/>
                  </a:cubicBezTo>
                  <a:lnTo>
                    <a:pt x="605" y="1069"/>
                  </a:lnTo>
                  <a:cubicBezTo>
                    <a:pt x="598" y="1069"/>
                    <a:pt x="591" y="1069"/>
                    <a:pt x="583" y="1069"/>
                  </a:cubicBezTo>
                  <a:lnTo>
                    <a:pt x="583" y="1069"/>
                  </a:lnTo>
                  <a:cubicBezTo>
                    <a:pt x="549" y="1064"/>
                    <a:pt x="516" y="1056"/>
                    <a:pt x="484" y="1045"/>
                  </a:cubicBezTo>
                  <a:lnTo>
                    <a:pt x="484" y="1045"/>
                  </a:lnTo>
                  <a:cubicBezTo>
                    <a:pt x="457" y="1032"/>
                    <a:pt x="430" y="1016"/>
                    <a:pt x="406" y="999"/>
                  </a:cubicBezTo>
                  <a:lnTo>
                    <a:pt x="406" y="999"/>
                  </a:lnTo>
                  <a:cubicBezTo>
                    <a:pt x="385" y="981"/>
                    <a:pt x="366" y="963"/>
                    <a:pt x="349" y="942"/>
                  </a:cubicBezTo>
                  <a:lnTo>
                    <a:pt x="349" y="942"/>
                  </a:lnTo>
                  <a:cubicBezTo>
                    <a:pt x="340" y="931"/>
                    <a:pt x="331" y="919"/>
                    <a:pt x="321" y="907"/>
                  </a:cubicBezTo>
                  <a:lnTo>
                    <a:pt x="321" y="907"/>
                  </a:lnTo>
                  <a:lnTo>
                    <a:pt x="344" y="936"/>
                  </a:lnTo>
                  <a:cubicBezTo>
                    <a:pt x="327" y="915"/>
                    <a:pt x="313" y="892"/>
                    <a:pt x="301" y="868"/>
                  </a:cubicBezTo>
                  <a:lnTo>
                    <a:pt x="301" y="868"/>
                  </a:lnTo>
                  <a:cubicBezTo>
                    <a:pt x="279" y="817"/>
                    <a:pt x="264" y="764"/>
                    <a:pt x="256" y="707"/>
                  </a:cubicBezTo>
                  <a:lnTo>
                    <a:pt x="256" y="707"/>
                  </a:lnTo>
                  <a:cubicBezTo>
                    <a:pt x="249" y="635"/>
                    <a:pt x="252" y="562"/>
                    <a:pt x="261" y="491"/>
                  </a:cubicBezTo>
                  <a:lnTo>
                    <a:pt x="261" y="491"/>
                  </a:lnTo>
                  <a:cubicBezTo>
                    <a:pt x="280" y="365"/>
                    <a:pt x="312" y="243"/>
                    <a:pt x="346" y="120"/>
                  </a:cubicBezTo>
                  <a:cubicBezTo>
                    <a:pt x="360" y="73"/>
                    <a:pt x="330" y="15"/>
                    <a:pt x="280" y="3"/>
                  </a:cubicBezTo>
                  <a:cubicBezTo>
                    <a:pt x="272" y="1"/>
                    <a:pt x="264" y="0"/>
                    <a:pt x="256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38"/>
            <p:cNvSpPr/>
            <p:nvPr/>
          </p:nvSpPr>
          <p:spPr>
            <a:xfrm>
              <a:off x="6754325" y="5068075"/>
              <a:ext cx="24225" cy="10675"/>
            </a:xfrm>
            <a:custGeom>
              <a:avLst/>
              <a:gdLst/>
              <a:ahLst/>
              <a:cxnLst/>
              <a:rect l="l" t="t" r="r" b="b"/>
              <a:pathLst>
                <a:path w="969" h="427" extrusionOk="0">
                  <a:moveTo>
                    <a:pt x="249" y="169"/>
                  </a:moveTo>
                  <a:lnTo>
                    <a:pt x="255" y="170"/>
                  </a:lnTo>
                  <a:lnTo>
                    <a:pt x="255" y="170"/>
                  </a:lnTo>
                  <a:cubicBezTo>
                    <a:pt x="253" y="170"/>
                    <a:pt x="251" y="169"/>
                    <a:pt x="249" y="169"/>
                  </a:cubicBezTo>
                  <a:close/>
                  <a:moveTo>
                    <a:pt x="443" y="169"/>
                  </a:moveTo>
                  <a:cubicBezTo>
                    <a:pt x="441" y="169"/>
                    <a:pt x="439" y="170"/>
                    <a:pt x="437" y="170"/>
                  </a:cubicBezTo>
                  <a:lnTo>
                    <a:pt x="437" y="170"/>
                  </a:lnTo>
                  <a:lnTo>
                    <a:pt x="443" y="169"/>
                  </a:lnTo>
                  <a:close/>
                  <a:moveTo>
                    <a:pt x="262" y="171"/>
                  </a:moveTo>
                  <a:lnTo>
                    <a:pt x="282" y="173"/>
                  </a:lnTo>
                  <a:cubicBezTo>
                    <a:pt x="275" y="173"/>
                    <a:pt x="269" y="172"/>
                    <a:pt x="262" y="171"/>
                  </a:cubicBezTo>
                  <a:close/>
                  <a:moveTo>
                    <a:pt x="425" y="171"/>
                  </a:moveTo>
                  <a:cubicBezTo>
                    <a:pt x="420" y="172"/>
                    <a:pt x="415" y="173"/>
                    <a:pt x="410" y="173"/>
                  </a:cubicBezTo>
                  <a:lnTo>
                    <a:pt x="425" y="171"/>
                  </a:lnTo>
                  <a:close/>
                  <a:moveTo>
                    <a:pt x="836" y="1"/>
                  </a:moveTo>
                  <a:cubicBezTo>
                    <a:pt x="827" y="1"/>
                    <a:pt x="818" y="2"/>
                    <a:pt x="808" y="5"/>
                  </a:cubicBezTo>
                  <a:cubicBezTo>
                    <a:pt x="782" y="13"/>
                    <a:pt x="761" y="29"/>
                    <a:pt x="738" y="48"/>
                  </a:cubicBezTo>
                  <a:lnTo>
                    <a:pt x="763" y="27"/>
                  </a:lnTo>
                  <a:lnTo>
                    <a:pt x="763" y="27"/>
                  </a:lnTo>
                  <a:cubicBezTo>
                    <a:pt x="712" y="68"/>
                    <a:pt x="654" y="101"/>
                    <a:pt x="593" y="126"/>
                  </a:cubicBezTo>
                  <a:lnTo>
                    <a:pt x="623" y="114"/>
                  </a:lnTo>
                  <a:lnTo>
                    <a:pt x="623" y="114"/>
                  </a:lnTo>
                  <a:cubicBezTo>
                    <a:pt x="562" y="140"/>
                    <a:pt x="496" y="161"/>
                    <a:pt x="429" y="171"/>
                  </a:cubicBezTo>
                  <a:lnTo>
                    <a:pt x="429" y="171"/>
                  </a:lnTo>
                  <a:cubicBezTo>
                    <a:pt x="402" y="174"/>
                    <a:pt x="374" y="175"/>
                    <a:pt x="346" y="175"/>
                  </a:cubicBezTo>
                  <a:cubicBezTo>
                    <a:pt x="317" y="175"/>
                    <a:pt x="288" y="174"/>
                    <a:pt x="260" y="170"/>
                  </a:cubicBezTo>
                  <a:lnTo>
                    <a:pt x="260" y="170"/>
                  </a:lnTo>
                  <a:cubicBezTo>
                    <a:pt x="229" y="166"/>
                    <a:pt x="199" y="159"/>
                    <a:pt x="167" y="149"/>
                  </a:cubicBezTo>
                  <a:cubicBezTo>
                    <a:pt x="157" y="146"/>
                    <a:pt x="147" y="144"/>
                    <a:pt x="136" y="144"/>
                  </a:cubicBezTo>
                  <a:cubicBezTo>
                    <a:pt x="83" y="144"/>
                    <a:pt x="29" y="182"/>
                    <a:pt x="17" y="235"/>
                  </a:cubicBezTo>
                  <a:cubicBezTo>
                    <a:pt x="1" y="303"/>
                    <a:pt x="38" y="364"/>
                    <a:pt x="104" y="387"/>
                  </a:cubicBezTo>
                  <a:lnTo>
                    <a:pt x="104" y="385"/>
                  </a:lnTo>
                  <a:cubicBezTo>
                    <a:pt x="187" y="413"/>
                    <a:pt x="275" y="427"/>
                    <a:pt x="364" y="427"/>
                  </a:cubicBezTo>
                  <a:cubicBezTo>
                    <a:pt x="520" y="427"/>
                    <a:pt x="676" y="385"/>
                    <a:pt x="808" y="305"/>
                  </a:cubicBezTo>
                  <a:cubicBezTo>
                    <a:pt x="841" y="284"/>
                    <a:pt x="874" y="260"/>
                    <a:pt x="905" y="235"/>
                  </a:cubicBezTo>
                  <a:cubicBezTo>
                    <a:pt x="932" y="214"/>
                    <a:pt x="952" y="190"/>
                    <a:pt x="962" y="157"/>
                  </a:cubicBezTo>
                  <a:cubicBezTo>
                    <a:pt x="969" y="138"/>
                    <a:pt x="969" y="116"/>
                    <a:pt x="966" y="95"/>
                  </a:cubicBezTo>
                  <a:cubicBezTo>
                    <a:pt x="964" y="71"/>
                    <a:pt x="958" y="46"/>
                    <a:pt x="940" y="32"/>
                  </a:cubicBezTo>
                  <a:cubicBezTo>
                    <a:pt x="921" y="13"/>
                    <a:pt x="901" y="7"/>
                    <a:pt x="876" y="5"/>
                  </a:cubicBezTo>
                  <a:cubicBezTo>
                    <a:pt x="871" y="3"/>
                    <a:pt x="866" y="3"/>
                    <a:pt x="861" y="3"/>
                  </a:cubicBezTo>
                  <a:lnTo>
                    <a:pt x="861" y="3"/>
                  </a:lnTo>
                  <a:cubicBezTo>
                    <a:pt x="853" y="2"/>
                    <a:pt x="845" y="1"/>
                    <a:pt x="836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38"/>
            <p:cNvSpPr/>
            <p:nvPr/>
          </p:nvSpPr>
          <p:spPr>
            <a:xfrm>
              <a:off x="6751000" y="5058250"/>
              <a:ext cx="27800" cy="9300"/>
            </a:xfrm>
            <a:custGeom>
              <a:avLst/>
              <a:gdLst/>
              <a:ahLst/>
              <a:cxnLst/>
              <a:rect l="l" t="t" r="r" b="b"/>
              <a:pathLst>
                <a:path w="1112" h="372" extrusionOk="0">
                  <a:moveTo>
                    <a:pt x="193" y="180"/>
                  </a:moveTo>
                  <a:lnTo>
                    <a:pt x="193" y="180"/>
                  </a:lnTo>
                  <a:cubicBezTo>
                    <a:pt x="193" y="180"/>
                    <a:pt x="193" y="180"/>
                    <a:pt x="193" y="180"/>
                  </a:cubicBezTo>
                  <a:cubicBezTo>
                    <a:pt x="196" y="182"/>
                    <a:pt x="200" y="182"/>
                    <a:pt x="202" y="184"/>
                  </a:cubicBezTo>
                  <a:cubicBezTo>
                    <a:pt x="199" y="183"/>
                    <a:pt x="196" y="182"/>
                    <a:pt x="193" y="180"/>
                  </a:cubicBezTo>
                  <a:close/>
                  <a:moveTo>
                    <a:pt x="82" y="0"/>
                  </a:moveTo>
                  <a:cubicBezTo>
                    <a:pt x="69" y="0"/>
                    <a:pt x="56" y="2"/>
                    <a:pt x="43" y="10"/>
                  </a:cubicBezTo>
                  <a:cubicBezTo>
                    <a:pt x="29" y="18"/>
                    <a:pt x="15" y="36"/>
                    <a:pt x="11" y="55"/>
                  </a:cubicBezTo>
                  <a:cubicBezTo>
                    <a:pt x="0" y="94"/>
                    <a:pt x="21" y="133"/>
                    <a:pt x="62" y="145"/>
                  </a:cubicBezTo>
                  <a:cubicBezTo>
                    <a:pt x="87" y="151"/>
                    <a:pt x="111" y="157"/>
                    <a:pt x="138" y="166"/>
                  </a:cubicBezTo>
                  <a:cubicBezTo>
                    <a:pt x="150" y="170"/>
                    <a:pt x="163" y="172"/>
                    <a:pt x="175" y="176"/>
                  </a:cubicBezTo>
                  <a:cubicBezTo>
                    <a:pt x="180" y="177"/>
                    <a:pt x="184" y="179"/>
                    <a:pt x="189" y="180"/>
                  </a:cubicBezTo>
                  <a:lnTo>
                    <a:pt x="189" y="180"/>
                  </a:lnTo>
                  <a:cubicBezTo>
                    <a:pt x="203" y="195"/>
                    <a:pt x="223" y="203"/>
                    <a:pt x="241" y="209"/>
                  </a:cubicBezTo>
                  <a:cubicBezTo>
                    <a:pt x="259" y="215"/>
                    <a:pt x="276" y="221"/>
                    <a:pt x="292" y="227"/>
                  </a:cubicBezTo>
                  <a:cubicBezTo>
                    <a:pt x="320" y="236"/>
                    <a:pt x="349" y="246"/>
                    <a:pt x="377" y="256"/>
                  </a:cubicBezTo>
                  <a:lnTo>
                    <a:pt x="377" y="256"/>
                  </a:lnTo>
                  <a:cubicBezTo>
                    <a:pt x="389" y="262"/>
                    <a:pt x="402" y="268"/>
                    <a:pt x="415" y="272"/>
                  </a:cubicBezTo>
                  <a:cubicBezTo>
                    <a:pt x="426" y="275"/>
                    <a:pt x="436" y="277"/>
                    <a:pt x="446" y="281"/>
                  </a:cubicBezTo>
                  <a:cubicBezTo>
                    <a:pt x="469" y="285"/>
                    <a:pt x="489" y="291"/>
                    <a:pt x="512" y="297"/>
                  </a:cubicBezTo>
                  <a:cubicBezTo>
                    <a:pt x="532" y="301"/>
                    <a:pt x="553" y="307"/>
                    <a:pt x="574" y="312"/>
                  </a:cubicBezTo>
                  <a:cubicBezTo>
                    <a:pt x="604" y="320"/>
                    <a:pt x="635" y="322"/>
                    <a:pt x="668" y="324"/>
                  </a:cubicBezTo>
                  <a:lnTo>
                    <a:pt x="635" y="318"/>
                  </a:lnTo>
                  <a:lnTo>
                    <a:pt x="635" y="318"/>
                  </a:lnTo>
                  <a:cubicBezTo>
                    <a:pt x="693" y="328"/>
                    <a:pt x="752" y="338"/>
                    <a:pt x="812" y="348"/>
                  </a:cubicBezTo>
                  <a:cubicBezTo>
                    <a:pt x="841" y="355"/>
                    <a:pt x="869" y="359"/>
                    <a:pt x="900" y="365"/>
                  </a:cubicBezTo>
                  <a:cubicBezTo>
                    <a:pt x="923" y="369"/>
                    <a:pt x="943" y="371"/>
                    <a:pt x="968" y="371"/>
                  </a:cubicBezTo>
                  <a:cubicBezTo>
                    <a:pt x="982" y="369"/>
                    <a:pt x="997" y="369"/>
                    <a:pt x="1011" y="367"/>
                  </a:cubicBezTo>
                  <a:cubicBezTo>
                    <a:pt x="1052" y="365"/>
                    <a:pt x="1093" y="340"/>
                    <a:pt x="1104" y="297"/>
                  </a:cubicBezTo>
                  <a:cubicBezTo>
                    <a:pt x="1112" y="258"/>
                    <a:pt x="1097" y="211"/>
                    <a:pt x="1058" y="190"/>
                  </a:cubicBezTo>
                  <a:cubicBezTo>
                    <a:pt x="1028" y="172"/>
                    <a:pt x="995" y="153"/>
                    <a:pt x="960" y="145"/>
                  </a:cubicBezTo>
                  <a:cubicBezTo>
                    <a:pt x="931" y="137"/>
                    <a:pt x="900" y="129"/>
                    <a:pt x="871" y="123"/>
                  </a:cubicBezTo>
                  <a:cubicBezTo>
                    <a:pt x="841" y="114"/>
                    <a:pt x="812" y="108"/>
                    <a:pt x="783" y="100"/>
                  </a:cubicBezTo>
                  <a:cubicBezTo>
                    <a:pt x="760" y="95"/>
                    <a:pt x="734" y="90"/>
                    <a:pt x="711" y="83"/>
                  </a:cubicBezTo>
                  <a:lnTo>
                    <a:pt x="711" y="83"/>
                  </a:lnTo>
                  <a:cubicBezTo>
                    <a:pt x="690" y="73"/>
                    <a:pt x="669" y="64"/>
                    <a:pt x="645" y="61"/>
                  </a:cubicBezTo>
                  <a:cubicBezTo>
                    <a:pt x="627" y="57"/>
                    <a:pt x="608" y="53"/>
                    <a:pt x="590" y="51"/>
                  </a:cubicBezTo>
                  <a:cubicBezTo>
                    <a:pt x="551" y="44"/>
                    <a:pt x="514" y="36"/>
                    <a:pt x="477" y="30"/>
                  </a:cubicBezTo>
                  <a:cubicBezTo>
                    <a:pt x="450" y="26"/>
                    <a:pt x="424" y="26"/>
                    <a:pt x="397" y="24"/>
                  </a:cubicBezTo>
                  <a:cubicBezTo>
                    <a:pt x="378" y="24"/>
                    <a:pt x="358" y="22"/>
                    <a:pt x="339" y="20"/>
                  </a:cubicBezTo>
                  <a:cubicBezTo>
                    <a:pt x="317" y="18"/>
                    <a:pt x="292" y="15"/>
                    <a:pt x="268" y="15"/>
                  </a:cubicBezTo>
                  <a:cubicBezTo>
                    <a:pt x="252" y="15"/>
                    <a:pt x="237" y="16"/>
                    <a:pt x="223" y="20"/>
                  </a:cubicBezTo>
                  <a:lnTo>
                    <a:pt x="223" y="20"/>
                  </a:lnTo>
                  <a:cubicBezTo>
                    <a:pt x="222" y="20"/>
                    <a:pt x="221" y="20"/>
                    <a:pt x="220" y="20"/>
                  </a:cubicBezTo>
                  <a:cubicBezTo>
                    <a:pt x="208" y="18"/>
                    <a:pt x="193" y="16"/>
                    <a:pt x="179" y="14"/>
                  </a:cubicBezTo>
                  <a:cubicBezTo>
                    <a:pt x="152" y="10"/>
                    <a:pt x="128" y="5"/>
                    <a:pt x="101" y="1"/>
                  </a:cubicBezTo>
                  <a:cubicBezTo>
                    <a:pt x="95" y="1"/>
                    <a:pt x="88" y="0"/>
                    <a:pt x="82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38"/>
            <p:cNvSpPr/>
            <p:nvPr/>
          </p:nvSpPr>
          <p:spPr>
            <a:xfrm>
              <a:off x="6811250" y="5014075"/>
              <a:ext cx="24425" cy="72800"/>
            </a:xfrm>
            <a:custGeom>
              <a:avLst/>
              <a:gdLst/>
              <a:ahLst/>
              <a:cxnLst/>
              <a:rect l="l" t="t" r="r" b="b"/>
              <a:pathLst>
                <a:path w="977" h="2912" extrusionOk="0">
                  <a:moveTo>
                    <a:pt x="847" y="1"/>
                  </a:moveTo>
                  <a:cubicBezTo>
                    <a:pt x="805" y="1"/>
                    <a:pt x="762" y="19"/>
                    <a:pt x="742" y="59"/>
                  </a:cubicBezTo>
                  <a:cubicBezTo>
                    <a:pt x="602" y="326"/>
                    <a:pt x="479" y="603"/>
                    <a:pt x="372" y="885"/>
                  </a:cubicBezTo>
                  <a:cubicBezTo>
                    <a:pt x="269" y="1160"/>
                    <a:pt x="181" y="1442"/>
                    <a:pt x="109" y="1727"/>
                  </a:cubicBezTo>
                  <a:cubicBezTo>
                    <a:pt x="70" y="1890"/>
                    <a:pt x="35" y="2052"/>
                    <a:pt x="4" y="2216"/>
                  </a:cubicBezTo>
                  <a:cubicBezTo>
                    <a:pt x="0" y="2239"/>
                    <a:pt x="0" y="2261"/>
                    <a:pt x="13" y="2280"/>
                  </a:cubicBezTo>
                  <a:cubicBezTo>
                    <a:pt x="23" y="2298"/>
                    <a:pt x="43" y="2315"/>
                    <a:pt x="62" y="2319"/>
                  </a:cubicBezTo>
                  <a:cubicBezTo>
                    <a:pt x="69" y="2321"/>
                    <a:pt x="76" y="2321"/>
                    <a:pt x="83" y="2321"/>
                  </a:cubicBezTo>
                  <a:cubicBezTo>
                    <a:pt x="120" y="2321"/>
                    <a:pt x="156" y="2299"/>
                    <a:pt x="165" y="2261"/>
                  </a:cubicBezTo>
                  <a:cubicBezTo>
                    <a:pt x="245" y="1894"/>
                    <a:pt x="351" y="1530"/>
                    <a:pt x="483" y="1179"/>
                  </a:cubicBezTo>
                  <a:cubicBezTo>
                    <a:pt x="522" y="1078"/>
                    <a:pt x="559" y="979"/>
                    <a:pt x="600" y="883"/>
                  </a:cubicBezTo>
                  <a:lnTo>
                    <a:pt x="600" y="883"/>
                  </a:lnTo>
                  <a:lnTo>
                    <a:pt x="590" y="907"/>
                  </a:lnTo>
                  <a:cubicBezTo>
                    <a:pt x="634" y="804"/>
                    <a:pt x="681" y="700"/>
                    <a:pt x="729" y="598"/>
                  </a:cubicBezTo>
                  <a:lnTo>
                    <a:pt x="729" y="598"/>
                  </a:lnTo>
                  <a:cubicBezTo>
                    <a:pt x="729" y="666"/>
                    <a:pt x="727" y="734"/>
                    <a:pt x="725" y="803"/>
                  </a:cubicBezTo>
                  <a:cubicBezTo>
                    <a:pt x="719" y="1031"/>
                    <a:pt x="705" y="1259"/>
                    <a:pt x="682" y="1487"/>
                  </a:cubicBezTo>
                  <a:cubicBezTo>
                    <a:pt x="670" y="1614"/>
                    <a:pt x="656" y="1742"/>
                    <a:pt x="639" y="1871"/>
                  </a:cubicBezTo>
                  <a:lnTo>
                    <a:pt x="643" y="1838"/>
                  </a:lnTo>
                  <a:lnTo>
                    <a:pt x="643" y="1838"/>
                  </a:lnTo>
                  <a:cubicBezTo>
                    <a:pt x="608" y="2091"/>
                    <a:pt x="565" y="2341"/>
                    <a:pt x="514" y="2590"/>
                  </a:cubicBezTo>
                  <a:cubicBezTo>
                    <a:pt x="506" y="2625"/>
                    <a:pt x="499" y="2660"/>
                    <a:pt x="491" y="2693"/>
                  </a:cubicBezTo>
                  <a:cubicBezTo>
                    <a:pt x="483" y="2728"/>
                    <a:pt x="471" y="2767"/>
                    <a:pt x="481" y="2802"/>
                  </a:cubicBezTo>
                  <a:cubicBezTo>
                    <a:pt x="489" y="2824"/>
                    <a:pt x="499" y="2845"/>
                    <a:pt x="510" y="2865"/>
                  </a:cubicBezTo>
                  <a:cubicBezTo>
                    <a:pt x="522" y="2890"/>
                    <a:pt x="551" y="2906"/>
                    <a:pt x="577" y="2911"/>
                  </a:cubicBezTo>
                  <a:cubicBezTo>
                    <a:pt x="582" y="2911"/>
                    <a:pt x="586" y="2911"/>
                    <a:pt x="591" y="2911"/>
                  </a:cubicBezTo>
                  <a:cubicBezTo>
                    <a:pt x="615" y="2911"/>
                    <a:pt x="636" y="2901"/>
                    <a:pt x="656" y="2884"/>
                  </a:cubicBezTo>
                  <a:cubicBezTo>
                    <a:pt x="664" y="2878"/>
                    <a:pt x="672" y="2872"/>
                    <a:pt x="678" y="2865"/>
                  </a:cubicBezTo>
                  <a:cubicBezTo>
                    <a:pt x="701" y="2847"/>
                    <a:pt x="715" y="2824"/>
                    <a:pt x="723" y="2796"/>
                  </a:cubicBezTo>
                  <a:cubicBezTo>
                    <a:pt x="727" y="2775"/>
                    <a:pt x="732" y="2752"/>
                    <a:pt x="738" y="2730"/>
                  </a:cubicBezTo>
                  <a:cubicBezTo>
                    <a:pt x="746" y="2687"/>
                    <a:pt x="756" y="2643"/>
                    <a:pt x="764" y="2602"/>
                  </a:cubicBezTo>
                  <a:cubicBezTo>
                    <a:pt x="783" y="2514"/>
                    <a:pt x="799" y="2428"/>
                    <a:pt x="814" y="2339"/>
                  </a:cubicBezTo>
                  <a:cubicBezTo>
                    <a:pt x="847" y="2155"/>
                    <a:pt x="873" y="1970"/>
                    <a:pt x="896" y="1783"/>
                  </a:cubicBezTo>
                  <a:cubicBezTo>
                    <a:pt x="939" y="1429"/>
                    <a:pt x="966" y="1074"/>
                    <a:pt x="972" y="718"/>
                  </a:cubicBezTo>
                  <a:cubicBezTo>
                    <a:pt x="976" y="519"/>
                    <a:pt x="972" y="318"/>
                    <a:pt x="962" y="119"/>
                  </a:cubicBezTo>
                  <a:cubicBezTo>
                    <a:pt x="960" y="67"/>
                    <a:pt x="927" y="16"/>
                    <a:pt x="875" y="4"/>
                  </a:cubicBezTo>
                  <a:cubicBezTo>
                    <a:pt x="866" y="2"/>
                    <a:pt x="856" y="1"/>
                    <a:pt x="847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38"/>
            <p:cNvSpPr/>
            <p:nvPr/>
          </p:nvSpPr>
          <p:spPr>
            <a:xfrm>
              <a:off x="6871900" y="4824875"/>
              <a:ext cx="42300" cy="177075"/>
            </a:xfrm>
            <a:custGeom>
              <a:avLst/>
              <a:gdLst/>
              <a:ahLst/>
              <a:cxnLst/>
              <a:rect l="l" t="t" r="r" b="b"/>
              <a:pathLst>
                <a:path w="1692" h="7083" extrusionOk="0">
                  <a:moveTo>
                    <a:pt x="1227" y="1"/>
                  </a:moveTo>
                  <a:cubicBezTo>
                    <a:pt x="1198" y="1"/>
                    <a:pt x="1170" y="7"/>
                    <a:pt x="1147" y="22"/>
                  </a:cubicBezTo>
                  <a:cubicBezTo>
                    <a:pt x="1110" y="44"/>
                    <a:pt x="1089" y="77"/>
                    <a:pt x="1073" y="118"/>
                  </a:cubicBezTo>
                  <a:cubicBezTo>
                    <a:pt x="878" y="586"/>
                    <a:pt x="685" y="1055"/>
                    <a:pt x="516" y="1536"/>
                  </a:cubicBezTo>
                  <a:cubicBezTo>
                    <a:pt x="350" y="2014"/>
                    <a:pt x="206" y="2503"/>
                    <a:pt x="118" y="3005"/>
                  </a:cubicBezTo>
                  <a:cubicBezTo>
                    <a:pt x="37" y="3463"/>
                    <a:pt x="0" y="3927"/>
                    <a:pt x="42" y="4391"/>
                  </a:cubicBezTo>
                  <a:cubicBezTo>
                    <a:pt x="76" y="4814"/>
                    <a:pt x="163" y="5236"/>
                    <a:pt x="315" y="5634"/>
                  </a:cubicBezTo>
                  <a:cubicBezTo>
                    <a:pt x="467" y="6031"/>
                    <a:pt x="685" y="6401"/>
                    <a:pt x="972" y="6715"/>
                  </a:cubicBezTo>
                  <a:cubicBezTo>
                    <a:pt x="1011" y="6757"/>
                    <a:pt x="1058" y="6798"/>
                    <a:pt x="1112" y="6822"/>
                  </a:cubicBezTo>
                  <a:lnTo>
                    <a:pt x="1112" y="6822"/>
                  </a:lnTo>
                  <a:cubicBezTo>
                    <a:pt x="1165" y="6868"/>
                    <a:pt x="1224" y="6911"/>
                    <a:pt x="1280" y="6953"/>
                  </a:cubicBezTo>
                  <a:cubicBezTo>
                    <a:pt x="1342" y="6998"/>
                    <a:pt x="1408" y="7033"/>
                    <a:pt x="1478" y="7066"/>
                  </a:cubicBezTo>
                  <a:cubicBezTo>
                    <a:pt x="1500" y="7077"/>
                    <a:pt x="1524" y="7082"/>
                    <a:pt x="1547" y="7082"/>
                  </a:cubicBezTo>
                  <a:cubicBezTo>
                    <a:pt x="1586" y="7082"/>
                    <a:pt x="1623" y="7066"/>
                    <a:pt x="1650" y="7031"/>
                  </a:cubicBezTo>
                  <a:cubicBezTo>
                    <a:pt x="1691" y="6978"/>
                    <a:pt x="1687" y="6902"/>
                    <a:pt x="1640" y="6852"/>
                  </a:cubicBezTo>
                  <a:cubicBezTo>
                    <a:pt x="1549" y="6757"/>
                    <a:pt x="1459" y="6661"/>
                    <a:pt x="1369" y="6565"/>
                  </a:cubicBezTo>
                  <a:lnTo>
                    <a:pt x="1369" y="6565"/>
                  </a:lnTo>
                  <a:cubicBezTo>
                    <a:pt x="1345" y="6506"/>
                    <a:pt x="1299" y="6457"/>
                    <a:pt x="1258" y="6409"/>
                  </a:cubicBezTo>
                  <a:cubicBezTo>
                    <a:pt x="1232" y="6378"/>
                    <a:pt x="1205" y="6347"/>
                    <a:pt x="1180" y="6316"/>
                  </a:cubicBezTo>
                  <a:lnTo>
                    <a:pt x="1180" y="6316"/>
                  </a:lnTo>
                  <a:cubicBezTo>
                    <a:pt x="999" y="6079"/>
                    <a:pt x="858" y="5815"/>
                    <a:pt x="742" y="5540"/>
                  </a:cubicBezTo>
                  <a:lnTo>
                    <a:pt x="742" y="5540"/>
                  </a:lnTo>
                  <a:lnTo>
                    <a:pt x="763" y="5591"/>
                  </a:lnTo>
                  <a:cubicBezTo>
                    <a:pt x="619" y="5248"/>
                    <a:pt x="524" y="4882"/>
                    <a:pt x="475" y="4512"/>
                  </a:cubicBezTo>
                  <a:lnTo>
                    <a:pt x="475" y="4512"/>
                  </a:lnTo>
                  <a:lnTo>
                    <a:pt x="483" y="4570"/>
                  </a:lnTo>
                  <a:cubicBezTo>
                    <a:pt x="434" y="4204"/>
                    <a:pt x="430" y="3837"/>
                    <a:pt x="459" y="3469"/>
                  </a:cubicBezTo>
                  <a:cubicBezTo>
                    <a:pt x="467" y="3346"/>
                    <a:pt x="481" y="3222"/>
                    <a:pt x="498" y="3099"/>
                  </a:cubicBezTo>
                  <a:lnTo>
                    <a:pt x="498" y="3099"/>
                  </a:lnTo>
                  <a:lnTo>
                    <a:pt x="491" y="3152"/>
                  </a:lnTo>
                  <a:cubicBezTo>
                    <a:pt x="598" y="2355"/>
                    <a:pt x="853" y="1589"/>
                    <a:pt x="1135" y="839"/>
                  </a:cubicBezTo>
                  <a:cubicBezTo>
                    <a:pt x="1215" y="626"/>
                    <a:pt x="1299" y="414"/>
                    <a:pt x="1381" y="202"/>
                  </a:cubicBezTo>
                  <a:cubicBezTo>
                    <a:pt x="1412" y="124"/>
                    <a:pt x="1348" y="24"/>
                    <a:pt x="1270" y="5"/>
                  </a:cubicBezTo>
                  <a:cubicBezTo>
                    <a:pt x="1256" y="2"/>
                    <a:pt x="1241" y="1"/>
                    <a:pt x="1227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38"/>
            <p:cNvSpPr/>
            <p:nvPr/>
          </p:nvSpPr>
          <p:spPr>
            <a:xfrm>
              <a:off x="6947575" y="4880600"/>
              <a:ext cx="54900" cy="76875"/>
            </a:xfrm>
            <a:custGeom>
              <a:avLst/>
              <a:gdLst/>
              <a:ahLst/>
              <a:cxnLst/>
              <a:rect l="l" t="t" r="r" b="b"/>
              <a:pathLst>
                <a:path w="2196" h="3075" extrusionOk="0">
                  <a:moveTo>
                    <a:pt x="376" y="1009"/>
                  </a:moveTo>
                  <a:lnTo>
                    <a:pt x="388" y="1041"/>
                  </a:lnTo>
                  <a:cubicBezTo>
                    <a:pt x="384" y="1030"/>
                    <a:pt x="380" y="1020"/>
                    <a:pt x="376" y="1009"/>
                  </a:cubicBezTo>
                  <a:close/>
                  <a:moveTo>
                    <a:pt x="124" y="1"/>
                  </a:moveTo>
                  <a:cubicBezTo>
                    <a:pt x="123" y="1"/>
                    <a:pt x="122" y="1"/>
                    <a:pt x="121" y="1"/>
                  </a:cubicBezTo>
                  <a:cubicBezTo>
                    <a:pt x="96" y="3"/>
                    <a:pt x="70" y="11"/>
                    <a:pt x="53" y="30"/>
                  </a:cubicBezTo>
                  <a:cubicBezTo>
                    <a:pt x="35" y="50"/>
                    <a:pt x="28" y="71"/>
                    <a:pt x="24" y="98"/>
                  </a:cubicBezTo>
                  <a:cubicBezTo>
                    <a:pt x="14" y="178"/>
                    <a:pt x="8" y="260"/>
                    <a:pt x="6" y="340"/>
                  </a:cubicBezTo>
                  <a:cubicBezTo>
                    <a:pt x="4" y="381"/>
                    <a:pt x="4" y="420"/>
                    <a:pt x="6" y="461"/>
                  </a:cubicBezTo>
                  <a:cubicBezTo>
                    <a:pt x="6" y="495"/>
                    <a:pt x="9" y="530"/>
                    <a:pt x="8" y="566"/>
                  </a:cubicBezTo>
                  <a:lnTo>
                    <a:pt x="8" y="566"/>
                  </a:lnTo>
                  <a:cubicBezTo>
                    <a:pt x="4" y="583"/>
                    <a:pt x="0" y="602"/>
                    <a:pt x="2" y="617"/>
                  </a:cubicBezTo>
                  <a:cubicBezTo>
                    <a:pt x="2" y="632"/>
                    <a:pt x="4" y="644"/>
                    <a:pt x="6" y="658"/>
                  </a:cubicBezTo>
                  <a:cubicBezTo>
                    <a:pt x="8" y="685"/>
                    <a:pt x="12" y="712"/>
                    <a:pt x="14" y="741"/>
                  </a:cubicBezTo>
                  <a:cubicBezTo>
                    <a:pt x="24" y="804"/>
                    <a:pt x="33" y="868"/>
                    <a:pt x="45" y="934"/>
                  </a:cubicBezTo>
                  <a:cubicBezTo>
                    <a:pt x="55" y="985"/>
                    <a:pt x="67" y="1039"/>
                    <a:pt x="80" y="1092"/>
                  </a:cubicBezTo>
                  <a:cubicBezTo>
                    <a:pt x="86" y="1117"/>
                    <a:pt x="88" y="1143"/>
                    <a:pt x="96" y="1170"/>
                  </a:cubicBezTo>
                  <a:cubicBezTo>
                    <a:pt x="102" y="1195"/>
                    <a:pt x="113" y="1221"/>
                    <a:pt x="121" y="1248"/>
                  </a:cubicBezTo>
                  <a:cubicBezTo>
                    <a:pt x="193" y="1464"/>
                    <a:pt x="287" y="1673"/>
                    <a:pt x="404" y="1868"/>
                  </a:cubicBezTo>
                  <a:cubicBezTo>
                    <a:pt x="519" y="2064"/>
                    <a:pt x="657" y="2247"/>
                    <a:pt x="813" y="2411"/>
                  </a:cubicBezTo>
                  <a:cubicBezTo>
                    <a:pt x="967" y="2573"/>
                    <a:pt x="1144" y="2717"/>
                    <a:pt x="1333" y="2838"/>
                  </a:cubicBezTo>
                  <a:cubicBezTo>
                    <a:pt x="1354" y="2853"/>
                    <a:pt x="1376" y="2867"/>
                    <a:pt x="1399" y="2879"/>
                  </a:cubicBezTo>
                  <a:cubicBezTo>
                    <a:pt x="1409" y="2885"/>
                    <a:pt x="1419" y="2892"/>
                    <a:pt x="1430" y="2898"/>
                  </a:cubicBezTo>
                  <a:cubicBezTo>
                    <a:pt x="1456" y="2912"/>
                    <a:pt x="1483" y="2922"/>
                    <a:pt x="1510" y="2933"/>
                  </a:cubicBezTo>
                  <a:cubicBezTo>
                    <a:pt x="1557" y="2953"/>
                    <a:pt x="1604" y="2972"/>
                    <a:pt x="1653" y="2988"/>
                  </a:cubicBezTo>
                  <a:cubicBezTo>
                    <a:pt x="1760" y="3023"/>
                    <a:pt x="1873" y="3062"/>
                    <a:pt x="1986" y="3070"/>
                  </a:cubicBezTo>
                  <a:cubicBezTo>
                    <a:pt x="2011" y="3072"/>
                    <a:pt x="2034" y="3074"/>
                    <a:pt x="2058" y="3074"/>
                  </a:cubicBezTo>
                  <a:cubicBezTo>
                    <a:pt x="2061" y="3075"/>
                    <a:pt x="2063" y="3075"/>
                    <a:pt x="2065" y="3075"/>
                  </a:cubicBezTo>
                  <a:cubicBezTo>
                    <a:pt x="2118" y="3075"/>
                    <a:pt x="2172" y="3031"/>
                    <a:pt x="2184" y="2980"/>
                  </a:cubicBezTo>
                  <a:cubicBezTo>
                    <a:pt x="2196" y="2929"/>
                    <a:pt x="2175" y="2863"/>
                    <a:pt x="2124" y="2834"/>
                  </a:cubicBezTo>
                  <a:cubicBezTo>
                    <a:pt x="2105" y="2826"/>
                    <a:pt x="2089" y="2816"/>
                    <a:pt x="2071" y="2805"/>
                  </a:cubicBezTo>
                  <a:cubicBezTo>
                    <a:pt x="2062" y="2801"/>
                    <a:pt x="2052" y="2795"/>
                    <a:pt x="2044" y="2791"/>
                  </a:cubicBezTo>
                  <a:cubicBezTo>
                    <a:pt x="2025" y="2779"/>
                    <a:pt x="2005" y="2770"/>
                    <a:pt x="1984" y="2762"/>
                  </a:cubicBezTo>
                  <a:lnTo>
                    <a:pt x="1984" y="2762"/>
                  </a:lnTo>
                  <a:lnTo>
                    <a:pt x="2021" y="2779"/>
                  </a:lnTo>
                  <a:cubicBezTo>
                    <a:pt x="1921" y="2735"/>
                    <a:pt x="1824" y="2684"/>
                    <a:pt x="1730" y="2625"/>
                  </a:cubicBezTo>
                  <a:cubicBezTo>
                    <a:pt x="1707" y="2610"/>
                    <a:pt x="1684" y="2596"/>
                    <a:pt x="1664" y="2579"/>
                  </a:cubicBezTo>
                  <a:cubicBezTo>
                    <a:pt x="1641" y="2565"/>
                    <a:pt x="1617" y="2553"/>
                    <a:pt x="1592" y="2538"/>
                  </a:cubicBezTo>
                  <a:cubicBezTo>
                    <a:pt x="1545" y="2512"/>
                    <a:pt x="1497" y="2483"/>
                    <a:pt x="1452" y="2452"/>
                  </a:cubicBezTo>
                  <a:cubicBezTo>
                    <a:pt x="1399" y="2417"/>
                    <a:pt x="1347" y="2380"/>
                    <a:pt x="1298" y="2341"/>
                  </a:cubicBezTo>
                  <a:lnTo>
                    <a:pt x="1298" y="2341"/>
                  </a:lnTo>
                  <a:lnTo>
                    <a:pt x="1335" y="2372"/>
                  </a:lnTo>
                  <a:cubicBezTo>
                    <a:pt x="1185" y="2253"/>
                    <a:pt x="1047" y="2119"/>
                    <a:pt x="922" y="1975"/>
                  </a:cubicBezTo>
                  <a:cubicBezTo>
                    <a:pt x="885" y="1934"/>
                    <a:pt x="850" y="1891"/>
                    <a:pt x="817" y="1848"/>
                  </a:cubicBezTo>
                  <a:lnTo>
                    <a:pt x="817" y="1848"/>
                  </a:lnTo>
                  <a:lnTo>
                    <a:pt x="846" y="1885"/>
                  </a:lnTo>
                  <a:cubicBezTo>
                    <a:pt x="725" y="1727"/>
                    <a:pt x="618" y="1556"/>
                    <a:pt x="530" y="1377"/>
                  </a:cubicBezTo>
                  <a:cubicBezTo>
                    <a:pt x="505" y="1328"/>
                    <a:pt x="482" y="1277"/>
                    <a:pt x="460" y="1223"/>
                  </a:cubicBezTo>
                  <a:lnTo>
                    <a:pt x="460" y="1223"/>
                  </a:lnTo>
                  <a:lnTo>
                    <a:pt x="476" y="1262"/>
                  </a:lnTo>
                  <a:cubicBezTo>
                    <a:pt x="460" y="1225"/>
                    <a:pt x="445" y="1188"/>
                    <a:pt x="431" y="1149"/>
                  </a:cubicBezTo>
                  <a:cubicBezTo>
                    <a:pt x="423" y="1131"/>
                    <a:pt x="417" y="1112"/>
                    <a:pt x="411" y="1092"/>
                  </a:cubicBezTo>
                  <a:cubicBezTo>
                    <a:pt x="401" y="1062"/>
                    <a:pt x="387" y="1034"/>
                    <a:pt x="374" y="1006"/>
                  </a:cubicBezTo>
                  <a:lnTo>
                    <a:pt x="374" y="1006"/>
                  </a:lnTo>
                  <a:cubicBezTo>
                    <a:pt x="349" y="936"/>
                    <a:pt x="331" y="864"/>
                    <a:pt x="312" y="794"/>
                  </a:cubicBezTo>
                  <a:cubicBezTo>
                    <a:pt x="302" y="753"/>
                    <a:pt x="293" y="712"/>
                    <a:pt x="285" y="671"/>
                  </a:cubicBezTo>
                  <a:cubicBezTo>
                    <a:pt x="281" y="650"/>
                    <a:pt x="277" y="628"/>
                    <a:pt x="273" y="607"/>
                  </a:cubicBezTo>
                  <a:cubicBezTo>
                    <a:pt x="269" y="584"/>
                    <a:pt x="265" y="568"/>
                    <a:pt x="254" y="547"/>
                  </a:cubicBezTo>
                  <a:cubicBezTo>
                    <a:pt x="254" y="546"/>
                    <a:pt x="253" y="544"/>
                    <a:pt x="253" y="543"/>
                  </a:cubicBezTo>
                  <a:lnTo>
                    <a:pt x="253" y="543"/>
                  </a:lnTo>
                  <a:cubicBezTo>
                    <a:pt x="245" y="515"/>
                    <a:pt x="241" y="485"/>
                    <a:pt x="238" y="455"/>
                  </a:cubicBezTo>
                  <a:lnTo>
                    <a:pt x="238" y="455"/>
                  </a:lnTo>
                  <a:cubicBezTo>
                    <a:pt x="239" y="460"/>
                    <a:pt x="239" y="465"/>
                    <a:pt x="240" y="469"/>
                  </a:cubicBezTo>
                  <a:lnTo>
                    <a:pt x="236" y="439"/>
                  </a:lnTo>
                  <a:lnTo>
                    <a:pt x="236" y="439"/>
                  </a:lnTo>
                  <a:cubicBezTo>
                    <a:pt x="237" y="444"/>
                    <a:pt x="237" y="450"/>
                    <a:pt x="238" y="455"/>
                  </a:cubicBezTo>
                  <a:lnTo>
                    <a:pt x="238" y="455"/>
                  </a:lnTo>
                  <a:cubicBezTo>
                    <a:pt x="237" y="451"/>
                    <a:pt x="236" y="447"/>
                    <a:pt x="236" y="443"/>
                  </a:cubicBezTo>
                  <a:lnTo>
                    <a:pt x="236" y="443"/>
                  </a:lnTo>
                  <a:cubicBezTo>
                    <a:pt x="223" y="328"/>
                    <a:pt x="215" y="213"/>
                    <a:pt x="217" y="98"/>
                  </a:cubicBezTo>
                  <a:cubicBezTo>
                    <a:pt x="219" y="49"/>
                    <a:pt x="174" y="1"/>
                    <a:pt x="124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38"/>
            <p:cNvSpPr/>
            <p:nvPr/>
          </p:nvSpPr>
          <p:spPr>
            <a:xfrm>
              <a:off x="6943400" y="4879425"/>
              <a:ext cx="64175" cy="67575"/>
            </a:xfrm>
            <a:custGeom>
              <a:avLst/>
              <a:gdLst/>
              <a:ahLst/>
              <a:cxnLst/>
              <a:rect l="l" t="t" r="r" b="b"/>
              <a:pathLst>
                <a:path w="2567" h="2703" extrusionOk="0">
                  <a:moveTo>
                    <a:pt x="35" y="2530"/>
                  </a:moveTo>
                  <a:cubicBezTo>
                    <a:pt x="37" y="2534"/>
                    <a:pt x="37" y="2540"/>
                    <a:pt x="37" y="2544"/>
                  </a:cubicBezTo>
                  <a:lnTo>
                    <a:pt x="35" y="2530"/>
                  </a:lnTo>
                  <a:close/>
                  <a:moveTo>
                    <a:pt x="2438" y="1"/>
                  </a:moveTo>
                  <a:cubicBezTo>
                    <a:pt x="2436" y="1"/>
                    <a:pt x="2435" y="1"/>
                    <a:pt x="2433" y="1"/>
                  </a:cubicBezTo>
                  <a:cubicBezTo>
                    <a:pt x="2398" y="3"/>
                    <a:pt x="2363" y="15"/>
                    <a:pt x="2338" y="40"/>
                  </a:cubicBezTo>
                  <a:cubicBezTo>
                    <a:pt x="2042" y="346"/>
                    <a:pt x="1747" y="652"/>
                    <a:pt x="1451" y="958"/>
                  </a:cubicBezTo>
                  <a:cubicBezTo>
                    <a:pt x="1155" y="1264"/>
                    <a:pt x="855" y="1566"/>
                    <a:pt x="555" y="1868"/>
                  </a:cubicBezTo>
                  <a:cubicBezTo>
                    <a:pt x="471" y="1955"/>
                    <a:pt x="386" y="2039"/>
                    <a:pt x="302" y="2125"/>
                  </a:cubicBezTo>
                  <a:cubicBezTo>
                    <a:pt x="261" y="2168"/>
                    <a:pt x="218" y="2209"/>
                    <a:pt x="175" y="2250"/>
                  </a:cubicBezTo>
                  <a:cubicBezTo>
                    <a:pt x="154" y="2273"/>
                    <a:pt x="134" y="2294"/>
                    <a:pt x="111" y="2314"/>
                  </a:cubicBezTo>
                  <a:cubicBezTo>
                    <a:pt x="91" y="2335"/>
                    <a:pt x="70" y="2355"/>
                    <a:pt x="56" y="2382"/>
                  </a:cubicBezTo>
                  <a:cubicBezTo>
                    <a:pt x="38" y="2414"/>
                    <a:pt x="31" y="2444"/>
                    <a:pt x="30" y="2476"/>
                  </a:cubicBezTo>
                  <a:lnTo>
                    <a:pt x="30" y="2476"/>
                  </a:lnTo>
                  <a:cubicBezTo>
                    <a:pt x="26" y="2486"/>
                    <a:pt x="22" y="2495"/>
                    <a:pt x="20" y="2505"/>
                  </a:cubicBezTo>
                  <a:lnTo>
                    <a:pt x="20" y="2505"/>
                  </a:lnTo>
                  <a:cubicBezTo>
                    <a:pt x="18" y="2509"/>
                    <a:pt x="16" y="2512"/>
                    <a:pt x="15" y="2515"/>
                  </a:cubicBezTo>
                  <a:lnTo>
                    <a:pt x="11" y="2554"/>
                  </a:lnTo>
                  <a:cubicBezTo>
                    <a:pt x="11" y="2559"/>
                    <a:pt x="8" y="2565"/>
                    <a:pt x="8" y="2571"/>
                  </a:cubicBezTo>
                  <a:cubicBezTo>
                    <a:pt x="6" y="2581"/>
                    <a:pt x="6" y="2591"/>
                    <a:pt x="4" y="2600"/>
                  </a:cubicBezTo>
                  <a:cubicBezTo>
                    <a:pt x="0" y="2632"/>
                    <a:pt x="23" y="2663"/>
                    <a:pt x="45" y="2682"/>
                  </a:cubicBezTo>
                  <a:cubicBezTo>
                    <a:pt x="65" y="2697"/>
                    <a:pt x="85" y="2703"/>
                    <a:pt x="107" y="2703"/>
                  </a:cubicBezTo>
                  <a:cubicBezTo>
                    <a:pt x="116" y="2703"/>
                    <a:pt x="125" y="2702"/>
                    <a:pt x="134" y="2700"/>
                  </a:cubicBezTo>
                  <a:lnTo>
                    <a:pt x="167" y="2694"/>
                  </a:lnTo>
                  <a:cubicBezTo>
                    <a:pt x="177" y="2692"/>
                    <a:pt x="187" y="2690"/>
                    <a:pt x="196" y="2687"/>
                  </a:cubicBezTo>
                  <a:lnTo>
                    <a:pt x="196" y="2687"/>
                  </a:lnTo>
                  <a:lnTo>
                    <a:pt x="193" y="2688"/>
                  </a:lnTo>
                  <a:cubicBezTo>
                    <a:pt x="207" y="2684"/>
                    <a:pt x="220" y="2678"/>
                    <a:pt x="233" y="2672"/>
                  </a:cubicBezTo>
                  <a:lnTo>
                    <a:pt x="233" y="2672"/>
                  </a:lnTo>
                  <a:cubicBezTo>
                    <a:pt x="233" y="2672"/>
                    <a:pt x="233" y="2672"/>
                    <a:pt x="233" y="2672"/>
                  </a:cubicBezTo>
                  <a:cubicBezTo>
                    <a:pt x="244" y="2672"/>
                    <a:pt x="255" y="2671"/>
                    <a:pt x="274" y="2665"/>
                  </a:cubicBezTo>
                  <a:cubicBezTo>
                    <a:pt x="315" y="2655"/>
                    <a:pt x="350" y="2630"/>
                    <a:pt x="376" y="2598"/>
                  </a:cubicBezTo>
                  <a:cubicBezTo>
                    <a:pt x="395" y="2577"/>
                    <a:pt x="413" y="2556"/>
                    <a:pt x="432" y="2536"/>
                  </a:cubicBezTo>
                  <a:cubicBezTo>
                    <a:pt x="467" y="2495"/>
                    <a:pt x="502" y="2454"/>
                    <a:pt x="539" y="2415"/>
                  </a:cubicBezTo>
                  <a:cubicBezTo>
                    <a:pt x="610" y="2335"/>
                    <a:pt x="680" y="2254"/>
                    <a:pt x="752" y="2174"/>
                  </a:cubicBezTo>
                  <a:lnTo>
                    <a:pt x="1177" y="1702"/>
                  </a:lnTo>
                  <a:cubicBezTo>
                    <a:pt x="1463" y="1385"/>
                    <a:pt x="1751" y="1073"/>
                    <a:pt x="2040" y="759"/>
                  </a:cubicBezTo>
                  <a:lnTo>
                    <a:pt x="2527" y="229"/>
                  </a:lnTo>
                  <a:cubicBezTo>
                    <a:pt x="2550" y="204"/>
                    <a:pt x="2566" y="171"/>
                    <a:pt x="2566" y="134"/>
                  </a:cubicBezTo>
                  <a:cubicBezTo>
                    <a:pt x="2566" y="101"/>
                    <a:pt x="2552" y="62"/>
                    <a:pt x="2527" y="40"/>
                  </a:cubicBezTo>
                  <a:cubicBezTo>
                    <a:pt x="2504" y="18"/>
                    <a:pt x="2471" y="1"/>
                    <a:pt x="2438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38"/>
            <p:cNvSpPr/>
            <p:nvPr/>
          </p:nvSpPr>
          <p:spPr>
            <a:xfrm>
              <a:off x="7031025" y="4905375"/>
              <a:ext cx="14550" cy="46200"/>
            </a:xfrm>
            <a:custGeom>
              <a:avLst/>
              <a:gdLst/>
              <a:ahLst/>
              <a:cxnLst/>
              <a:rect l="l" t="t" r="r" b="b"/>
              <a:pathLst>
                <a:path w="582" h="1848" extrusionOk="0">
                  <a:moveTo>
                    <a:pt x="384" y="1794"/>
                  </a:moveTo>
                  <a:cubicBezTo>
                    <a:pt x="386" y="1795"/>
                    <a:pt x="387" y="1795"/>
                    <a:pt x="388" y="1796"/>
                  </a:cubicBezTo>
                  <a:lnTo>
                    <a:pt x="384" y="1794"/>
                  </a:lnTo>
                  <a:close/>
                  <a:moveTo>
                    <a:pt x="312" y="1"/>
                  </a:moveTo>
                  <a:cubicBezTo>
                    <a:pt x="267" y="1"/>
                    <a:pt x="222" y="23"/>
                    <a:pt x="199" y="66"/>
                  </a:cubicBezTo>
                  <a:lnTo>
                    <a:pt x="197" y="66"/>
                  </a:lnTo>
                  <a:cubicBezTo>
                    <a:pt x="82" y="273"/>
                    <a:pt x="21" y="508"/>
                    <a:pt x="8" y="744"/>
                  </a:cubicBezTo>
                  <a:cubicBezTo>
                    <a:pt x="0" y="865"/>
                    <a:pt x="10" y="984"/>
                    <a:pt x="29" y="1103"/>
                  </a:cubicBezTo>
                  <a:cubicBezTo>
                    <a:pt x="43" y="1210"/>
                    <a:pt x="70" y="1315"/>
                    <a:pt x="107" y="1418"/>
                  </a:cubicBezTo>
                  <a:cubicBezTo>
                    <a:pt x="132" y="1486"/>
                    <a:pt x="158" y="1551"/>
                    <a:pt x="195" y="1611"/>
                  </a:cubicBezTo>
                  <a:cubicBezTo>
                    <a:pt x="212" y="1638"/>
                    <a:pt x="230" y="1662"/>
                    <a:pt x="247" y="1687"/>
                  </a:cubicBezTo>
                  <a:cubicBezTo>
                    <a:pt x="263" y="1707"/>
                    <a:pt x="277" y="1730"/>
                    <a:pt x="296" y="1749"/>
                  </a:cubicBezTo>
                  <a:cubicBezTo>
                    <a:pt x="314" y="1769"/>
                    <a:pt x="344" y="1785"/>
                    <a:pt x="370" y="1791"/>
                  </a:cubicBezTo>
                  <a:lnTo>
                    <a:pt x="370" y="1791"/>
                  </a:lnTo>
                  <a:cubicBezTo>
                    <a:pt x="384" y="1801"/>
                    <a:pt x="399" y="1810"/>
                    <a:pt x="413" y="1818"/>
                  </a:cubicBezTo>
                  <a:cubicBezTo>
                    <a:pt x="427" y="1829"/>
                    <a:pt x="444" y="1839"/>
                    <a:pt x="462" y="1843"/>
                  </a:cubicBezTo>
                  <a:cubicBezTo>
                    <a:pt x="472" y="1846"/>
                    <a:pt x="481" y="1847"/>
                    <a:pt x="491" y="1847"/>
                  </a:cubicBezTo>
                  <a:cubicBezTo>
                    <a:pt x="511" y="1847"/>
                    <a:pt x="530" y="1841"/>
                    <a:pt x="547" y="1829"/>
                  </a:cubicBezTo>
                  <a:cubicBezTo>
                    <a:pt x="569" y="1810"/>
                    <a:pt x="582" y="1781"/>
                    <a:pt x="579" y="1753"/>
                  </a:cubicBezTo>
                  <a:cubicBezTo>
                    <a:pt x="579" y="1734"/>
                    <a:pt x="573" y="1720"/>
                    <a:pt x="567" y="1701"/>
                  </a:cubicBezTo>
                  <a:cubicBezTo>
                    <a:pt x="561" y="1687"/>
                    <a:pt x="556" y="1672"/>
                    <a:pt x="552" y="1657"/>
                  </a:cubicBezTo>
                  <a:lnTo>
                    <a:pt x="552" y="1657"/>
                  </a:lnTo>
                  <a:cubicBezTo>
                    <a:pt x="552" y="1656"/>
                    <a:pt x="552" y="1655"/>
                    <a:pt x="553" y="1654"/>
                  </a:cubicBezTo>
                  <a:cubicBezTo>
                    <a:pt x="555" y="1625"/>
                    <a:pt x="547" y="1592"/>
                    <a:pt x="532" y="1566"/>
                  </a:cubicBezTo>
                  <a:cubicBezTo>
                    <a:pt x="524" y="1553"/>
                    <a:pt x="518" y="1541"/>
                    <a:pt x="510" y="1529"/>
                  </a:cubicBezTo>
                  <a:cubicBezTo>
                    <a:pt x="495" y="1502"/>
                    <a:pt x="483" y="1475"/>
                    <a:pt x="469" y="1447"/>
                  </a:cubicBezTo>
                  <a:cubicBezTo>
                    <a:pt x="456" y="1420"/>
                    <a:pt x="444" y="1393"/>
                    <a:pt x="432" y="1366"/>
                  </a:cubicBezTo>
                  <a:cubicBezTo>
                    <a:pt x="417" y="1340"/>
                    <a:pt x="405" y="1311"/>
                    <a:pt x="393" y="1282"/>
                  </a:cubicBezTo>
                  <a:lnTo>
                    <a:pt x="393" y="1282"/>
                  </a:lnTo>
                  <a:lnTo>
                    <a:pt x="409" y="1319"/>
                  </a:lnTo>
                  <a:cubicBezTo>
                    <a:pt x="358" y="1200"/>
                    <a:pt x="323" y="1075"/>
                    <a:pt x="306" y="945"/>
                  </a:cubicBezTo>
                  <a:lnTo>
                    <a:pt x="306" y="945"/>
                  </a:lnTo>
                  <a:lnTo>
                    <a:pt x="312" y="986"/>
                  </a:lnTo>
                  <a:cubicBezTo>
                    <a:pt x="294" y="849"/>
                    <a:pt x="294" y="711"/>
                    <a:pt x="310" y="573"/>
                  </a:cubicBezTo>
                  <a:lnTo>
                    <a:pt x="310" y="573"/>
                  </a:lnTo>
                  <a:lnTo>
                    <a:pt x="306" y="612"/>
                  </a:lnTo>
                  <a:cubicBezTo>
                    <a:pt x="323" y="489"/>
                    <a:pt x="356" y="368"/>
                    <a:pt x="403" y="253"/>
                  </a:cubicBezTo>
                  <a:lnTo>
                    <a:pt x="403" y="253"/>
                  </a:lnTo>
                  <a:lnTo>
                    <a:pt x="390" y="286"/>
                  </a:lnTo>
                  <a:cubicBezTo>
                    <a:pt x="403" y="257"/>
                    <a:pt x="415" y="228"/>
                    <a:pt x="430" y="202"/>
                  </a:cubicBezTo>
                  <a:cubicBezTo>
                    <a:pt x="446" y="169"/>
                    <a:pt x="452" y="134"/>
                    <a:pt x="442" y="97"/>
                  </a:cubicBezTo>
                  <a:cubicBezTo>
                    <a:pt x="434" y="66"/>
                    <a:pt x="411" y="33"/>
                    <a:pt x="382" y="19"/>
                  </a:cubicBezTo>
                  <a:cubicBezTo>
                    <a:pt x="360" y="7"/>
                    <a:pt x="336" y="1"/>
                    <a:pt x="312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38"/>
            <p:cNvSpPr/>
            <p:nvPr/>
          </p:nvSpPr>
          <p:spPr>
            <a:xfrm>
              <a:off x="7038400" y="4868900"/>
              <a:ext cx="11900" cy="8250"/>
            </a:xfrm>
            <a:custGeom>
              <a:avLst/>
              <a:gdLst/>
              <a:ahLst/>
              <a:cxnLst/>
              <a:rect l="l" t="t" r="r" b="b"/>
              <a:pathLst>
                <a:path w="476" h="330" extrusionOk="0">
                  <a:moveTo>
                    <a:pt x="310" y="0"/>
                  </a:moveTo>
                  <a:cubicBezTo>
                    <a:pt x="295" y="0"/>
                    <a:pt x="280" y="2"/>
                    <a:pt x="266" y="5"/>
                  </a:cubicBezTo>
                  <a:lnTo>
                    <a:pt x="266" y="7"/>
                  </a:lnTo>
                  <a:lnTo>
                    <a:pt x="178" y="19"/>
                  </a:lnTo>
                  <a:cubicBezTo>
                    <a:pt x="169" y="21"/>
                    <a:pt x="161" y="21"/>
                    <a:pt x="155" y="23"/>
                  </a:cubicBezTo>
                  <a:cubicBezTo>
                    <a:pt x="147" y="25"/>
                    <a:pt x="141" y="27"/>
                    <a:pt x="135" y="31"/>
                  </a:cubicBezTo>
                  <a:lnTo>
                    <a:pt x="91" y="46"/>
                  </a:lnTo>
                  <a:lnTo>
                    <a:pt x="63" y="58"/>
                  </a:lnTo>
                  <a:cubicBezTo>
                    <a:pt x="48" y="66"/>
                    <a:pt x="36" y="77"/>
                    <a:pt x="28" y="89"/>
                  </a:cubicBezTo>
                  <a:cubicBezTo>
                    <a:pt x="19" y="97"/>
                    <a:pt x="15" y="107"/>
                    <a:pt x="11" y="118"/>
                  </a:cubicBezTo>
                  <a:cubicBezTo>
                    <a:pt x="3" y="132"/>
                    <a:pt x="1" y="149"/>
                    <a:pt x="1" y="165"/>
                  </a:cubicBezTo>
                  <a:cubicBezTo>
                    <a:pt x="3" y="186"/>
                    <a:pt x="7" y="206"/>
                    <a:pt x="17" y="227"/>
                  </a:cubicBezTo>
                  <a:cubicBezTo>
                    <a:pt x="34" y="255"/>
                    <a:pt x="63" y="272"/>
                    <a:pt x="91" y="282"/>
                  </a:cubicBezTo>
                  <a:lnTo>
                    <a:pt x="135" y="299"/>
                  </a:lnTo>
                  <a:cubicBezTo>
                    <a:pt x="141" y="301"/>
                    <a:pt x="147" y="305"/>
                    <a:pt x="155" y="305"/>
                  </a:cubicBezTo>
                  <a:cubicBezTo>
                    <a:pt x="161" y="307"/>
                    <a:pt x="169" y="307"/>
                    <a:pt x="178" y="309"/>
                  </a:cubicBezTo>
                  <a:lnTo>
                    <a:pt x="266" y="323"/>
                  </a:lnTo>
                  <a:cubicBezTo>
                    <a:pt x="280" y="327"/>
                    <a:pt x="295" y="329"/>
                    <a:pt x="310" y="329"/>
                  </a:cubicBezTo>
                  <a:cubicBezTo>
                    <a:pt x="325" y="329"/>
                    <a:pt x="340" y="327"/>
                    <a:pt x="354" y="323"/>
                  </a:cubicBezTo>
                  <a:cubicBezTo>
                    <a:pt x="381" y="315"/>
                    <a:pt x="406" y="301"/>
                    <a:pt x="426" y="280"/>
                  </a:cubicBezTo>
                  <a:cubicBezTo>
                    <a:pt x="455" y="249"/>
                    <a:pt x="473" y="208"/>
                    <a:pt x="473" y="165"/>
                  </a:cubicBezTo>
                  <a:cubicBezTo>
                    <a:pt x="476" y="142"/>
                    <a:pt x="471" y="120"/>
                    <a:pt x="461" y="101"/>
                  </a:cubicBezTo>
                  <a:cubicBezTo>
                    <a:pt x="453" y="81"/>
                    <a:pt x="443" y="62"/>
                    <a:pt x="426" y="48"/>
                  </a:cubicBezTo>
                  <a:cubicBezTo>
                    <a:pt x="406" y="27"/>
                    <a:pt x="381" y="13"/>
                    <a:pt x="354" y="5"/>
                  </a:cubicBezTo>
                  <a:cubicBezTo>
                    <a:pt x="340" y="2"/>
                    <a:pt x="325" y="0"/>
                    <a:pt x="310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38"/>
            <p:cNvSpPr/>
            <p:nvPr/>
          </p:nvSpPr>
          <p:spPr>
            <a:xfrm>
              <a:off x="7085725" y="4929125"/>
              <a:ext cx="32675" cy="6000"/>
            </a:xfrm>
            <a:custGeom>
              <a:avLst/>
              <a:gdLst/>
              <a:ahLst/>
              <a:cxnLst/>
              <a:rect l="l" t="t" r="r" b="b"/>
              <a:pathLst>
                <a:path w="1307" h="240" extrusionOk="0">
                  <a:moveTo>
                    <a:pt x="1078" y="1"/>
                  </a:moveTo>
                  <a:cubicBezTo>
                    <a:pt x="1050" y="1"/>
                    <a:pt x="1020" y="4"/>
                    <a:pt x="990" y="4"/>
                  </a:cubicBezTo>
                  <a:cubicBezTo>
                    <a:pt x="918" y="8"/>
                    <a:pt x="844" y="10"/>
                    <a:pt x="773" y="12"/>
                  </a:cubicBezTo>
                  <a:cubicBezTo>
                    <a:pt x="629" y="18"/>
                    <a:pt x="483" y="20"/>
                    <a:pt x="339" y="24"/>
                  </a:cubicBezTo>
                  <a:cubicBezTo>
                    <a:pt x="257" y="26"/>
                    <a:pt x="175" y="28"/>
                    <a:pt x="93" y="30"/>
                  </a:cubicBezTo>
                  <a:cubicBezTo>
                    <a:pt x="45" y="30"/>
                    <a:pt x="0" y="71"/>
                    <a:pt x="2" y="121"/>
                  </a:cubicBezTo>
                  <a:cubicBezTo>
                    <a:pt x="4" y="170"/>
                    <a:pt x="41" y="209"/>
                    <a:pt x="93" y="211"/>
                  </a:cubicBezTo>
                  <a:cubicBezTo>
                    <a:pt x="382" y="217"/>
                    <a:pt x="672" y="225"/>
                    <a:pt x="962" y="236"/>
                  </a:cubicBezTo>
                  <a:cubicBezTo>
                    <a:pt x="1003" y="238"/>
                    <a:pt x="1044" y="240"/>
                    <a:pt x="1085" y="240"/>
                  </a:cubicBezTo>
                  <a:cubicBezTo>
                    <a:pt x="1105" y="240"/>
                    <a:pt x="1126" y="238"/>
                    <a:pt x="1144" y="238"/>
                  </a:cubicBezTo>
                  <a:lnTo>
                    <a:pt x="1177" y="236"/>
                  </a:lnTo>
                  <a:cubicBezTo>
                    <a:pt x="1208" y="234"/>
                    <a:pt x="1225" y="227"/>
                    <a:pt x="1251" y="215"/>
                  </a:cubicBezTo>
                  <a:cubicBezTo>
                    <a:pt x="1286" y="201"/>
                    <a:pt x="1307" y="156"/>
                    <a:pt x="1307" y="121"/>
                  </a:cubicBezTo>
                  <a:cubicBezTo>
                    <a:pt x="1307" y="86"/>
                    <a:pt x="1286" y="40"/>
                    <a:pt x="1251" y="26"/>
                  </a:cubicBezTo>
                  <a:cubicBezTo>
                    <a:pt x="1229" y="16"/>
                    <a:pt x="1208" y="10"/>
                    <a:pt x="1183" y="8"/>
                  </a:cubicBezTo>
                  <a:cubicBezTo>
                    <a:pt x="1175" y="6"/>
                    <a:pt x="1167" y="6"/>
                    <a:pt x="1159" y="6"/>
                  </a:cubicBezTo>
                  <a:lnTo>
                    <a:pt x="1099" y="1"/>
                  </a:lnTo>
                  <a:cubicBezTo>
                    <a:pt x="1092" y="1"/>
                    <a:pt x="1085" y="1"/>
                    <a:pt x="1078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38"/>
            <p:cNvSpPr/>
            <p:nvPr/>
          </p:nvSpPr>
          <p:spPr>
            <a:xfrm>
              <a:off x="7142725" y="4892225"/>
              <a:ext cx="83900" cy="96275"/>
            </a:xfrm>
            <a:custGeom>
              <a:avLst/>
              <a:gdLst/>
              <a:ahLst/>
              <a:cxnLst/>
              <a:rect l="l" t="t" r="r" b="b"/>
              <a:pathLst>
                <a:path w="3356" h="3851" extrusionOk="0">
                  <a:moveTo>
                    <a:pt x="2386" y="1636"/>
                  </a:moveTo>
                  <a:lnTo>
                    <a:pt x="2391" y="1668"/>
                  </a:lnTo>
                  <a:lnTo>
                    <a:pt x="2391" y="1668"/>
                  </a:lnTo>
                  <a:cubicBezTo>
                    <a:pt x="2389" y="1657"/>
                    <a:pt x="2387" y="1646"/>
                    <a:pt x="2386" y="1636"/>
                  </a:cubicBezTo>
                  <a:close/>
                  <a:moveTo>
                    <a:pt x="2462" y="1925"/>
                  </a:moveTo>
                  <a:lnTo>
                    <a:pt x="2467" y="1938"/>
                  </a:lnTo>
                  <a:lnTo>
                    <a:pt x="2467" y="1938"/>
                  </a:lnTo>
                  <a:cubicBezTo>
                    <a:pt x="2465" y="1934"/>
                    <a:pt x="2463" y="1929"/>
                    <a:pt x="2462" y="1925"/>
                  </a:cubicBezTo>
                  <a:close/>
                  <a:moveTo>
                    <a:pt x="2470" y="1944"/>
                  </a:moveTo>
                  <a:lnTo>
                    <a:pt x="2478" y="1964"/>
                  </a:lnTo>
                  <a:cubicBezTo>
                    <a:pt x="2475" y="1958"/>
                    <a:pt x="2472" y="1951"/>
                    <a:pt x="2470" y="1944"/>
                  </a:cubicBezTo>
                  <a:close/>
                  <a:moveTo>
                    <a:pt x="1007" y="2073"/>
                  </a:moveTo>
                  <a:lnTo>
                    <a:pt x="1010" y="2091"/>
                  </a:lnTo>
                  <a:lnTo>
                    <a:pt x="1010" y="2091"/>
                  </a:lnTo>
                  <a:cubicBezTo>
                    <a:pt x="1009" y="2085"/>
                    <a:pt x="1008" y="2079"/>
                    <a:pt x="1007" y="2073"/>
                  </a:cubicBezTo>
                  <a:close/>
                  <a:moveTo>
                    <a:pt x="2799" y="2392"/>
                  </a:moveTo>
                  <a:lnTo>
                    <a:pt x="2804" y="2396"/>
                  </a:lnTo>
                  <a:lnTo>
                    <a:pt x="2804" y="2396"/>
                  </a:lnTo>
                  <a:cubicBezTo>
                    <a:pt x="2803" y="2395"/>
                    <a:pt x="2801" y="2393"/>
                    <a:pt x="2799" y="2392"/>
                  </a:cubicBezTo>
                  <a:close/>
                  <a:moveTo>
                    <a:pt x="2996" y="2511"/>
                  </a:moveTo>
                  <a:lnTo>
                    <a:pt x="3022" y="2521"/>
                  </a:lnTo>
                  <a:lnTo>
                    <a:pt x="3022" y="2521"/>
                  </a:lnTo>
                  <a:cubicBezTo>
                    <a:pt x="3013" y="2518"/>
                    <a:pt x="3004" y="2514"/>
                    <a:pt x="2996" y="2511"/>
                  </a:cubicBezTo>
                  <a:close/>
                  <a:moveTo>
                    <a:pt x="2541" y="0"/>
                  </a:moveTo>
                  <a:cubicBezTo>
                    <a:pt x="2532" y="0"/>
                    <a:pt x="2522" y="1"/>
                    <a:pt x="2513" y="4"/>
                  </a:cubicBezTo>
                  <a:cubicBezTo>
                    <a:pt x="2486" y="13"/>
                    <a:pt x="2456" y="29"/>
                    <a:pt x="2445" y="58"/>
                  </a:cubicBezTo>
                  <a:cubicBezTo>
                    <a:pt x="2441" y="67"/>
                    <a:pt x="2438" y="76"/>
                    <a:pt x="2434" y="85"/>
                  </a:cubicBezTo>
                  <a:lnTo>
                    <a:pt x="2434" y="85"/>
                  </a:lnTo>
                  <a:lnTo>
                    <a:pt x="2433" y="85"/>
                  </a:lnTo>
                  <a:cubicBezTo>
                    <a:pt x="2430" y="91"/>
                    <a:pt x="2428" y="97"/>
                    <a:pt x="2425" y="104"/>
                  </a:cubicBezTo>
                  <a:lnTo>
                    <a:pt x="2425" y="104"/>
                  </a:lnTo>
                  <a:cubicBezTo>
                    <a:pt x="2325" y="330"/>
                    <a:pt x="2209" y="551"/>
                    <a:pt x="2086" y="767"/>
                  </a:cubicBezTo>
                  <a:cubicBezTo>
                    <a:pt x="2022" y="882"/>
                    <a:pt x="1954" y="997"/>
                    <a:pt x="1887" y="1110"/>
                  </a:cubicBezTo>
                  <a:cubicBezTo>
                    <a:pt x="1817" y="1223"/>
                    <a:pt x="1743" y="1332"/>
                    <a:pt x="1669" y="1440"/>
                  </a:cubicBezTo>
                  <a:cubicBezTo>
                    <a:pt x="1587" y="1555"/>
                    <a:pt x="1503" y="1669"/>
                    <a:pt x="1421" y="1783"/>
                  </a:cubicBezTo>
                  <a:lnTo>
                    <a:pt x="1421" y="1783"/>
                  </a:lnTo>
                  <a:cubicBezTo>
                    <a:pt x="1411" y="1796"/>
                    <a:pt x="1401" y="1809"/>
                    <a:pt x="1391" y="1821"/>
                  </a:cubicBezTo>
                  <a:cubicBezTo>
                    <a:pt x="1379" y="1836"/>
                    <a:pt x="1366" y="1851"/>
                    <a:pt x="1354" y="1866"/>
                  </a:cubicBezTo>
                  <a:lnTo>
                    <a:pt x="1354" y="1866"/>
                  </a:lnTo>
                  <a:cubicBezTo>
                    <a:pt x="1316" y="1911"/>
                    <a:pt x="1282" y="1959"/>
                    <a:pt x="1246" y="2005"/>
                  </a:cubicBezTo>
                  <a:cubicBezTo>
                    <a:pt x="1204" y="2057"/>
                    <a:pt x="1162" y="2106"/>
                    <a:pt x="1120" y="2159"/>
                  </a:cubicBezTo>
                  <a:lnTo>
                    <a:pt x="1120" y="2159"/>
                  </a:lnTo>
                  <a:cubicBezTo>
                    <a:pt x="1093" y="2192"/>
                    <a:pt x="1066" y="2225"/>
                    <a:pt x="1039" y="2258"/>
                  </a:cubicBezTo>
                  <a:lnTo>
                    <a:pt x="1039" y="2258"/>
                  </a:lnTo>
                  <a:cubicBezTo>
                    <a:pt x="1028" y="2207"/>
                    <a:pt x="1019" y="2156"/>
                    <a:pt x="1012" y="2104"/>
                  </a:cubicBezTo>
                  <a:lnTo>
                    <a:pt x="1012" y="2104"/>
                  </a:lnTo>
                  <a:cubicBezTo>
                    <a:pt x="983" y="1877"/>
                    <a:pt x="983" y="1645"/>
                    <a:pt x="1013" y="1418"/>
                  </a:cubicBezTo>
                  <a:lnTo>
                    <a:pt x="1013" y="1418"/>
                  </a:lnTo>
                  <a:lnTo>
                    <a:pt x="1009" y="1461"/>
                  </a:lnTo>
                  <a:cubicBezTo>
                    <a:pt x="1022" y="1362"/>
                    <a:pt x="1040" y="1264"/>
                    <a:pt x="1064" y="1167"/>
                  </a:cubicBezTo>
                  <a:lnTo>
                    <a:pt x="1064" y="1167"/>
                  </a:lnTo>
                  <a:cubicBezTo>
                    <a:pt x="1126" y="992"/>
                    <a:pt x="1191" y="818"/>
                    <a:pt x="1256" y="644"/>
                  </a:cubicBezTo>
                  <a:lnTo>
                    <a:pt x="1256" y="644"/>
                  </a:lnTo>
                  <a:cubicBezTo>
                    <a:pt x="1258" y="639"/>
                    <a:pt x="1261" y="635"/>
                    <a:pt x="1264" y="631"/>
                  </a:cubicBezTo>
                  <a:cubicBezTo>
                    <a:pt x="1266" y="627"/>
                    <a:pt x="1268" y="623"/>
                    <a:pt x="1268" y="619"/>
                  </a:cubicBezTo>
                  <a:cubicBezTo>
                    <a:pt x="1277" y="602"/>
                    <a:pt x="1282" y="588"/>
                    <a:pt x="1285" y="573"/>
                  </a:cubicBezTo>
                  <a:lnTo>
                    <a:pt x="1285" y="573"/>
                  </a:lnTo>
                  <a:lnTo>
                    <a:pt x="1285" y="578"/>
                  </a:lnTo>
                  <a:cubicBezTo>
                    <a:pt x="1293" y="557"/>
                    <a:pt x="1299" y="539"/>
                    <a:pt x="1307" y="518"/>
                  </a:cubicBezTo>
                  <a:cubicBezTo>
                    <a:pt x="1307" y="518"/>
                    <a:pt x="1306" y="518"/>
                    <a:pt x="1306" y="518"/>
                  </a:cubicBezTo>
                  <a:lnTo>
                    <a:pt x="1306" y="518"/>
                  </a:lnTo>
                  <a:cubicBezTo>
                    <a:pt x="1321" y="464"/>
                    <a:pt x="1305" y="407"/>
                    <a:pt x="1258" y="370"/>
                  </a:cubicBezTo>
                  <a:cubicBezTo>
                    <a:pt x="1234" y="352"/>
                    <a:pt x="1201" y="342"/>
                    <a:pt x="1169" y="342"/>
                  </a:cubicBezTo>
                  <a:cubicBezTo>
                    <a:pt x="1133" y="342"/>
                    <a:pt x="1098" y="354"/>
                    <a:pt x="1075" y="382"/>
                  </a:cubicBezTo>
                  <a:cubicBezTo>
                    <a:pt x="1046" y="417"/>
                    <a:pt x="1013" y="452"/>
                    <a:pt x="991" y="491"/>
                  </a:cubicBezTo>
                  <a:cubicBezTo>
                    <a:pt x="974" y="524"/>
                    <a:pt x="956" y="557"/>
                    <a:pt x="939" y="590"/>
                  </a:cubicBezTo>
                  <a:cubicBezTo>
                    <a:pt x="902" y="664"/>
                    <a:pt x="870" y="742"/>
                    <a:pt x="839" y="818"/>
                  </a:cubicBezTo>
                  <a:cubicBezTo>
                    <a:pt x="783" y="954"/>
                    <a:pt x="742" y="1093"/>
                    <a:pt x="713" y="1237"/>
                  </a:cubicBezTo>
                  <a:cubicBezTo>
                    <a:pt x="683" y="1393"/>
                    <a:pt x="666" y="1551"/>
                    <a:pt x="661" y="1709"/>
                  </a:cubicBezTo>
                  <a:lnTo>
                    <a:pt x="661" y="1709"/>
                  </a:lnTo>
                  <a:cubicBezTo>
                    <a:pt x="657" y="1721"/>
                    <a:pt x="654" y="1733"/>
                    <a:pt x="650" y="1745"/>
                  </a:cubicBezTo>
                  <a:cubicBezTo>
                    <a:pt x="516" y="2176"/>
                    <a:pt x="381" y="2605"/>
                    <a:pt x="243" y="3035"/>
                  </a:cubicBezTo>
                  <a:cubicBezTo>
                    <a:pt x="167" y="3275"/>
                    <a:pt x="89" y="3518"/>
                    <a:pt x="13" y="3758"/>
                  </a:cubicBezTo>
                  <a:cubicBezTo>
                    <a:pt x="1" y="3795"/>
                    <a:pt x="27" y="3840"/>
                    <a:pt x="64" y="3848"/>
                  </a:cubicBezTo>
                  <a:cubicBezTo>
                    <a:pt x="71" y="3850"/>
                    <a:pt x="78" y="3851"/>
                    <a:pt x="84" y="3851"/>
                  </a:cubicBezTo>
                  <a:cubicBezTo>
                    <a:pt x="117" y="3851"/>
                    <a:pt x="144" y="3830"/>
                    <a:pt x="155" y="3797"/>
                  </a:cubicBezTo>
                  <a:cubicBezTo>
                    <a:pt x="300" y="3374"/>
                    <a:pt x="444" y="2948"/>
                    <a:pt x="590" y="2523"/>
                  </a:cubicBezTo>
                  <a:cubicBezTo>
                    <a:pt x="624" y="2423"/>
                    <a:pt x="659" y="2324"/>
                    <a:pt x="693" y="2224"/>
                  </a:cubicBezTo>
                  <a:lnTo>
                    <a:pt x="693" y="2224"/>
                  </a:lnTo>
                  <a:cubicBezTo>
                    <a:pt x="716" y="2373"/>
                    <a:pt x="751" y="2519"/>
                    <a:pt x="798" y="2661"/>
                  </a:cubicBezTo>
                  <a:cubicBezTo>
                    <a:pt x="818" y="2718"/>
                    <a:pt x="857" y="2764"/>
                    <a:pt x="917" y="2780"/>
                  </a:cubicBezTo>
                  <a:cubicBezTo>
                    <a:pt x="932" y="2784"/>
                    <a:pt x="948" y="2787"/>
                    <a:pt x="964" y="2787"/>
                  </a:cubicBezTo>
                  <a:cubicBezTo>
                    <a:pt x="1008" y="2787"/>
                    <a:pt x="1055" y="2770"/>
                    <a:pt x="1083" y="2737"/>
                  </a:cubicBezTo>
                  <a:cubicBezTo>
                    <a:pt x="1215" y="2581"/>
                    <a:pt x="1340" y="2416"/>
                    <a:pt x="1457" y="2248"/>
                  </a:cubicBezTo>
                  <a:cubicBezTo>
                    <a:pt x="1513" y="2168"/>
                    <a:pt x="1566" y="2090"/>
                    <a:pt x="1617" y="2010"/>
                  </a:cubicBezTo>
                  <a:cubicBezTo>
                    <a:pt x="1667" y="1927"/>
                    <a:pt x="1720" y="1847"/>
                    <a:pt x="1771" y="1765"/>
                  </a:cubicBezTo>
                  <a:cubicBezTo>
                    <a:pt x="1874" y="1603"/>
                    <a:pt x="1973" y="1438"/>
                    <a:pt x="2067" y="1270"/>
                  </a:cubicBezTo>
                  <a:cubicBezTo>
                    <a:pt x="2077" y="1253"/>
                    <a:pt x="2086" y="1237"/>
                    <a:pt x="2095" y="1220"/>
                  </a:cubicBezTo>
                  <a:lnTo>
                    <a:pt x="2095" y="1220"/>
                  </a:lnTo>
                  <a:cubicBezTo>
                    <a:pt x="2089" y="1271"/>
                    <a:pt x="2084" y="1322"/>
                    <a:pt x="2082" y="1373"/>
                  </a:cubicBezTo>
                  <a:cubicBezTo>
                    <a:pt x="2073" y="1502"/>
                    <a:pt x="2082" y="1632"/>
                    <a:pt x="2098" y="1761"/>
                  </a:cubicBezTo>
                  <a:lnTo>
                    <a:pt x="2094" y="1720"/>
                  </a:lnTo>
                  <a:lnTo>
                    <a:pt x="2094" y="1720"/>
                  </a:lnTo>
                  <a:cubicBezTo>
                    <a:pt x="2108" y="1839"/>
                    <a:pt x="2133" y="1954"/>
                    <a:pt x="2174" y="2067"/>
                  </a:cubicBezTo>
                  <a:cubicBezTo>
                    <a:pt x="2215" y="2178"/>
                    <a:pt x="2267" y="2287"/>
                    <a:pt x="2332" y="2386"/>
                  </a:cubicBezTo>
                  <a:cubicBezTo>
                    <a:pt x="2398" y="2484"/>
                    <a:pt x="2470" y="2572"/>
                    <a:pt x="2560" y="2646"/>
                  </a:cubicBezTo>
                  <a:cubicBezTo>
                    <a:pt x="2655" y="2727"/>
                    <a:pt x="2760" y="2798"/>
                    <a:pt x="2881" y="2837"/>
                  </a:cubicBezTo>
                  <a:cubicBezTo>
                    <a:pt x="2945" y="2858"/>
                    <a:pt x="3010" y="2868"/>
                    <a:pt x="3076" y="2877"/>
                  </a:cubicBezTo>
                  <a:cubicBezTo>
                    <a:pt x="3086" y="2878"/>
                    <a:pt x="3096" y="2878"/>
                    <a:pt x="3106" y="2878"/>
                  </a:cubicBezTo>
                  <a:cubicBezTo>
                    <a:pt x="3136" y="2878"/>
                    <a:pt x="3165" y="2873"/>
                    <a:pt x="3193" y="2862"/>
                  </a:cubicBezTo>
                  <a:cubicBezTo>
                    <a:pt x="3216" y="2854"/>
                    <a:pt x="3236" y="2846"/>
                    <a:pt x="3257" y="2835"/>
                  </a:cubicBezTo>
                  <a:cubicBezTo>
                    <a:pt x="3265" y="2833"/>
                    <a:pt x="3272" y="2829"/>
                    <a:pt x="3279" y="2825"/>
                  </a:cubicBezTo>
                  <a:lnTo>
                    <a:pt x="3279" y="2825"/>
                  </a:lnTo>
                  <a:cubicBezTo>
                    <a:pt x="3294" y="2820"/>
                    <a:pt x="3308" y="2811"/>
                    <a:pt x="3321" y="2798"/>
                  </a:cubicBezTo>
                  <a:cubicBezTo>
                    <a:pt x="3341" y="2780"/>
                    <a:pt x="3355" y="2747"/>
                    <a:pt x="3353" y="2718"/>
                  </a:cubicBezTo>
                  <a:cubicBezTo>
                    <a:pt x="3352" y="2666"/>
                    <a:pt x="3315" y="2613"/>
                    <a:pt x="3262" y="2604"/>
                  </a:cubicBezTo>
                  <a:lnTo>
                    <a:pt x="3262" y="2604"/>
                  </a:lnTo>
                  <a:cubicBezTo>
                    <a:pt x="3259" y="2603"/>
                    <a:pt x="3256" y="2602"/>
                    <a:pt x="3252" y="2600"/>
                  </a:cubicBezTo>
                  <a:lnTo>
                    <a:pt x="3252" y="2600"/>
                  </a:lnTo>
                  <a:lnTo>
                    <a:pt x="3262" y="2604"/>
                  </a:lnTo>
                  <a:lnTo>
                    <a:pt x="3262" y="2604"/>
                  </a:lnTo>
                  <a:cubicBezTo>
                    <a:pt x="3261" y="2604"/>
                    <a:pt x="3261" y="2604"/>
                    <a:pt x="3261" y="2604"/>
                  </a:cubicBezTo>
                  <a:lnTo>
                    <a:pt x="3261" y="2604"/>
                  </a:lnTo>
                  <a:cubicBezTo>
                    <a:pt x="3256" y="2602"/>
                    <a:pt x="3251" y="2600"/>
                    <a:pt x="3246" y="2598"/>
                  </a:cubicBezTo>
                  <a:lnTo>
                    <a:pt x="3246" y="2598"/>
                  </a:lnTo>
                  <a:cubicBezTo>
                    <a:pt x="3248" y="2599"/>
                    <a:pt x="3250" y="2599"/>
                    <a:pt x="3252" y="2600"/>
                  </a:cubicBezTo>
                  <a:lnTo>
                    <a:pt x="3252" y="2600"/>
                  </a:lnTo>
                  <a:lnTo>
                    <a:pt x="3244" y="2597"/>
                  </a:lnTo>
                  <a:lnTo>
                    <a:pt x="3244" y="2597"/>
                  </a:lnTo>
                  <a:cubicBezTo>
                    <a:pt x="3245" y="2597"/>
                    <a:pt x="3245" y="2598"/>
                    <a:pt x="3246" y="2598"/>
                  </a:cubicBezTo>
                  <a:lnTo>
                    <a:pt x="3246" y="2598"/>
                  </a:lnTo>
                  <a:cubicBezTo>
                    <a:pt x="3242" y="2596"/>
                    <a:pt x="3238" y="2595"/>
                    <a:pt x="3234" y="2593"/>
                  </a:cubicBezTo>
                  <a:lnTo>
                    <a:pt x="3234" y="2593"/>
                  </a:lnTo>
                  <a:lnTo>
                    <a:pt x="3244" y="2597"/>
                  </a:lnTo>
                  <a:lnTo>
                    <a:pt x="3244" y="2597"/>
                  </a:lnTo>
                  <a:cubicBezTo>
                    <a:pt x="3238" y="2594"/>
                    <a:pt x="3232" y="2591"/>
                    <a:pt x="3226" y="2587"/>
                  </a:cubicBezTo>
                  <a:cubicBezTo>
                    <a:pt x="3220" y="2585"/>
                    <a:pt x="3214" y="2581"/>
                    <a:pt x="3208" y="2579"/>
                  </a:cubicBezTo>
                  <a:cubicBezTo>
                    <a:pt x="3195" y="2572"/>
                    <a:pt x="3179" y="2562"/>
                    <a:pt x="3162" y="2558"/>
                  </a:cubicBezTo>
                  <a:cubicBezTo>
                    <a:pt x="3156" y="2557"/>
                    <a:pt x="3149" y="2556"/>
                    <a:pt x="3143" y="2555"/>
                  </a:cubicBezTo>
                  <a:lnTo>
                    <a:pt x="3143" y="2555"/>
                  </a:lnTo>
                  <a:cubicBezTo>
                    <a:pt x="3120" y="2549"/>
                    <a:pt x="3097" y="2545"/>
                    <a:pt x="3074" y="2538"/>
                  </a:cubicBezTo>
                  <a:cubicBezTo>
                    <a:pt x="3059" y="2534"/>
                    <a:pt x="3043" y="2529"/>
                    <a:pt x="3028" y="2524"/>
                  </a:cubicBezTo>
                  <a:lnTo>
                    <a:pt x="3028" y="2524"/>
                  </a:lnTo>
                  <a:cubicBezTo>
                    <a:pt x="2955" y="2492"/>
                    <a:pt x="2883" y="2454"/>
                    <a:pt x="2819" y="2407"/>
                  </a:cubicBezTo>
                  <a:lnTo>
                    <a:pt x="2819" y="2407"/>
                  </a:lnTo>
                  <a:cubicBezTo>
                    <a:pt x="2747" y="2350"/>
                    <a:pt x="2681" y="2283"/>
                    <a:pt x="2624" y="2212"/>
                  </a:cubicBezTo>
                  <a:lnTo>
                    <a:pt x="2624" y="2212"/>
                  </a:lnTo>
                  <a:cubicBezTo>
                    <a:pt x="2562" y="2127"/>
                    <a:pt x="2510" y="2037"/>
                    <a:pt x="2469" y="1942"/>
                  </a:cubicBezTo>
                  <a:lnTo>
                    <a:pt x="2469" y="1942"/>
                  </a:lnTo>
                  <a:cubicBezTo>
                    <a:pt x="2433" y="1855"/>
                    <a:pt x="2408" y="1764"/>
                    <a:pt x="2392" y="1672"/>
                  </a:cubicBezTo>
                  <a:lnTo>
                    <a:pt x="2392" y="1672"/>
                  </a:lnTo>
                  <a:cubicBezTo>
                    <a:pt x="2367" y="1490"/>
                    <a:pt x="2371" y="1306"/>
                    <a:pt x="2396" y="1126"/>
                  </a:cubicBezTo>
                  <a:lnTo>
                    <a:pt x="2396" y="1126"/>
                  </a:lnTo>
                  <a:lnTo>
                    <a:pt x="2390" y="1163"/>
                  </a:lnTo>
                  <a:cubicBezTo>
                    <a:pt x="2408" y="1028"/>
                    <a:pt x="2437" y="894"/>
                    <a:pt x="2472" y="760"/>
                  </a:cubicBezTo>
                  <a:cubicBezTo>
                    <a:pt x="2507" y="629"/>
                    <a:pt x="2544" y="497"/>
                    <a:pt x="2585" y="368"/>
                  </a:cubicBezTo>
                  <a:cubicBezTo>
                    <a:pt x="2608" y="294"/>
                    <a:pt x="2632" y="220"/>
                    <a:pt x="2657" y="146"/>
                  </a:cubicBezTo>
                  <a:cubicBezTo>
                    <a:pt x="2673" y="91"/>
                    <a:pt x="2640" y="31"/>
                    <a:pt x="2589" y="11"/>
                  </a:cubicBezTo>
                  <a:cubicBezTo>
                    <a:pt x="2575" y="4"/>
                    <a:pt x="2558" y="0"/>
                    <a:pt x="2541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38"/>
            <p:cNvSpPr/>
            <p:nvPr/>
          </p:nvSpPr>
          <p:spPr>
            <a:xfrm>
              <a:off x="7228375" y="4811100"/>
              <a:ext cx="47000" cy="196625"/>
            </a:xfrm>
            <a:custGeom>
              <a:avLst/>
              <a:gdLst/>
              <a:ahLst/>
              <a:cxnLst/>
              <a:rect l="l" t="t" r="r" b="b"/>
              <a:pathLst>
                <a:path w="1880" h="7865" extrusionOk="0">
                  <a:moveTo>
                    <a:pt x="1358" y="0"/>
                  </a:moveTo>
                  <a:cubicBezTo>
                    <a:pt x="1353" y="0"/>
                    <a:pt x="1348" y="1"/>
                    <a:pt x="1343" y="1"/>
                  </a:cubicBezTo>
                  <a:cubicBezTo>
                    <a:pt x="1292" y="10"/>
                    <a:pt x="1238" y="57"/>
                    <a:pt x="1244" y="112"/>
                  </a:cubicBezTo>
                  <a:cubicBezTo>
                    <a:pt x="1279" y="402"/>
                    <a:pt x="1314" y="692"/>
                    <a:pt x="1339" y="981"/>
                  </a:cubicBezTo>
                  <a:cubicBezTo>
                    <a:pt x="1351" y="1125"/>
                    <a:pt x="1372" y="1267"/>
                    <a:pt x="1388" y="1411"/>
                  </a:cubicBezTo>
                  <a:cubicBezTo>
                    <a:pt x="1402" y="1552"/>
                    <a:pt x="1417" y="1700"/>
                    <a:pt x="1429" y="1848"/>
                  </a:cubicBezTo>
                  <a:cubicBezTo>
                    <a:pt x="1481" y="2424"/>
                    <a:pt x="1505" y="3005"/>
                    <a:pt x="1487" y="3582"/>
                  </a:cubicBezTo>
                  <a:cubicBezTo>
                    <a:pt x="1478" y="3858"/>
                    <a:pt x="1458" y="4131"/>
                    <a:pt x="1423" y="4404"/>
                  </a:cubicBezTo>
                  <a:cubicBezTo>
                    <a:pt x="1423" y="4418"/>
                    <a:pt x="1421" y="4433"/>
                    <a:pt x="1419" y="4447"/>
                  </a:cubicBezTo>
                  <a:cubicBezTo>
                    <a:pt x="1418" y="4454"/>
                    <a:pt x="1417" y="4456"/>
                    <a:pt x="1417" y="4456"/>
                  </a:cubicBezTo>
                  <a:cubicBezTo>
                    <a:pt x="1417" y="4456"/>
                    <a:pt x="1420" y="4435"/>
                    <a:pt x="1420" y="4435"/>
                  </a:cubicBezTo>
                  <a:lnTo>
                    <a:pt x="1420" y="4435"/>
                  </a:lnTo>
                  <a:cubicBezTo>
                    <a:pt x="1420" y="4435"/>
                    <a:pt x="1419" y="4439"/>
                    <a:pt x="1417" y="4451"/>
                  </a:cubicBezTo>
                  <a:cubicBezTo>
                    <a:pt x="1413" y="4482"/>
                    <a:pt x="1409" y="4513"/>
                    <a:pt x="1405" y="4544"/>
                  </a:cubicBezTo>
                  <a:cubicBezTo>
                    <a:pt x="1396" y="4601"/>
                    <a:pt x="1386" y="4659"/>
                    <a:pt x="1376" y="4718"/>
                  </a:cubicBezTo>
                  <a:cubicBezTo>
                    <a:pt x="1355" y="4838"/>
                    <a:pt x="1333" y="4957"/>
                    <a:pt x="1306" y="5074"/>
                  </a:cubicBezTo>
                  <a:cubicBezTo>
                    <a:pt x="1255" y="5308"/>
                    <a:pt x="1193" y="5540"/>
                    <a:pt x="1117" y="5768"/>
                  </a:cubicBezTo>
                  <a:cubicBezTo>
                    <a:pt x="1078" y="5881"/>
                    <a:pt x="1037" y="5994"/>
                    <a:pt x="992" y="6105"/>
                  </a:cubicBezTo>
                  <a:cubicBezTo>
                    <a:pt x="969" y="6161"/>
                    <a:pt x="948" y="6216"/>
                    <a:pt x="928" y="6271"/>
                  </a:cubicBezTo>
                  <a:cubicBezTo>
                    <a:pt x="922" y="6286"/>
                    <a:pt x="918" y="6298"/>
                    <a:pt x="911" y="6313"/>
                  </a:cubicBezTo>
                  <a:cubicBezTo>
                    <a:pt x="911" y="6314"/>
                    <a:pt x="910" y="6316"/>
                    <a:pt x="910" y="6318"/>
                  </a:cubicBezTo>
                  <a:lnTo>
                    <a:pt x="910" y="6318"/>
                  </a:lnTo>
                  <a:cubicBezTo>
                    <a:pt x="912" y="6313"/>
                    <a:pt x="915" y="6307"/>
                    <a:pt x="915" y="6307"/>
                  </a:cubicBezTo>
                  <a:lnTo>
                    <a:pt x="915" y="6307"/>
                  </a:lnTo>
                  <a:cubicBezTo>
                    <a:pt x="915" y="6307"/>
                    <a:pt x="914" y="6310"/>
                    <a:pt x="909" y="6319"/>
                  </a:cubicBezTo>
                  <a:cubicBezTo>
                    <a:pt x="909" y="6319"/>
                    <a:pt x="909" y="6319"/>
                    <a:pt x="909" y="6319"/>
                  </a:cubicBezTo>
                  <a:lnTo>
                    <a:pt x="909" y="6319"/>
                  </a:lnTo>
                  <a:cubicBezTo>
                    <a:pt x="909" y="6319"/>
                    <a:pt x="910" y="6318"/>
                    <a:pt x="910" y="6318"/>
                  </a:cubicBezTo>
                  <a:lnTo>
                    <a:pt x="910" y="6318"/>
                  </a:lnTo>
                  <a:cubicBezTo>
                    <a:pt x="908" y="6322"/>
                    <a:pt x="906" y="6326"/>
                    <a:pt x="906" y="6328"/>
                  </a:cubicBezTo>
                  <a:lnTo>
                    <a:pt x="906" y="6328"/>
                  </a:lnTo>
                  <a:cubicBezTo>
                    <a:pt x="907" y="6325"/>
                    <a:pt x="908" y="6322"/>
                    <a:pt x="909" y="6319"/>
                  </a:cubicBezTo>
                  <a:lnTo>
                    <a:pt x="909" y="6319"/>
                  </a:lnTo>
                  <a:cubicBezTo>
                    <a:pt x="908" y="6323"/>
                    <a:pt x="907" y="6326"/>
                    <a:pt x="905" y="6329"/>
                  </a:cubicBezTo>
                  <a:cubicBezTo>
                    <a:pt x="905" y="6329"/>
                    <a:pt x="905" y="6328"/>
                    <a:pt x="906" y="6328"/>
                  </a:cubicBezTo>
                  <a:lnTo>
                    <a:pt x="906" y="6328"/>
                  </a:lnTo>
                  <a:cubicBezTo>
                    <a:pt x="894" y="6353"/>
                    <a:pt x="883" y="6379"/>
                    <a:pt x="870" y="6403"/>
                  </a:cubicBezTo>
                  <a:cubicBezTo>
                    <a:pt x="772" y="6617"/>
                    <a:pt x="659" y="6822"/>
                    <a:pt x="531" y="7017"/>
                  </a:cubicBezTo>
                  <a:cubicBezTo>
                    <a:pt x="501" y="7067"/>
                    <a:pt x="474" y="7118"/>
                    <a:pt x="445" y="7169"/>
                  </a:cubicBezTo>
                  <a:cubicBezTo>
                    <a:pt x="416" y="7223"/>
                    <a:pt x="386" y="7270"/>
                    <a:pt x="353" y="7317"/>
                  </a:cubicBezTo>
                  <a:cubicBezTo>
                    <a:pt x="318" y="7364"/>
                    <a:pt x="287" y="7410"/>
                    <a:pt x="254" y="7453"/>
                  </a:cubicBezTo>
                  <a:cubicBezTo>
                    <a:pt x="248" y="7459"/>
                    <a:pt x="244" y="7465"/>
                    <a:pt x="240" y="7471"/>
                  </a:cubicBezTo>
                  <a:cubicBezTo>
                    <a:pt x="240" y="7473"/>
                    <a:pt x="232" y="7482"/>
                    <a:pt x="232" y="7482"/>
                  </a:cubicBezTo>
                  <a:cubicBezTo>
                    <a:pt x="232" y="7482"/>
                    <a:pt x="232" y="7481"/>
                    <a:pt x="234" y="7480"/>
                  </a:cubicBezTo>
                  <a:cubicBezTo>
                    <a:pt x="235" y="7477"/>
                    <a:pt x="236" y="7476"/>
                    <a:pt x="236" y="7476"/>
                  </a:cubicBezTo>
                  <a:lnTo>
                    <a:pt x="236" y="7476"/>
                  </a:lnTo>
                  <a:cubicBezTo>
                    <a:pt x="236" y="7476"/>
                    <a:pt x="227" y="7488"/>
                    <a:pt x="225" y="7490"/>
                  </a:cubicBezTo>
                  <a:cubicBezTo>
                    <a:pt x="221" y="7494"/>
                    <a:pt x="217" y="7500"/>
                    <a:pt x="213" y="7504"/>
                  </a:cubicBezTo>
                  <a:cubicBezTo>
                    <a:pt x="194" y="7529"/>
                    <a:pt x="176" y="7551"/>
                    <a:pt x="157" y="7576"/>
                  </a:cubicBezTo>
                  <a:cubicBezTo>
                    <a:pt x="116" y="7623"/>
                    <a:pt x="77" y="7673"/>
                    <a:pt x="42" y="7726"/>
                  </a:cubicBezTo>
                  <a:cubicBezTo>
                    <a:pt x="1" y="7788"/>
                    <a:pt x="61" y="7865"/>
                    <a:pt x="126" y="7865"/>
                  </a:cubicBezTo>
                  <a:cubicBezTo>
                    <a:pt x="140" y="7865"/>
                    <a:pt x="156" y="7861"/>
                    <a:pt x="170" y="7851"/>
                  </a:cubicBezTo>
                  <a:cubicBezTo>
                    <a:pt x="373" y="7724"/>
                    <a:pt x="521" y="7527"/>
                    <a:pt x="688" y="7358"/>
                  </a:cubicBezTo>
                  <a:cubicBezTo>
                    <a:pt x="854" y="7188"/>
                    <a:pt x="987" y="6960"/>
                    <a:pt x="1105" y="6746"/>
                  </a:cubicBezTo>
                  <a:cubicBezTo>
                    <a:pt x="1226" y="6526"/>
                    <a:pt x="1337" y="6300"/>
                    <a:pt x="1425" y="6066"/>
                  </a:cubicBezTo>
                  <a:cubicBezTo>
                    <a:pt x="1513" y="5832"/>
                    <a:pt x="1583" y="5606"/>
                    <a:pt x="1643" y="5370"/>
                  </a:cubicBezTo>
                  <a:cubicBezTo>
                    <a:pt x="1768" y="4866"/>
                    <a:pt x="1834" y="4351"/>
                    <a:pt x="1854" y="3833"/>
                  </a:cubicBezTo>
                  <a:cubicBezTo>
                    <a:pt x="1879" y="3241"/>
                    <a:pt x="1844" y="2654"/>
                    <a:pt x="1778" y="2066"/>
                  </a:cubicBezTo>
                  <a:cubicBezTo>
                    <a:pt x="1746" y="1766"/>
                    <a:pt x="1704" y="1466"/>
                    <a:pt x="1659" y="1168"/>
                  </a:cubicBezTo>
                  <a:cubicBezTo>
                    <a:pt x="1616" y="870"/>
                    <a:pt x="1559" y="587"/>
                    <a:pt x="1507" y="297"/>
                  </a:cubicBezTo>
                  <a:cubicBezTo>
                    <a:pt x="1493" y="227"/>
                    <a:pt x="1481" y="155"/>
                    <a:pt x="1468" y="84"/>
                  </a:cubicBezTo>
                  <a:cubicBezTo>
                    <a:pt x="1459" y="34"/>
                    <a:pt x="1406" y="0"/>
                    <a:pt x="1358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38"/>
            <p:cNvSpPr/>
            <p:nvPr/>
          </p:nvSpPr>
          <p:spPr>
            <a:xfrm>
              <a:off x="6424800" y="4748400"/>
              <a:ext cx="867100" cy="18675"/>
            </a:xfrm>
            <a:custGeom>
              <a:avLst/>
              <a:gdLst/>
              <a:ahLst/>
              <a:cxnLst/>
              <a:rect l="l" t="t" r="r" b="b"/>
              <a:pathLst>
                <a:path w="34684" h="747" extrusionOk="0">
                  <a:moveTo>
                    <a:pt x="26545" y="0"/>
                  </a:moveTo>
                  <a:cubicBezTo>
                    <a:pt x="24716" y="0"/>
                    <a:pt x="22886" y="17"/>
                    <a:pt x="21059" y="36"/>
                  </a:cubicBezTo>
                  <a:cubicBezTo>
                    <a:pt x="16592" y="81"/>
                    <a:pt x="12124" y="157"/>
                    <a:pt x="7655" y="282"/>
                  </a:cubicBezTo>
                  <a:cubicBezTo>
                    <a:pt x="6396" y="317"/>
                    <a:pt x="5137" y="352"/>
                    <a:pt x="3877" y="397"/>
                  </a:cubicBezTo>
                  <a:cubicBezTo>
                    <a:pt x="3259" y="420"/>
                    <a:pt x="2641" y="447"/>
                    <a:pt x="2022" y="473"/>
                  </a:cubicBezTo>
                  <a:cubicBezTo>
                    <a:pt x="1379" y="500"/>
                    <a:pt x="740" y="566"/>
                    <a:pt x="97" y="597"/>
                  </a:cubicBezTo>
                  <a:cubicBezTo>
                    <a:pt x="3" y="601"/>
                    <a:pt x="1" y="747"/>
                    <a:pt x="95" y="747"/>
                  </a:cubicBezTo>
                  <a:cubicBezTo>
                    <a:pt x="96" y="747"/>
                    <a:pt x="96" y="747"/>
                    <a:pt x="97" y="747"/>
                  </a:cubicBezTo>
                  <a:lnTo>
                    <a:pt x="99" y="747"/>
                  </a:lnTo>
                  <a:cubicBezTo>
                    <a:pt x="328" y="740"/>
                    <a:pt x="556" y="739"/>
                    <a:pt x="785" y="739"/>
                  </a:cubicBezTo>
                  <a:cubicBezTo>
                    <a:pt x="938" y="739"/>
                    <a:pt x="1091" y="739"/>
                    <a:pt x="1244" y="739"/>
                  </a:cubicBezTo>
                  <a:cubicBezTo>
                    <a:pt x="1435" y="739"/>
                    <a:pt x="1626" y="738"/>
                    <a:pt x="1817" y="734"/>
                  </a:cubicBezTo>
                  <a:cubicBezTo>
                    <a:pt x="2365" y="722"/>
                    <a:pt x="2916" y="704"/>
                    <a:pt x="3464" y="687"/>
                  </a:cubicBezTo>
                  <a:cubicBezTo>
                    <a:pt x="4588" y="658"/>
                    <a:pt x="5710" y="621"/>
                    <a:pt x="6832" y="593"/>
                  </a:cubicBezTo>
                  <a:cubicBezTo>
                    <a:pt x="9077" y="533"/>
                    <a:pt x="11323" y="484"/>
                    <a:pt x="13566" y="449"/>
                  </a:cubicBezTo>
                  <a:cubicBezTo>
                    <a:pt x="16534" y="401"/>
                    <a:pt x="19501" y="381"/>
                    <a:pt x="22469" y="381"/>
                  </a:cubicBezTo>
                  <a:cubicBezTo>
                    <a:pt x="23969" y="381"/>
                    <a:pt x="25470" y="386"/>
                    <a:pt x="26971" y="395"/>
                  </a:cubicBezTo>
                  <a:cubicBezTo>
                    <a:pt x="28487" y="404"/>
                    <a:pt x="30002" y="416"/>
                    <a:pt x="31518" y="416"/>
                  </a:cubicBezTo>
                  <a:cubicBezTo>
                    <a:pt x="32523" y="416"/>
                    <a:pt x="33528" y="411"/>
                    <a:pt x="34534" y="395"/>
                  </a:cubicBezTo>
                  <a:cubicBezTo>
                    <a:pt x="34684" y="393"/>
                    <a:pt x="34682" y="169"/>
                    <a:pt x="34534" y="161"/>
                  </a:cubicBezTo>
                  <a:cubicBezTo>
                    <a:pt x="31875" y="37"/>
                    <a:pt x="29210" y="0"/>
                    <a:pt x="26545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38"/>
            <p:cNvSpPr/>
            <p:nvPr/>
          </p:nvSpPr>
          <p:spPr>
            <a:xfrm>
              <a:off x="6692350" y="4800225"/>
              <a:ext cx="49425" cy="37475"/>
            </a:xfrm>
            <a:custGeom>
              <a:avLst/>
              <a:gdLst/>
              <a:ahLst/>
              <a:cxnLst/>
              <a:rect l="l" t="t" r="r" b="b"/>
              <a:pathLst>
                <a:path w="1977" h="1499" extrusionOk="0">
                  <a:moveTo>
                    <a:pt x="501" y="537"/>
                  </a:moveTo>
                  <a:lnTo>
                    <a:pt x="499" y="539"/>
                  </a:lnTo>
                  <a:lnTo>
                    <a:pt x="499" y="539"/>
                  </a:lnTo>
                  <a:cubicBezTo>
                    <a:pt x="500" y="538"/>
                    <a:pt x="501" y="538"/>
                    <a:pt x="501" y="537"/>
                  </a:cubicBezTo>
                  <a:close/>
                  <a:moveTo>
                    <a:pt x="1830" y="1"/>
                  </a:moveTo>
                  <a:cubicBezTo>
                    <a:pt x="1818" y="1"/>
                    <a:pt x="1807" y="2"/>
                    <a:pt x="1796" y="5"/>
                  </a:cubicBezTo>
                  <a:cubicBezTo>
                    <a:pt x="1765" y="15"/>
                    <a:pt x="1730" y="36"/>
                    <a:pt x="1716" y="69"/>
                  </a:cubicBezTo>
                  <a:cubicBezTo>
                    <a:pt x="1677" y="147"/>
                    <a:pt x="1640" y="225"/>
                    <a:pt x="1605" y="305"/>
                  </a:cubicBezTo>
                  <a:cubicBezTo>
                    <a:pt x="1570" y="385"/>
                    <a:pt x="1537" y="463"/>
                    <a:pt x="1504" y="541"/>
                  </a:cubicBezTo>
                  <a:cubicBezTo>
                    <a:pt x="1436" y="699"/>
                    <a:pt x="1366" y="860"/>
                    <a:pt x="1299" y="1018"/>
                  </a:cubicBezTo>
                  <a:cubicBezTo>
                    <a:pt x="1282" y="1055"/>
                    <a:pt x="1266" y="1092"/>
                    <a:pt x="1250" y="1130"/>
                  </a:cubicBezTo>
                  <a:lnTo>
                    <a:pt x="1250" y="1130"/>
                  </a:lnTo>
                  <a:cubicBezTo>
                    <a:pt x="1163" y="1048"/>
                    <a:pt x="1083" y="959"/>
                    <a:pt x="1009" y="866"/>
                  </a:cubicBezTo>
                  <a:lnTo>
                    <a:pt x="1009" y="866"/>
                  </a:lnTo>
                  <a:lnTo>
                    <a:pt x="1031" y="892"/>
                  </a:lnTo>
                  <a:cubicBezTo>
                    <a:pt x="908" y="734"/>
                    <a:pt x="808" y="562"/>
                    <a:pt x="732" y="379"/>
                  </a:cubicBezTo>
                  <a:lnTo>
                    <a:pt x="732" y="379"/>
                  </a:lnTo>
                  <a:lnTo>
                    <a:pt x="744" y="412"/>
                  </a:lnTo>
                  <a:cubicBezTo>
                    <a:pt x="732" y="379"/>
                    <a:pt x="717" y="346"/>
                    <a:pt x="705" y="313"/>
                  </a:cubicBezTo>
                  <a:cubicBezTo>
                    <a:pt x="693" y="280"/>
                    <a:pt x="676" y="247"/>
                    <a:pt x="643" y="231"/>
                  </a:cubicBezTo>
                  <a:cubicBezTo>
                    <a:pt x="620" y="220"/>
                    <a:pt x="595" y="211"/>
                    <a:pt x="570" y="211"/>
                  </a:cubicBezTo>
                  <a:cubicBezTo>
                    <a:pt x="559" y="211"/>
                    <a:pt x="549" y="213"/>
                    <a:pt x="538" y="217"/>
                  </a:cubicBezTo>
                  <a:cubicBezTo>
                    <a:pt x="421" y="260"/>
                    <a:pt x="314" y="327"/>
                    <a:pt x="230" y="418"/>
                  </a:cubicBezTo>
                  <a:cubicBezTo>
                    <a:pt x="187" y="463"/>
                    <a:pt x="148" y="514"/>
                    <a:pt x="115" y="568"/>
                  </a:cubicBezTo>
                  <a:cubicBezTo>
                    <a:pt x="82" y="621"/>
                    <a:pt x="60" y="681"/>
                    <a:pt x="41" y="740"/>
                  </a:cubicBezTo>
                  <a:cubicBezTo>
                    <a:pt x="19" y="806"/>
                    <a:pt x="10" y="876"/>
                    <a:pt x="2" y="946"/>
                  </a:cubicBezTo>
                  <a:cubicBezTo>
                    <a:pt x="1" y="974"/>
                    <a:pt x="16" y="1007"/>
                    <a:pt x="37" y="1030"/>
                  </a:cubicBezTo>
                  <a:lnTo>
                    <a:pt x="37" y="1030"/>
                  </a:lnTo>
                  <a:cubicBezTo>
                    <a:pt x="41" y="1067"/>
                    <a:pt x="47" y="1103"/>
                    <a:pt x="56" y="1139"/>
                  </a:cubicBezTo>
                  <a:cubicBezTo>
                    <a:pt x="65" y="1171"/>
                    <a:pt x="95" y="1193"/>
                    <a:pt x="128" y="1193"/>
                  </a:cubicBezTo>
                  <a:cubicBezTo>
                    <a:pt x="130" y="1193"/>
                    <a:pt x="133" y="1193"/>
                    <a:pt x="136" y="1192"/>
                  </a:cubicBezTo>
                  <a:cubicBezTo>
                    <a:pt x="171" y="1186"/>
                    <a:pt x="199" y="1157"/>
                    <a:pt x="199" y="1121"/>
                  </a:cubicBezTo>
                  <a:cubicBezTo>
                    <a:pt x="199" y="1098"/>
                    <a:pt x="199" y="1075"/>
                    <a:pt x="199" y="1053"/>
                  </a:cubicBezTo>
                  <a:cubicBezTo>
                    <a:pt x="200" y="1048"/>
                    <a:pt x="201" y="1044"/>
                    <a:pt x="201" y="1039"/>
                  </a:cubicBezTo>
                  <a:lnTo>
                    <a:pt x="201" y="1039"/>
                  </a:lnTo>
                  <a:cubicBezTo>
                    <a:pt x="222" y="1023"/>
                    <a:pt x="239" y="1001"/>
                    <a:pt x="243" y="977"/>
                  </a:cubicBezTo>
                  <a:cubicBezTo>
                    <a:pt x="250" y="928"/>
                    <a:pt x="265" y="877"/>
                    <a:pt x="283" y="829"/>
                  </a:cubicBezTo>
                  <a:lnTo>
                    <a:pt x="283" y="829"/>
                  </a:lnTo>
                  <a:cubicBezTo>
                    <a:pt x="313" y="761"/>
                    <a:pt x="350" y="696"/>
                    <a:pt x="397" y="638"/>
                  </a:cubicBezTo>
                  <a:lnTo>
                    <a:pt x="397" y="638"/>
                  </a:lnTo>
                  <a:lnTo>
                    <a:pt x="374" y="664"/>
                  </a:lnTo>
                  <a:cubicBezTo>
                    <a:pt x="406" y="623"/>
                    <a:pt x="443" y="585"/>
                    <a:pt x="483" y="552"/>
                  </a:cubicBezTo>
                  <a:lnTo>
                    <a:pt x="483" y="552"/>
                  </a:lnTo>
                  <a:cubicBezTo>
                    <a:pt x="490" y="547"/>
                    <a:pt x="497" y="542"/>
                    <a:pt x="503" y="538"/>
                  </a:cubicBezTo>
                  <a:lnTo>
                    <a:pt x="503" y="538"/>
                  </a:lnTo>
                  <a:cubicBezTo>
                    <a:pt x="623" y="809"/>
                    <a:pt x="788" y="1059"/>
                    <a:pt x="997" y="1273"/>
                  </a:cubicBezTo>
                  <a:cubicBezTo>
                    <a:pt x="1062" y="1338"/>
                    <a:pt x="1130" y="1400"/>
                    <a:pt x="1204" y="1457"/>
                  </a:cubicBezTo>
                  <a:cubicBezTo>
                    <a:pt x="1220" y="1474"/>
                    <a:pt x="1241" y="1486"/>
                    <a:pt x="1266" y="1492"/>
                  </a:cubicBezTo>
                  <a:cubicBezTo>
                    <a:pt x="1278" y="1496"/>
                    <a:pt x="1290" y="1499"/>
                    <a:pt x="1302" y="1499"/>
                  </a:cubicBezTo>
                  <a:cubicBezTo>
                    <a:pt x="1308" y="1499"/>
                    <a:pt x="1315" y="1498"/>
                    <a:pt x="1321" y="1496"/>
                  </a:cubicBezTo>
                  <a:cubicBezTo>
                    <a:pt x="1360" y="1490"/>
                    <a:pt x="1407" y="1468"/>
                    <a:pt x="1424" y="1429"/>
                  </a:cubicBezTo>
                  <a:cubicBezTo>
                    <a:pt x="1564" y="1110"/>
                    <a:pt x="1701" y="792"/>
                    <a:pt x="1841" y="473"/>
                  </a:cubicBezTo>
                  <a:cubicBezTo>
                    <a:pt x="1884" y="375"/>
                    <a:pt x="1925" y="274"/>
                    <a:pt x="1964" y="173"/>
                  </a:cubicBezTo>
                  <a:cubicBezTo>
                    <a:pt x="1977" y="143"/>
                    <a:pt x="1968" y="93"/>
                    <a:pt x="1952" y="69"/>
                  </a:cubicBezTo>
                  <a:cubicBezTo>
                    <a:pt x="1933" y="42"/>
                    <a:pt x="1913" y="23"/>
                    <a:pt x="1886" y="11"/>
                  </a:cubicBezTo>
                  <a:cubicBezTo>
                    <a:pt x="1868" y="5"/>
                    <a:pt x="1849" y="1"/>
                    <a:pt x="1830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38"/>
            <p:cNvSpPr/>
            <p:nvPr/>
          </p:nvSpPr>
          <p:spPr>
            <a:xfrm>
              <a:off x="6678075" y="4851300"/>
              <a:ext cx="143675" cy="138950"/>
            </a:xfrm>
            <a:custGeom>
              <a:avLst/>
              <a:gdLst/>
              <a:ahLst/>
              <a:cxnLst/>
              <a:rect l="l" t="t" r="r" b="b"/>
              <a:pathLst>
                <a:path w="5747" h="5558" extrusionOk="0">
                  <a:moveTo>
                    <a:pt x="4756" y="179"/>
                  </a:moveTo>
                  <a:cubicBezTo>
                    <a:pt x="4754" y="179"/>
                    <a:pt x="4752" y="179"/>
                    <a:pt x="4751" y="179"/>
                  </a:cubicBezTo>
                  <a:lnTo>
                    <a:pt x="4751" y="179"/>
                  </a:lnTo>
                  <a:cubicBezTo>
                    <a:pt x="4752" y="179"/>
                    <a:pt x="4754" y="179"/>
                    <a:pt x="4756" y="179"/>
                  </a:cubicBezTo>
                  <a:close/>
                  <a:moveTo>
                    <a:pt x="4733" y="181"/>
                  </a:moveTo>
                  <a:cubicBezTo>
                    <a:pt x="4733" y="181"/>
                    <a:pt x="4732" y="181"/>
                    <a:pt x="4730" y="181"/>
                  </a:cubicBezTo>
                  <a:lnTo>
                    <a:pt x="4730" y="181"/>
                  </a:lnTo>
                  <a:cubicBezTo>
                    <a:pt x="4731" y="181"/>
                    <a:pt x="4732" y="181"/>
                    <a:pt x="4733" y="181"/>
                  </a:cubicBezTo>
                  <a:close/>
                  <a:moveTo>
                    <a:pt x="4445" y="226"/>
                  </a:moveTo>
                  <a:cubicBezTo>
                    <a:pt x="4442" y="227"/>
                    <a:pt x="4440" y="227"/>
                    <a:pt x="4438" y="228"/>
                  </a:cubicBezTo>
                  <a:cubicBezTo>
                    <a:pt x="4443" y="227"/>
                    <a:pt x="4445" y="227"/>
                    <a:pt x="4445" y="226"/>
                  </a:cubicBezTo>
                  <a:close/>
                  <a:moveTo>
                    <a:pt x="2361" y="3065"/>
                  </a:moveTo>
                  <a:cubicBezTo>
                    <a:pt x="2362" y="3066"/>
                    <a:pt x="2362" y="3067"/>
                    <a:pt x="2363" y="3067"/>
                  </a:cubicBezTo>
                  <a:cubicBezTo>
                    <a:pt x="2362" y="3066"/>
                    <a:pt x="2361" y="3066"/>
                    <a:pt x="2361" y="3065"/>
                  </a:cubicBezTo>
                  <a:close/>
                  <a:moveTo>
                    <a:pt x="1003" y="5163"/>
                  </a:moveTo>
                  <a:cubicBezTo>
                    <a:pt x="1003" y="5163"/>
                    <a:pt x="1001" y="5165"/>
                    <a:pt x="999" y="5167"/>
                  </a:cubicBezTo>
                  <a:lnTo>
                    <a:pt x="999" y="5167"/>
                  </a:lnTo>
                  <a:cubicBezTo>
                    <a:pt x="1000" y="5166"/>
                    <a:pt x="1001" y="5164"/>
                    <a:pt x="1003" y="5163"/>
                  </a:cubicBezTo>
                  <a:close/>
                  <a:moveTo>
                    <a:pt x="4851" y="0"/>
                  </a:moveTo>
                  <a:cubicBezTo>
                    <a:pt x="4648" y="0"/>
                    <a:pt x="4446" y="12"/>
                    <a:pt x="4244" y="31"/>
                  </a:cubicBezTo>
                  <a:cubicBezTo>
                    <a:pt x="3899" y="62"/>
                    <a:pt x="3556" y="115"/>
                    <a:pt x="3215" y="168"/>
                  </a:cubicBezTo>
                  <a:cubicBezTo>
                    <a:pt x="2852" y="228"/>
                    <a:pt x="2492" y="292"/>
                    <a:pt x="2130" y="353"/>
                  </a:cubicBezTo>
                  <a:cubicBezTo>
                    <a:pt x="1769" y="415"/>
                    <a:pt x="1434" y="470"/>
                    <a:pt x="1085" y="518"/>
                  </a:cubicBezTo>
                  <a:cubicBezTo>
                    <a:pt x="1066" y="522"/>
                    <a:pt x="1048" y="524"/>
                    <a:pt x="1029" y="526"/>
                  </a:cubicBezTo>
                  <a:cubicBezTo>
                    <a:pt x="1027" y="526"/>
                    <a:pt x="1015" y="528"/>
                    <a:pt x="1009" y="529"/>
                  </a:cubicBezTo>
                  <a:lnTo>
                    <a:pt x="1009" y="529"/>
                  </a:lnTo>
                  <a:cubicBezTo>
                    <a:pt x="1003" y="529"/>
                    <a:pt x="997" y="530"/>
                    <a:pt x="994" y="530"/>
                  </a:cubicBezTo>
                  <a:cubicBezTo>
                    <a:pt x="955" y="536"/>
                    <a:pt x="916" y="540"/>
                    <a:pt x="877" y="546"/>
                  </a:cubicBezTo>
                  <a:cubicBezTo>
                    <a:pt x="801" y="555"/>
                    <a:pt x="725" y="565"/>
                    <a:pt x="647" y="571"/>
                  </a:cubicBezTo>
                  <a:cubicBezTo>
                    <a:pt x="512" y="585"/>
                    <a:pt x="376" y="598"/>
                    <a:pt x="240" y="604"/>
                  </a:cubicBezTo>
                  <a:cubicBezTo>
                    <a:pt x="212" y="604"/>
                    <a:pt x="181" y="606"/>
                    <a:pt x="150" y="606"/>
                  </a:cubicBezTo>
                  <a:cubicBezTo>
                    <a:pt x="95" y="608"/>
                    <a:pt x="45" y="641"/>
                    <a:pt x="23" y="692"/>
                  </a:cubicBezTo>
                  <a:cubicBezTo>
                    <a:pt x="0" y="744"/>
                    <a:pt x="12" y="805"/>
                    <a:pt x="51" y="844"/>
                  </a:cubicBezTo>
                  <a:cubicBezTo>
                    <a:pt x="401" y="1194"/>
                    <a:pt x="740" y="1553"/>
                    <a:pt x="1068" y="1923"/>
                  </a:cubicBezTo>
                  <a:cubicBezTo>
                    <a:pt x="1231" y="2108"/>
                    <a:pt x="1393" y="2295"/>
                    <a:pt x="1551" y="2484"/>
                  </a:cubicBezTo>
                  <a:cubicBezTo>
                    <a:pt x="1709" y="2675"/>
                    <a:pt x="1870" y="2862"/>
                    <a:pt x="2026" y="3053"/>
                  </a:cubicBezTo>
                  <a:cubicBezTo>
                    <a:pt x="2114" y="3160"/>
                    <a:pt x="2204" y="3264"/>
                    <a:pt x="2291" y="3373"/>
                  </a:cubicBezTo>
                  <a:cubicBezTo>
                    <a:pt x="2311" y="3402"/>
                    <a:pt x="2334" y="3429"/>
                    <a:pt x="2354" y="3458"/>
                  </a:cubicBezTo>
                  <a:lnTo>
                    <a:pt x="2367" y="3474"/>
                  </a:lnTo>
                  <a:cubicBezTo>
                    <a:pt x="2368" y="3475"/>
                    <a:pt x="2376" y="3486"/>
                    <a:pt x="2379" y="3489"/>
                  </a:cubicBezTo>
                  <a:lnTo>
                    <a:pt x="2379" y="3489"/>
                  </a:lnTo>
                  <a:cubicBezTo>
                    <a:pt x="2377" y="3487"/>
                    <a:pt x="2375" y="3484"/>
                    <a:pt x="2373" y="3482"/>
                  </a:cubicBezTo>
                  <a:lnTo>
                    <a:pt x="2373" y="3482"/>
                  </a:lnTo>
                  <a:cubicBezTo>
                    <a:pt x="2377" y="3488"/>
                    <a:pt x="2379" y="3490"/>
                    <a:pt x="2379" y="3490"/>
                  </a:cubicBezTo>
                  <a:cubicBezTo>
                    <a:pt x="2379" y="3490"/>
                    <a:pt x="2379" y="3490"/>
                    <a:pt x="2379" y="3489"/>
                  </a:cubicBezTo>
                  <a:lnTo>
                    <a:pt x="2379" y="3489"/>
                  </a:lnTo>
                  <a:cubicBezTo>
                    <a:pt x="2387" y="3500"/>
                    <a:pt x="2397" y="3511"/>
                    <a:pt x="2406" y="3521"/>
                  </a:cubicBezTo>
                  <a:cubicBezTo>
                    <a:pt x="2424" y="3546"/>
                    <a:pt x="2443" y="3571"/>
                    <a:pt x="2461" y="3595"/>
                  </a:cubicBezTo>
                  <a:lnTo>
                    <a:pt x="2461" y="3595"/>
                  </a:lnTo>
                  <a:cubicBezTo>
                    <a:pt x="2197" y="3746"/>
                    <a:pt x="1946" y="3920"/>
                    <a:pt x="1705" y="4105"/>
                  </a:cubicBezTo>
                  <a:cubicBezTo>
                    <a:pt x="1432" y="4318"/>
                    <a:pt x="1179" y="4555"/>
                    <a:pt x="955" y="4818"/>
                  </a:cubicBezTo>
                  <a:cubicBezTo>
                    <a:pt x="824" y="4974"/>
                    <a:pt x="699" y="5136"/>
                    <a:pt x="583" y="5304"/>
                  </a:cubicBezTo>
                  <a:cubicBezTo>
                    <a:pt x="528" y="5389"/>
                    <a:pt x="604" y="5498"/>
                    <a:pt x="694" y="5500"/>
                  </a:cubicBezTo>
                  <a:cubicBezTo>
                    <a:pt x="1335" y="5506"/>
                    <a:pt x="1974" y="5512"/>
                    <a:pt x="2613" y="5520"/>
                  </a:cubicBezTo>
                  <a:cubicBezTo>
                    <a:pt x="3250" y="5526"/>
                    <a:pt x="3885" y="5528"/>
                    <a:pt x="4522" y="5533"/>
                  </a:cubicBezTo>
                  <a:cubicBezTo>
                    <a:pt x="4701" y="5535"/>
                    <a:pt x="4877" y="5535"/>
                    <a:pt x="5056" y="5537"/>
                  </a:cubicBezTo>
                  <a:cubicBezTo>
                    <a:pt x="5126" y="5537"/>
                    <a:pt x="5195" y="5531"/>
                    <a:pt x="5266" y="5531"/>
                  </a:cubicBezTo>
                  <a:cubicBezTo>
                    <a:pt x="5287" y="5531"/>
                    <a:pt x="5308" y="5531"/>
                    <a:pt x="5329" y="5533"/>
                  </a:cubicBezTo>
                  <a:cubicBezTo>
                    <a:pt x="5372" y="5537"/>
                    <a:pt x="5416" y="5541"/>
                    <a:pt x="5459" y="5545"/>
                  </a:cubicBezTo>
                  <a:cubicBezTo>
                    <a:pt x="5481" y="5547"/>
                    <a:pt x="5504" y="5547"/>
                    <a:pt x="5524" y="5549"/>
                  </a:cubicBezTo>
                  <a:cubicBezTo>
                    <a:pt x="5535" y="5551"/>
                    <a:pt x="5547" y="5551"/>
                    <a:pt x="5557" y="5553"/>
                  </a:cubicBezTo>
                  <a:cubicBezTo>
                    <a:pt x="5561" y="5553"/>
                    <a:pt x="5563" y="5554"/>
                    <a:pt x="5565" y="5554"/>
                  </a:cubicBezTo>
                  <a:lnTo>
                    <a:pt x="5565" y="5554"/>
                  </a:lnTo>
                  <a:cubicBezTo>
                    <a:pt x="5576" y="5556"/>
                    <a:pt x="5588" y="5557"/>
                    <a:pt x="5600" y="5557"/>
                  </a:cubicBezTo>
                  <a:cubicBezTo>
                    <a:pt x="5674" y="5557"/>
                    <a:pt x="5746" y="5491"/>
                    <a:pt x="5742" y="5415"/>
                  </a:cubicBezTo>
                  <a:cubicBezTo>
                    <a:pt x="5738" y="5339"/>
                    <a:pt x="5681" y="5274"/>
                    <a:pt x="5600" y="5274"/>
                  </a:cubicBezTo>
                  <a:lnTo>
                    <a:pt x="5590" y="5274"/>
                  </a:lnTo>
                  <a:cubicBezTo>
                    <a:pt x="5566" y="5277"/>
                    <a:pt x="5554" y="5279"/>
                    <a:pt x="5552" y="5279"/>
                  </a:cubicBezTo>
                  <a:cubicBezTo>
                    <a:pt x="5550" y="5279"/>
                    <a:pt x="5556" y="5278"/>
                    <a:pt x="5568" y="5276"/>
                  </a:cubicBezTo>
                  <a:cubicBezTo>
                    <a:pt x="5566" y="5275"/>
                    <a:pt x="5564" y="5275"/>
                    <a:pt x="5562" y="5275"/>
                  </a:cubicBezTo>
                  <a:cubicBezTo>
                    <a:pt x="5554" y="5275"/>
                    <a:pt x="5543" y="5278"/>
                    <a:pt x="5535" y="5278"/>
                  </a:cubicBezTo>
                  <a:cubicBezTo>
                    <a:pt x="5518" y="5278"/>
                    <a:pt x="5500" y="5280"/>
                    <a:pt x="5481" y="5282"/>
                  </a:cubicBezTo>
                  <a:cubicBezTo>
                    <a:pt x="5440" y="5284"/>
                    <a:pt x="5401" y="5286"/>
                    <a:pt x="5362" y="5288"/>
                  </a:cubicBezTo>
                  <a:cubicBezTo>
                    <a:pt x="5332" y="5291"/>
                    <a:pt x="5303" y="5293"/>
                    <a:pt x="5274" y="5293"/>
                  </a:cubicBezTo>
                  <a:cubicBezTo>
                    <a:pt x="5263" y="5293"/>
                    <a:pt x="5252" y="5293"/>
                    <a:pt x="5241" y="5292"/>
                  </a:cubicBezTo>
                  <a:cubicBezTo>
                    <a:pt x="5202" y="5290"/>
                    <a:pt x="5161" y="5288"/>
                    <a:pt x="5122" y="5284"/>
                  </a:cubicBezTo>
                  <a:cubicBezTo>
                    <a:pt x="5082" y="5282"/>
                    <a:pt x="5042" y="5281"/>
                    <a:pt x="5002" y="5281"/>
                  </a:cubicBezTo>
                  <a:cubicBezTo>
                    <a:pt x="4961" y="5281"/>
                    <a:pt x="4921" y="5282"/>
                    <a:pt x="4881" y="5282"/>
                  </a:cubicBezTo>
                  <a:cubicBezTo>
                    <a:pt x="4801" y="5280"/>
                    <a:pt x="4721" y="5280"/>
                    <a:pt x="4641" y="5278"/>
                  </a:cubicBezTo>
                  <a:cubicBezTo>
                    <a:pt x="4323" y="5274"/>
                    <a:pt x="4002" y="5272"/>
                    <a:pt x="3682" y="5267"/>
                  </a:cubicBezTo>
                  <a:cubicBezTo>
                    <a:pt x="3047" y="5259"/>
                    <a:pt x="2410" y="5253"/>
                    <a:pt x="1775" y="5249"/>
                  </a:cubicBezTo>
                  <a:cubicBezTo>
                    <a:pt x="1498" y="5247"/>
                    <a:pt x="1221" y="5246"/>
                    <a:pt x="943" y="5243"/>
                  </a:cubicBezTo>
                  <a:lnTo>
                    <a:pt x="943" y="5243"/>
                  </a:lnTo>
                  <a:cubicBezTo>
                    <a:pt x="948" y="5237"/>
                    <a:pt x="953" y="5231"/>
                    <a:pt x="957" y="5224"/>
                  </a:cubicBezTo>
                  <a:lnTo>
                    <a:pt x="992" y="5177"/>
                  </a:lnTo>
                  <a:cubicBezTo>
                    <a:pt x="995" y="5175"/>
                    <a:pt x="996" y="5172"/>
                    <a:pt x="998" y="5169"/>
                  </a:cubicBezTo>
                  <a:lnTo>
                    <a:pt x="998" y="5169"/>
                  </a:lnTo>
                  <a:lnTo>
                    <a:pt x="1019" y="5142"/>
                  </a:lnTo>
                  <a:cubicBezTo>
                    <a:pt x="1046" y="5107"/>
                    <a:pt x="1074" y="5074"/>
                    <a:pt x="1101" y="5039"/>
                  </a:cubicBezTo>
                  <a:cubicBezTo>
                    <a:pt x="1210" y="4908"/>
                    <a:pt x="1325" y="4783"/>
                    <a:pt x="1442" y="4659"/>
                  </a:cubicBezTo>
                  <a:cubicBezTo>
                    <a:pt x="1561" y="4538"/>
                    <a:pt x="1683" y="4423"/>
                    <a:pt x="1812" y="4314"/>
                  </a:cubicBezTo>
                  <a:cubicBezTo>
                    <a:pt x="1845" y="4285"/>
                    <a:pt x="1878" y="4259"/>
                    <a:pt x="1913" y="4230"/>
                  </a:cubicBezTo>
                  <a:cubicBezTo>
                    <a:pt x="1927" y="4218"/>
                    <a:pt x="1941" y="4207"/>
                    <a:pt x="1958" y="4195"/>
                  </a:cubicBezTo>
                  <a:lnTo>
                    <a:pt x="1983" y="4175"/>
                  </a:lnTo>
                  <a:cubicBezTo>
                    <a:pt x="1987" y="4172"/>
                    <a:pt x="1991" y="4168"/>
                    <a:pt x="1997" y="4164"/>
                  </a:cubicBezTo>
                  <a:cubicBezTo>
                    <a:pt x="2000" y="4162"/>
                    <a:pt x="2000" y="4161"/>
                    <a:pt x="2000" y="4161"/>
                  </a:cubicBezTo>
                  <a:lnTo>
                    <a:pt x="2000" y="4161"/>
                  </a:lnTo>
                  <a:cubicBezTo>
                    <a:pt x="2000" y="4161"/>
                    <a:pt x="1992" y="4167"/>
                    <a:pt x="1992" y="4167"/>
                  </a:cubicBezTo>
                  <a:cubicBezTo>
                    <a:pt x="1991" y="4167"/>
                    <a:pt x="1992" y="4166"/>
                    <a:pt x="1995" y="4164"/>
                  </a:cubicBezTo>
                  <a:cubicBezTo>
                    <a:pt x="2063" y="4113"/>
                    <a:pt x="2130" y="4064"/>
                    <a:pt x="2202" y="4018"/>
                  </a:cubicBezTo>
                  <a:cubicBezTo>
                    <a:pt x="2361" y="3914"/>
                    <a:pt x="2525" y="3819"/>
                    <a:pt x="2695" y="3735"/>
                  </a:cubicBezTo>
                  <a:cubicBezTo>
                    <a:pt x="2747" y="3708"/>
                    <a:pt x="2771" y="3624"/>
                    <a:pt x="2737" y="3575"/>
                  </a:cubicBezTo>
                  <a:cubicBezTo>
                    <a:pt x="2665" y="3472"/>
                    <a:pt x="2591" y="3371"/>
                    <a:pt x="2515" y="3271"/>
                  </a:cubicBezTo>
                  <a:cubicBezTo>
                    <a:pt x="2480" y="3221"/>
                    <a:pt x="2443" y="3172"/>
                    <a:pt x="2406" y="3123"/>
                  </a:cubicBezTo>
                  <a:cubicBezTo>
                    <a:pt x="2396" y="3110"/>
                    <a:pt x="2385" y="3096"/>
                    <a:pt x="2375" y="3084"/>
                  </a:cubicBezTo>
                  <a:lnTo>
                    <a:pt x="2365" y="3071"/>
                  </a:lnTo>
                  <a:cubicBezTo>
                    <a:pt x="2358" y="3062"/>
                    <a:pt x="2355" y="3058"/>
                    <a:pt x="2355" y="3058"/>
                  </a:cubicBezTo>
                  <a:lnTo>
                    <a:pt x="2355" y="3058"/>
                  </a:lnTo>
                  <a:cubicBezTo>
                    <a:pt x="2355" y="3058"/>
                    <a:pt x="2357" y="3060"/>
                    <a:pt x="2361" y="3065"/>
                  </a:cubicBezTo>
                  <a:lnTo>
                    <a:pt x="2361" y="3065"/>
                  </a:lnTo>
                  <a:cubicBezTo>
                    <a:pt x="2358" y="3061"/>
                    <a:pt x="2354" y="3052"/>
                    <a:pt x="2352" y="3051"/>
                  </a:cubicBezTo>
                  <a:cubicBezTo>
                    <a:pt x="2332" y="3022"/>
                    <a:pt x="2313" y="2995"/>
                    <a:pt x="2293" y="2967"/>
                  </a:cubicBezTo>
                  <a:cubicBezTo>
                    <a:pt x="2289" y="2962"/>
                    <a:pt x="2287" y="2956"/>
                    <a:pt x="2283" y="2950"/>
                  </a:cubicBezTo>
                  <a:lnTo>
                    <a:pt x="2270" y="2933"/>
                  </a:lnTo>
                  <a:lnTo>
                    <a:pt x="2270" y="2933"/>
                  </a:lnTo>
                  <a:cubicBezTo>
                    <a:pt x="2270" y="2933"/>
                    <a:pt x="2270" y="2934"/>
                    <a:pt x="2270" y="2934"/>
                  </a:cubicBezTo>
                  <a:lnTo>
                    <a:pt x="2262" y="2923"/>
                  </a:lnTo>
                  <a:lnTo>
                    <a:pt x="2270" y="2933"/>
                  </a:lnTo>
                  <a:lnTo>
                    <a:pt x="2270" y="2933"/>
                  </a:lnTo>
                  <a:cubicBezTo>
                    <a:pt x="2260" y="2927"/>
                    <a:pt x="2249" y="2907"/>
                    <a:pt x="2241" y="2899"/>
                  </a:cubicBezTo>
                  <a:cubicBezTo>
                    <a:pt x="2223" y="2872"/>
                    <a:pt x="2202" y="2847"/>
                    <a:pt x="2184" y="2821"/>
                  </a:cubicBezTo>
                  <a:cubicBezTo>
                    <a:pt x="2141" y="2765"/>
                    <a:pt x="2098" y="2710"/>
                    <a:pt x="2054" y="2652"/>
                  </a:cubicBezTo>
                  <a:cubicBezTo>
                    <a:pt x="1978" y="2556"/>
                    <a:pt x="1902" y="2457"/>
                    <a:pt x="1822" y="2363"/>
                  </a:cubicBezTo>
                  <a:cubicBezTo>
                    <a:pt x="1504" y="1980"/>
                    <a:pt x="1175" y="1609"/>
                    <a:pt x="834" y="1247"/>
                  </a:cubicBezTo>
                  <a:cubicBezTo>
                    <a:pt x="714" y="1119"/>
                    <a:pt x="592" y="992"/>
                    <a:pt x="468" y="867"/>
                  </a:cubicBezTo>
                  <a:lnTo>
                    <a:pt x="468" y="867"/>
                  </a:lnTo>
                  <a:cubicBezTo>
                    <a:pt x="656" y="851"/>
                    <a:pt x="842" y="828"/>
                    <a:pt x="1027" y="803"/>
                  </a:cubicBezTo>
                  <a:cubicBezTo>
                    <a:pt x="1370" y="756"/>
                    <a:pt x="1713" y="701"/>
                    <a:pt x="2054" y="641"/>
                  </a:cubicBezTo>
                  <a:cubicBezTo>
                    <a:pt x="2416" y="579"/>
                    <a:pt x="2776" y="514"/>
                    <a:pt x="3137" y="448"/>
                  </a:cubicBezTo>
                  <a:cubicBezTo>
                    <a:pt x="3476" y="388"/>
                    <a:pt x="3817" y="333"/>
                    <a:pt x="4156" y="273"/>
                  </a:cubicBezTo>
                  <a:cubicBezTo>
                    <a:pt x="4173" y="269"/>
                    <a:pt x="4191" y="267"/>
                    <a:pt x="4210" y="263"/>
                  </a:cubicBezTo>
                  <a:cubicBezTo>
                    <a:pt x="4218" y="263"/>
                    <a:pt x="4228" y="261"/>
                    <a:pt x="4238" y="259"/>
                  </a:cubicBezTo>
                  <a:cubicBezTo>
                    <a:pt x="4242" y="259"/>
                    <a:pt x="4249" y="257"/>
                    <a:pt x="4255" y="257"/>
                  </a:cubicBezTo>
                  <a:cubicBezTo>
                    <a:pt x="4260" y="256"/>
                    <a:pt x="4261" y="256"/>
                    <a:pt x="4260" y="256"/>
                  </a:cubicBezTo>
                  <a:cubicBezTo>
                    <a:pt x="4257" y="256"/>
                    <a:pt x="4243" y="257"/>
                    <a:pt x="4242" y="257"/>
                  </a:cubicBezTo>
                  <a:cubicBezTo>
                    <a:pt x="4241" y="257"/>
                    <a:pt x="4245" y="257"/>
                    <a:pt x="4259" y="255"/>
                  </a:cubicBezTo>
                  <a:cubicBezTo>
                    <a:pt x="4300" y="251"/>
                    <a:pt x="4341" y="242"/>
                    <a:pt x="4382" y="236"/>
                  </a:cubicBezTo>
                  <a:cubicBezTo>
                    <a:pt x="4390" y="234"/>
                    <a:pt x="4401" y="232"/>
                    <a:pt x="4409" y="230"/>
                  </a:cubicBezTo>
                  <a:cubicBezTo>
                    <a:pt x="4410" y="230"/>
                    <a:pt x="4412" y="230"/>
                    <a:pt x="4414" y="230"/>
                  </a:cubicBezTo>
                  <a:lnTo>
                    <a:pt x="4414" y="230"/>
                  </a:lnTo>
                  <a:cubicBezTo>
                    <a:pt x="4413" y="230"/>
                    <a:pt x="4412" y="230"/>
                    <a:pt x="4411" y="230"/>
                  </a:cubicBezTo>
                  <a:cubicBezTo>
                    <a:pt x="4404" y="231"/>
                    <a:pt x="4402" y="232"/>
                    <a:pt x="4403" y="232"/>
                  </a:cubicBezTo>
                  <a:cubicBezTo>
                    <a:pt x="4406" y="232"/>
                    <a:pt x="4441" y="226"/>
                    <a:pt x="4444" y="226"/>
                  </a:cubicBezTo>
                  <a:cubicBezTo>
                    <a:pt x="4445" y="226"/>
                    <a:pt x="4445" y="226"/>
                    <a:pt x="4445" y="226"/>
                  </a:cubicBezTo>
                  <a:lnTo>
                    <a:pt x="4445" y="226"/>
                  </a:lnTo>
                  <a:cubicBezTo>
                    <a:pt x="4461" y="223"/>
                    <a:pt x="4477" y="220"/>
                    <a:pt x="4493" y="218"/>
                  </a:cubicBezTo>
                  <a:lnTo>
                    <a:pt x="4542" y="209"/>
                  </a:lnTo>
                  <a:cubicBezTo>
                    <a:pt x="4553" y="209"/>
                    <a:pt x="4561" y="207"/>
                    <a:pt x="4569" y="205"/>
                  </a:cubicBezTo>
                  <a:cubicBezTo>
                    <a:pt x="4571" y="205"/>
                    <a:pt x="4573" y="205"/>
                    <a:pt x="4575" y="205"/>
                  </a:cubicBezTo>
                  <a:lnTo>
                    <a:pt x="4575" y="205"/>
                  </a:lnTo>
                  <a:cubicBezTo>
                    <a:pt x="4570" y="206"/>
                    <a:pt x="4566" y="207"/>
                    <a:pt x="4561" y="207"/>
                  </a:cubicBezTo>
                  <a:cubicBezTo>
                    <a:pt x="4575" y="205"/>
                    <a:pt x="4579" y="205"/>
                    <a:pt x="4578" y="205"/>
                  </a:cubicBezTo>
                  <a:lnTo>
                    <a:pt x="4578" y="205"/>
                  </a:lnTo>
                  <a:cubicBezTo>
                    <a:pt x="4578" y="205"/>
                    <a:pt x="4577" y="205"/>
                    <a:pt x="4575" y="205"/>
                  </a:cubicBezTo>
                  <a:lnTo>
                    <a:pt x="4575" y="205"/>
                  </a:lnTo>
                  <a:cubicBezTo>
                    <a:pt x="4583" y="204"/>
                    <a:pt x="4590" y="203"/>
                    <a:pt x="4598" y="201"/>
                  </a:cubicBezTo>
                  <a:cubicBezTo>
                    <a:pt x="4633" y="195"/>
                    <a:pt x="4666" y="191"/>
                    <a:pt x="4699" y="187"/>
                  </a:cubicBezTo>
                  <a:cubicBezTo>
                    <a:pt x="4707" y="185"/>
                    <a:pt x="4713" y="183"/>
                    <a:pt x="4721" y="183"/>
                  </a:cubicBezTo>
                  <a:cubicBezTo>
                    <a:pt x="4722" y="183"/>
                    <a:pt x="4722" y="183"/>
                    <a:pt x="4723" y="183"/>
                  </a:cubicBezTo>
                  <a:lnTo>
                    <a:pt x="4723" y="183"/>
                  </a:lnTo>
                  <a:cubicBezTo>
                    <a:pt x="4724" y="183"/>
                    <a:pt x="4725" y="183"/>
                    <a:pt x="4727" y="183"/>
                  </a:cubicBezTo>
                  <a:cubicBezTo>
                    <a:pt x="4735" y="183"/>
                    <a:pt x="4743" y="180"/>
                    <a:pt x="4751" y="179"/>
                  </a:cubicBezTo>
                  <a:lnTo>
                    <a:pt x="4751" y="179"/>
                  </a:lnTo>
                  <a:cubicBezTo>
                    <a:pt x="4749" y="179"/>
                    <a:pt x="4748" y="179"/>
                    <a:pt x="4746" y="180"/>
                  </a:cubicBezTo>
                  <a:lnTo>
                    <a:pt x="4746" y="180"/>
                  </a:lnTo>
                  <a:cubicBezTo>
                    <a:pt x="4748" y="179"/>
                    <a:pt x="4749" y="179"/>
                    <a:pt x="4750" y="179"/>
                  </a:cubicBezTo>
                  <a:cubicBezTo>
                    <a:pt x="4758" y="179"/>
                    <a:pt x="4768" y="177"/>
                    <a:pt x="4777" y="177"/>
                  </a:cubicBezTo>
                  <a:cubicBezTo>
                    <a:pt x="4838" y="170"/>
                    <a:pt x="4898" y="164"/>
                    <a:pt x="4959" y="160"/>
                  </a:cubicBezTo>
                  <a:cubicBezTo>
                    <a:pt x="4988" y="158"/>
                    <a:pt x="5015" y="156"/>
                    <a:pt x="5044" y="156"/>
                  </a:cubicBezTo>
                  <a:cubicBezTo>
                    <a:pt x="5140" y="152"/>
                    <a:pt x="5140" y="8"/>
                    <a:pt x="5044" y="4"/>
                  </a:cubicBezTo>
                  <a:cubicBezTo>
                    <a:pt x="4979" y="2"/>
                    <a:pt x="4915" y="0"/>
                    <a:pt x="4851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1" name="Google Shape;3601;p38"/>
          <p:cNvGrpSpPr/>
          <p:nvPr/>
        </p:nvGrpSpPr>
        <p:grpSpPr>
          <a:xfrm>
            <a:off x="772666" y="423904"/>
            <a:ext cx="1451820" cy="231136"/>
            <a:chOff x="1957825" y="736750"/>
            <a:chExt cx="1696250" cy="270050"/>
          </a:xfrm>
        </p:grpSpPr>
        <p:sp>
          <p:nvSpPr>
            <p:cNvPr id="3602" name="Google Shape;3602;p38"/>
            <p:cNvSpPr/>
            <p:nvPr/>
          </p:nvSpPr>
          <p:spPr>
            <a:xfrm>
              <a:off x="1957825" y="772575"/>
              <a:ext cx="177525" cy="215475"/>
            </a:xfrm>
            <a:custGeom>
              <a:avLst/>
              <a:gdLst/>
              <a:ahLst/>
              <a:cxnLst/>
              <a:rect l="l" t="t" r="r" b="b"/>
              <a:pathLst>
                <a:path w="7101" h="8619" extrusionOk="0">
                  <a:moveTo>
                    <a:pt x="3578" y="4769"/>
                  </a:moveTo>
                  <a:cubicBezTo>
                    <a:pt x="3369" y="5758"/>
                    <a:pt x="3007" y="6983"/>
                    <a:pt x="2343" y="7638"/>
                  </a:cubicBezTo>
                  <a:cubicBezTo>
                    <a:pt x="2130" y="7848"/>
                    <a:pt x="1867" y="7979"/>
                    <a:pt x="1620" y="7979"/>
                  </a:cubicBezTo>
                  <a:cubicBezTo>
                    <a:pt x="1395" y="7979"/>
                    <a:pt x="1183" y="7870"/>
                    <a:pt x="1034" y="7613"/>
                  </a:cubicBezTo>
                  <a:cubicBezTo>
                    <a:pt x="737" y="7095"/>
                    <a:pt x="712" y="6765"/>
                    <a:pt x="844" y="6179"/>
                  </a:cubicBezTo>
                  <a:cubicBezTo>
                    <a:pt x="993" y="5521"/>
                    <a:pt x="1175" y="5361"/>
                    <a:pt x="1772" y="5127"/>
                  </a:cubicBezTo>
                  <a:cubicBezTo>
                    <a:pt x="2069" y="5009"/>
                    <a:pt x="2390" y="4918"/>
                    <a:pt x="2702" y="4857"/>
                  </a:cubicBezTo>
                  <a:cubicBezTo>
                    <a:pt x="2994" y="4799"/>
                    <a:pt x="3288" y="4769"/>
                    <a:pt x="3578" y="4769"/>
                  </a:cubicBezTo>
                  <a:close/>
                  <a:moveTo>
                    <a:pt x="3713" y="0"/>
                  </a:moveTo>
                  <a:cubicBezTo>
                    <a:pt x="3581" y="0"/>
                    <a:pt x="3444" y="108"/>
                    <a:pt x="3487" y="274"/>
                  </a:cubicBezTo>
                  <a:cubicBezTo>
                    <a:pt x="3832" y="1588"/>
                    <a:pt x="3913" y="2945"/>
                    <a:pt x="3672" y="4286"/>
                  </a:cubicBezTo>
                  <a:cubicBezTo>
                    <a:pt x="3669" y="4302"/>
                    <a:pt x="3666" y="4319"/>
                    <a:pt x="3663" y="4335"/>
                  </a:cubicBezTo>
                  <a:lnTo>
                    <a:pt x="3663" y="4335"/>
                  </a:lnTo>
                  <a:cubicBezTo>
                    <a:pt x="3635" y="4335"/>
                    <a:pt x="3606" y="4334"/>
                    <a:pt x="3578" y="4334"/>
                  </a:cubicBezTo>
                  <a:cubicBezTo>
                    <a:pt x="3144" y="4334"/>
                    <a:pt x="2703" y="4392"/>
                    <a:pt x="2271" y="4503"/>
                  </a:cubicBezTo>
                  <a:cubicBezTo>
                    <a:pt x="1592" y="4678"/>
                    <a:pt x="766" y="4971"/>
                    <a:pt x="404" y="5621"/>
                  </a:cubicBezTo>
                  <a:cubicBezTo>
                    <a:pt x="0" y="6344"/>
                    <a:pt x="314" y="7302"/>
                    <a:pt x="726" y="7955"/>
                  </a:cubicBezTo>
                  <a:cubicBezTo>
                    <a:pt x="1027" y="8430"/>
                    <a:pt x="1332" y="8618"/>
                    <a:pt x="1627" y="8618"/>
                  </a:cubicBezTo>
                  <a:cubicBezTo>
                    <a:pt x="2468" y="8618"/>
                    <a:pt x="3222" y="7084"/>
                    <a:pt x="3543" y="6303"/>
                  </a:cubicBezTo>
                  <a:cubicBezTo>
                    <a:pt x="3745" y="5810"/>
                    <a:pt x="3903" y="5304"/>
                    <a:pt x="4017" y="4791"/>
                  </a:cubicBezTo>
                  <a:lnTo>
                    <a:pt x="4017" y="4791"/>
                  </a:lnTo>
                  <a:cubicBezTo>
                    <a:pt x="5082" y="4901"/>
                    <a:pt x="6054" y="5427"/>
                    <a:pt x="6621" y="6428"/>
                  </a:cubicBezTo>
                  <a:cubicBezTo>
                    <a:pt x="6664" y="6504"/>
                    <a:pt x="6730" y="6536"/>
                    <a:pt x="6797" y="6536"/>
                  </a:cubicBezTo>
                  <a:cubicBezTo>
                    <a:pt x="6948" y="6536"/>
                    <a:pt x="7101" y="6376"/>
                    <a:pt x="7003" y="6205"/>
                  </a:cubicBezTo>
                  <a:cubicBezTo>
                    <a:pt x="6367" y="5080"/>
                    <a:pt x="5285" y="4494"/>
                    <a:pt x="4102" y="4363"/>
                  </a:cubicBezTo>
                  <a:lnTo>
                    <a:pt x="4102" y="4363"/>
                  </a:lnTo>
                  <a:cubicBezTo>
                    <a:pt x="4345" y="2973"/>
                    <a:pt x="4277" y="1539"/>
                    <a:pt x="3914" y="157"/>
                  </a:cubicBezTo>
                  <a:cubicBezTo>
                    <a:pt x="3885" y="47"/>
                    <a:pt x="3800" y="0"/>
                    <a:pt x="3713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38"/>
            <p:cNvSpPr/>
            <p:nvPr/>
          </p:nvSpPr>
          <p:spPr>
            <a:xfrm>
              <a:off x="2182350" y="852700"/>
              <a:ext cx="80100" cy="21225"/>
            </a:xfrm>
            <a:custGeom>
              <a:avLst/>
              <a:gdLst/>
              <a:ahLst/>
              <a:cxnLst/>
              <a:rect l="l" t="t" r="r" b="b"/>
              <a:pathLst>
                <a:path w="3204" h="849" extrusionOk="0">
                  <a:moveTo>
                    <a:pt x="319" y="0"/>
                  </a:moveTo>
                  <a:cubicBezTo>
                    <a:pt x="83" y="0"/>
                    <a:pt x="1" y="373"/>
                    <a:pt x="258" y="434"/>
                  </a:cubicBezTo>
                  <a:cubicBezTo>
                    <a:pt x="1135" y="644"/>
                    <a:pt x="2021" y="780"/>
                    <a:pt x="2921" y="848"/>
                  </a:cubicBezTo>
                  <a:cubicBezTo>
                    <a:pt x="2927" y="848"/>
                    <a:pt x="2933" y="849"/>
                    <a:pt x="2939" y="849"/>
                  </a:cubicBezTo>
                  <a:cubicBezTo>
                    <a:pt x="3203" y="849"/>
                    <a:pt x="3196" y="426"/>
                    <a:pt x="2921" y="405"/>
                  </a:cubicBezTo>
                  <a:cubicBezTo>
                    <a:pt x="2059" y="342"/>
                    <a:pt x="1214" y="208"/>
                    <a:pt x="375" y="7"/>
                  </a:cubicBezTo>
                  <a:cubicBezTo>
                    <a:pt x="356" y="3"/>
                    <a:pt x="337" y="0"/>
                    <a:pt x="319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38"/>
            <p:cNvSpPr/>
            <p:nvPr/>
          </p:nvSpPr>
          <p:spPr>
            <a:xfrm>
              <a:off x="2223275" y="907575"/>
              <a:ext cx="36675" cy="13675"/>
            </a:xfrm>
            <a:custGeom>
              <a:avLst/>
              <a:gdLst/>
              <a:ahLst/>
              <a:cxnLst/>
              <a:rect l="l" t="t" r="r" b="b"/>
              <a:pathLst>
                <a:path w="1467" h="547" extrusionOk="0">
                  <a:moveTo>
                    <a:pt x="1211" y="1"/>
                  </a:moveTo>
                  <a:cubicBezTo>
                    <a:pt x="1202" y="1"/>
                    <a:pt x="1193" y="1"/>
                    <a:pt x="1184" y="3"/>
                  </a:cubicBezTo>
                  <a:lnTo>
                    <a:pt x="283" y="104"/>
                  </a:lnTo>
                  <a:cubicBezTo>
                    <a:pt x="13" y="133"/>
                    <a:pt x="1" y="547"/>
                    <a:pt x="254" y="547"/>
                  </a:cubicBezTo>
                  <a:cubicBezTo>
                    <a:pt x="264" y="547"/>
                    <a:pt x="273" y="546"/>
                    <a:pt x="283" y="545"/>
                  </a:cubicBezTo>
                  <a:lnTo>
                    <a:pt x="1184" y="446"/>
                  </a:lnTo>
                  <a:cubicBezTo>
                    <a:pt x="1455" y="416"/>
                    <a:pt x="1466" y="1"/>
                    <a:pt x="1211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38"/>
            <p:cNvSpPr/>
            <p:nvPr/>
          </p:nvSpPr>
          <p:spPr>
            <a:xfrm>
              <a:off x="2383175" y="747050"/>
              <a:ext cx="130225" cy="53475"/>
            </a:xfrm>
            <a:custGeom>
              <a:avLst/>
              <a:gdLst/>
              <a:ahLst/>
              <a:cxnLst/>
              <a:rect l="l" t="t" r="r" b="b"/>
              <a:pathLst>
                <a:path w="5209" h="2139" extrusionOk="0">
                  <a:moveTo>
                    <a:pt x="281" y="0"/>
                  </a:moveTo>
                  <a:cubicBezTo>
                    <a:pt x="70" y="0"/>
                    <a:pt x="0" y="354"/>
                    <a:pt x="239" y="441"/>
                  </a:cubicBezTo>
                  <a:cubicBezTo>
                    <a:pt x="1776" y="1003"/>
                    <a:pt x="3314" y="1564"/>
                    <a:pt x="4851" y="2124"/>
                  </a:cubicBezTo>
                  <a:cubicBezTo>
                    <a:pt x="4878" y="2134"/>
                    <a:pt x="4904" y="2138"/>
                    <a:pt x="4928" y="2138"/>
                  </a:cubicBezTo>
                  <a:cubicBezTo>
                    <a:pt x="5139" y="2138"/>
                    <a:pt x="5208" y="1784"/>
                    <a:pt x="4970" y="1697"/>
                  </a:cubicBezTo>
                  <a:cubicBezTo>
                    <a:pt x="3431" y="1137"/>
                    <a:pt x="1894" y="576"/>
                    <a:pt x="356" y="14"/>
                  </a:cubicBezTo>
                  <a:cubicBezTo>
                    <a:pt x="329" y="5"/>
                    <a:pt x="304" y="0"/>
                    <a:pt x="281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38"/>
            <p:cNvSpPr/>
            <p:nvPr/>
          </p:nvSpPr>
          <p:spPr>
            <a:xfrm>
              <a:off x="2405925" y="736750"/>
              <a:ext cx="70425" cy="92425"/>
            </a:xfrm>
            <a:custGeom>
              <a:avLst/>
              <a:gdLst/>
              <a:ahLst/>
              <a:cxnLst/>
              <a:rect l="l" t="t" r="r" b="b"/>
              <a:pathLst>
                <a:path w="2817" h="3697" extrusionOk="0">
                  <a:moveTo>
                    <a:pt x="2518" y="1"/>
                  </a:moveTo>
                  <a:cubicBezTo>
                    <a:pt x="2452" y="1"/>
                    <a:pt x="2387" y="34"/>
                    <a:pt x="2348" y="114"/>
                  </a:cubicBezTo>
                  <a:cubicBezTo>
                    <a:pt x="1767" y="1286"/>
                    <a:pt x="1037" y="2354"/>
                    <a:pt x="149" y="3315"/>
                  </a:cubicBezTo>
                  <a:cubicBezTo>
                    <a:pt x="0" y="3475"/>
                    <a:pt x="150" y="3697"/>
                    <a:pt x="315" y="3697"/>
                  </a:cubicBezTo>
                  <a:cubicBezTo>
                    <a:pt x="365" y="3697"/>
                    <a:pt x="416" y="3676"/>
                    <a:pt x="461" y="3627"/>
                  </a:cubicBezTo>
                  <a:cubicBezTo>
                    <a:pt x="1374" y="2640"/>
                    <a:pt x="2134" y="1543"/>
                    <a:pt x="2729" y="337"/>
                  </a:cubicBezTo>
                  <a:cubicBezTo>
                    <a:pt x="2816" y="161"/>
                    <a:pt x="2663" y="1"/>
                    <a:pt x="2518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38"/>
            <p:cNvSpPr/>
            <p:nvPr/>
          </p:nvSpPr>
          <p:spPr>
            <a:xfrm>
              <a:off x="2386200" y="918000"/>
              <a:ext cx="115100" cy="88800"/>
            </a:xfrm>
            <a:custGeom>
              <a:avLst/>
              <a:gdLst/>
              <a:ahLst/>
              <a:cxnLst/>
              <a:rect l="l" t="t" r="r" b="b"/>
              <a:pathLst>
                <a:path w="4604" h="3552" extrusionOk="0">
                  <a:moveTo>
                    <a:pt x="1767" y="0"/>
                  </a:moveTo>
                  <a:cubicBezTo>
                    <a:pt x="1734" y="0"/>
                    <a:pt x="1700" y="8"/>
                    <a:pt x="1666" y="24"/>
                  </a:cubicBezTo>
                  <a:lnTo>
                    <a:pt x="1667" y="26"/>
                  </a:lnTo>
                  <a:cubicBezTo>
                    <a:pt x="589" y="539"/>
                    <a:pt x="1" y="2123"/>
                    <a:pt x="837" y="3112"/>
                  </a:cubicBezTo>
                  <a:cubicBezTo>
                    <a:pt x="1100" y="3423"/>
                    <a:pt x="1338" y="3552"/>
                    <a:pt x="1551" y="3552"/>
                  </a:cubicBezTo>
                  <a:cubicBezTo>
                    <a:pt x="2134" y="3552"/>
                    <a:pt x="2531" y="2594"/>
                    <a:pt x="2739" y="1786"/>
                  </a:cubicBezTo>
                  <a:lnTo>
                    <a:pt x="2739" y="1786"/>
                  </a:lnTo>
                  <a:cubicBezTo>
                    <a:pt x="3015" y="2172"/>
                    <a:pt x="3467" y="2416"/>
                    <a:pt x="3959" y="2416"/>
                  </a:cubicBezTo>
                  <a:cubicBezTo>
                    <a:pt x="4088" y="2416"/>
                    <a:pt x="4220" y="2399"/>
                    <a:pt x="4352" y="2364"/>
                  </a:cubicBezTo>
                  <a:cubicBezTo>
                    <a:pt x="4604" y="2295"/>
                    <a:pt x="4526" y="1928"/>
                    <a:pt x="4297" y="1928"/>
                  </a:cubicBezTo>
                  <a:cubicBezTo>
                    <a:pt x="4277" y="1928"/>
                    <a:pt x="4256" y="1931"/>
                    <a:pt x="4234" y="1937"/>
                  </a:cubicBezTo>
                  <a:cubicBezTo>
                    <a:pt x="4140" y="1962"/>
                    <a:pt x="4046" y="1974"/>
                    <a:pt x="3954" y="1974"/>
                  </a:cubicBezTo>
                  <a:cubicBezTo>
                    <a:pt x="3387" y="1974"/>
                    <a:pt x="2902" y="1515"/>
                    <a:pt x="2904" y="912"/>
                  </a:cubicBezTo>
                  <a:lnTo>
                    <a:pt x="2904" y="912"/>
                  </a:lnTo>
                  <a:cubicBezTo>
                    <a:pt x="2904" y="912"/>
                    <a:pt x="2904" y="912"/>
                    <a:pt x="2904" y="912"/>
                  </a:cubicBezTo>
                  <a:cubicBezTo>
                    <a:pt x="2904" y="768"/>
                    <a:pt x="2803" y="699"/>
                    <a:pt x="2696" y="699"/>
                  </a:cubicBezTo>
                  <a:cubicBezTo>
                    <a:pt x="2588" y="699"/>
                    <a:pt x="2475" y="771"/>
                    <a:pt x="2462" y="912"/>
                  </a:cubicBezTo>
                  <a:cubicBezTo>
                    <a:pt x="2462" y="912"/>
                    <a:pt x="2462" y="912"/>
                    <a:pt x="2462" y="912"/>
                  </a:cubicBezTo>
                  <a:lnTo>
                    <a:pt x="2462" y="912"/>
                  </a:lnTo>
                  <a:cubicBezTo>
                    <a:pt x="2420" y="1356"/>
                    <a:pt x="2335" y="1787"/>
                    <a:pt x="2185" y="2208"/>
                  </a:cubicBezTo>
                  <a:cubicBezTo>
                    <a:pt x="2091" y="2472"/>
                    <a:pt x="1927" y="3027"/>
                    <a:pt x="1532" y="3027"/>
                  </a:cubicBezTo>
                  <a:cubicBezTo>
                    <a:pt x="1482" y="3027"/>
                    <a:pt x="1429" y="3018"/>
                    <a:pt x="1372" y="2999"/>
                  </a:cubicBezTo>
                  <a:cubicBezTo>
                    <a:pt x="1161" y="2930"/>
                    <a:pt x="995" y="2541"/>
                    <a:pt x="947" y="2360"/>
                  </a:cubicBezTo>
                  <a:cubicBezTo>
                    <a:pt x="737" y="1569"/>
                    <a:pt x="1171" y="749"/>
                    <a:pt x="1890" y="407"/>
                  </a:cubicBezTo>
                  <a:cubicBezTo>
                    <a:pt x="2112" y="300"/>
                    <a:pt x="1974" y="0"/>
                    <a:pt x="1767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38"/>
            <p:cNvSpPr/>
            <p:nvPr/>
          </p:nvSpPr>
          <p:spPr>
            <a:xfrm>
              <a:off x="2340875" y="881650"/>
              <a:ext cx="184475" cy="18525"/>
            </a:xfrm>
            <a:custGeom>
              <a:avLst/>
              <a:gdLst/>
              <a:ahLst/>
              <a:cxnLst/>
              <a:rect l="l" t="t" r="r" b="b"/>
              <a:pathLst>
                <a:path w="7379" h="741" extrusionOk="0">
                  <a:moveTo>
                    <a:pt x="2391" y="1"/>
                  </a:moveTo>
                  <a:cubicBezTo>
                    <a:pt x="1690" y="1"/>
                    <a:pt x="988" y="20"/>
                    <a:pt x="285" y="60"/>
                  </a:cubicBezTo>
                  <a:cubicBezTo>
                    <a:pt x="7" y="75"/>
                    <a:pt x="1" y="502"/>
                    <a:pt x="270" y="502"/>
                  </a:cubicBezTo>
                  <a:cubicBezTo>
                    <a:pt x="275" y="502"/>
                    <a:pt x="280" y="501"/>
                    <a:pt x="285" y="501"/>
                  </a:cubicBezTo>
                  <a:cubicBezTo>
                    <a:pt x="985" y="462"/>
                    <a:pt x="1684" y="443"/>
                    <a:pt x="2382" y="443"/>
                  </a:cubicBezTo>
                  <a:cubicBezTo>
                    <a:pt x="3957" y="443"/>
                    <a:pt x="5529" y="542"/>
                    <a:pt x="7098" y="739"/>
                  </a:cubicBezTo>
                  <a:cubicBezTo>
                    <a:pt x="7108" y="740"/>
                    <a:pt x="7119" y="741"/>
                    <a:pt x="7129" y="741"/>
                  </a:cubicBezTo>
                  <a:cubicBezTo>
                    <a:pt x="7379" y="741"/>
                    <a:pt x="7367" y="331"/>
                    <a:pt x="7098" y="297"/>
                  </a:cubicBezTo>
                  <a:cubicBezTo>
                    <a:pt x="5532" y="99"/>
                    <a:pt x="3964" y="1"/>
                    <a:pt x="2391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38"/>
            <p:cNvSpPr/>
            <p:nvPr/>
          </p:nvSpPr>
          <p:spPr>
            <a:xfrm>
              <a:off x="2595200" y="842650"/>
              <a:ext cx="82800" cy="16200"/>
            </a:xfrm>
            <a:custGeom>
              <a:avLst/>
              <a:gdLst/>
              <a:ahLst/>
              <a:cxnLst/>
              <a:rect l="l" t="t" r="r" b="b"/>
              <a:pathLst>
                <a:path w="3312" h="648" extrusionOk="0">
                  <a:moveTo>
                    <a:pt x="336" y="0"/>
                  </a:moveTo>
                  <a:cubicBezTo>
                    <a:pt x="91" y="0"/>
                    <a:pt x="0" y="383"/>
                    <a:pt x="265" y="431"/>
                  </a:cubicBezTo>
                  <a:cubicBezTo>
                    <a:pt x="1036" y="575"/>
                    <a:pt x="1808" y="647"/>
                    <a:pt x="2589" y="647"/>
                  </a:cubicBezTo>
                  <a:cubicBezTo>
                    <a:pt x="2734" y="647"/>
                    <a:pt x="2881" y="645"/>
                    <a:pt x="3027" y="640"/>
                  </a:cubicBezTo>
                  <a:cubicBezTo>
                    <a:pt x="3307" y="630"/>
                    <a:pt x="3312" y="197"/>
                    <a:pt x="3035" y="197"/>
                  </a:cubicBezTo>
                  <a:cubicBezTo>
                    <a:pt x="3033" y="197"/>
                    <a:pt x="3030" y="197"/>
                    <a:pt x="3027" y="197"/>
                  </a:cubicBezTo>
                  <a:cubicBezTo>
                    <a:pt x="2875" y="202"/>
                    <a:pt x="2723" y="205"/>
                    <a:pt x="2572" y="205"/>
                  </a:cubicBezTo>
                  <a:cubicBezTo>
                    <a:pt x="1837" y="205"/>
                    <a:pt x="1110" y="140"/>
                    <a:pt x="382" y="5"/>
                  </a:cubicBezTo>
                  <a:cubicBezTo>
                    <a:pt x="366" y="2"/>
                    <a:pt x="351" y="0"/>
                    <a:pt x="336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38"/>
            <p:cNvSpPr/>
            <p:nvPr/>
          </p:nvSpPr>
          <p:spPr>
            <a:xfrm>
              <a:off x="2620375" y="910200"/>
              <a:ext cx="38425" cy="15975"/>
            </a:xfrm>
            <a:custGeom>
              <a:avLst/>
              <a:gdLst/>
              <a:ahLst/>
              <a:cxnLst/>
              <a:rect l="l" t="t" r="r" b="b"/>
              <a:pathLst>
                <a:path w="1537" h="639" extrusionOk="0">
                  <a:moveTo>
                    <a:pt x="1214" y="0"/>
                  </a:moveTo>
                  <a:cubicBezTo>
                    <a:pt x="1197" y="0"/>
                    <a:pt x="1179" y="2"/>
                    <a:pt x="1160" y="6"/>
                  </a:cubicBezTo>
                  <a:lnTo>
                    <a:pt x="260" y="207"/>
                  </a:lnTo>
                  <a:cubicBezTo>
                    <a:pt x="0" y="264"/>
                    <a:pt x="84" y="639"/>
                    <a:pt x="322" y="639"/>
                  </a:cubicBezTo>
                  <a:cubicBezTo>
                    <a:pt x="340" y="639"/>
                    <a:pt x="358" y="637"/>
                    <a:pt x="377" y="632"/>
                  </a:cubicBezTo>
                  <a:lnTo>
                    <a:pt x="1278" y="433"/>
                  </a:lnTo>
                  <a:cubicBezTo>
                    <a:pt x="1536" y="375"/>
                    <a:pt x="1452" y="0"/>
                    <a:pt x="1214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38"/>
            <p:cNvSpPr/>
            <p:nvPr/>
          </p:nvSpPr>
          <p:spPr>
            <a:xfrm>
              <a:off x="2734150" y="792000"/>
              <a:ext cx="919925" cy="189400"/>
            </a:xfrm>
            <a:custGeom>
              <a:avLst/>
              <a:gdLst/>
              <a:ahLst/>
              <a:cxnLst/>
              <a:rect l="l" t="t" r="r" b="b"/>
              <a:pathLst>
                <a:path w="36797" h="7576" extrusionOk="0">
                  <a:moveTo>
                    <a:pt x="4705" y="0"/>
                  </a:moveTo>
                  <a:cubicBezTo>
                    <a:pt x="4569" y="0"/>
                    <a:pt x="4462" y="115"/>
                    <a:pt x="4490" y="275"/>
                  </a:cubicBezTo>
                  <a:cubicBezTo>
                    <a:pt x="4685" y="1419"/>
                    <a:pt x="4813" y="2569"/>
                    <a:pt x="4854" y="3731"/>
                  </a:cubicBezTo>
                  <a:cubicBezTo>
                    <a:pt x="4870" y="4227"/>
                    <a:pt x="4873" y="4722"/>
                    <a:pt x="4860" y="5220"/>
                  </a:cubicBezTo>
                  <a:cubicBezTo>
                    <a:pt x="4852" y="5561"/>
                    <a:pt x="4954" y="6968"/>
                    <a:pt x="4306" y="6968"/>
                  </a:cubicBezTo>
                  <a:cubicBezTo>
                    <a:pt x="4241" y="6968"/>
                    <a:pt x="4169" y="6953"/>
                    <a:pt x="4088" y="6923"/>
                  </a:cubicBezTo>
                  <a:cubicBezTo>
                    <a:pt x="3745" y="6792"/>
                    <a:pt x="3262" y="5919"/>
                    <a:pt x="3060" y="5651"/>
                  </a:cubicBezTo>
                  <a:cubicBezTo>
                    <a:pt x="2772" y="5274"/>
                    <a:pt x="2492" y="4893"/>
                    <a:pt x="2219" y="4505"/>
                  </a:cubicBezTo>
                  <a:cubicBezTo>
                    <a:pt x="1604" y="3632"/>
                    <a:pt x="1029" y="2736"/>
                    <a:pt x="484" y="1819"/>
                  </a:cubicBezTo>
                  <a:cubicBezTo>
                    <a:pt x="439" y="1745"/>
                    <a:pt x="372" y="1714"/>
                    <a:pt x="305" y="1714"/>
                  </a:cubicBezTo>
                  <a:cubicBezTo>
                    <a:pt x="153" y="1714"/>
                    <a:pt x="0" y="1873"/>
                    <a:pt x="101" y="2044"/>
                  </a:cubicBezTo>
                  <a:lnTo>
                    <a:pt x="101" y="2042"/>
                  </a:lnTo>
                  <a:cubicBezTo>
                    <a:pt x="891" y="3365"/>
                    <a:pt x="1745" y="4648"/>
                    <a:pt x="2677" y="5874"/>
                  </a:cubicBezTo>
                  <a:cubicBezTo>
                    <a:pt x="3019" y="6325"/>
                    <a:pt x="3697" y="7575"/>
                    <a:pt x="4448" y="7575"/>
                  </a:cubicBezTo>
                  <a:cubicBezTo>
                    <a:pt x="4533" y="7575"/>
                    <a:pt x="4619" y="7559"/>
                    <a:pt x="4706" y="7524"/>
                  </a:cubicBezTo>
                  <a:cubicBezTo>
                    <a:pt x="5537" y="7187"/>
                    <a:pt x="5303" y="5478"/>
                    <a:pt x="5308" y="4847"/>
                  </a:cubicBezTo>
                  <a:cubicBezTo>
                    <a:pt x="5325" y="3410"/>
                    <a:pt x="5205" y="1982"/>
                    <a:pt x="4983" y="564"/>
                  </a:cubicBezTo>
                  <a:lnTo>
                    <a:pt x="4983" y="564"/>
                  </a:lnTo>
                  <a:cubicBezTo>
                    <a:pt x="6140" y="990"/>
                    <a:pt x="7335" y="1112"/>
                    <a:pt x="8544" y="1112"/>
                  </a:cubicBezTo>
                  <a:cubicBezTo>
                    <a:pt x="9486" y="1112"/>
                    <a:pt x="10437" y="1038"/>
                    <a:pt x="11385" y="976"/>
                  </a:cubicBezTo>
                  <a:cubicBezTo>
                    <a:pt x="14173" y="792"/>
                    <a:pt x="16965" y="668"/>
                    <a:pt x="19758" y="602"/>
                  </a:cubicBezTo>
                  <a:cubicBezTo>
                    <a:pt x="21280" y="566"/>
                    <a:pt x="22802" y="549"/>
                    <a:pt x="24323" y="549"/>
                  </a:cubicBezTo>
                  <a:cubicBezTo>
                    <a:pt x="28389" y="549"/>
                    <a:pt x="32454" y="674"/>
                    <a:pt x="36512" y="919"/>
                  </a:cubicBezTo>
                  <a:cubicBezTo>
                    <a:pt x="36517" y="919"/>
                    <a:pt x="36523" y="919"/>
                    <a:pt x="36528" y="919"/>
                  </a:cubicBezTo>
                  <a:cubicBezTo>
                    <a:pt x="36796" y="919"/>
                    <a:pt x="36790" y="493"/>
                    <a:pt x="36512" y="477"/>
                  </a:cubicBezTo>
                  <a:cubicBezTo>
                    <a:pt x="32463" y="232"/>
                    <a:pt x="28407" y="107"/>
                    <a:pt x="24350" y="107"/>
                  </a:cubicBezTo>
                  <a:cubicBezTo>
                    <a:pt x="23079" y="107"/>
                    <a:pt x="21808" y="119"/>
                    <a:pt x="20537" y="144"/>
                  </a:cubicBezTo>
                  <a:cubicBezTo>
                    <a:pt x="17939" y="194"/>
                    <a:pt x="15341" y="295"/>
                    <a:pt x="12746" y="448"/>
                  </a:cubicBezTo>
                  <a:cubicBezTo>
                    <a:pt x="11402" y="527"/>
                    <a:pt x="9997" y="698"/>
                    <a:pt x="8611" y="698"/>
                  </a:cubicBezTo>
                  <a:cubicBezTo>
                    <a:pt x="7306" y="698"/>
                    <a:pt x="6018" y="546"/>
                    <a:pt x="4814" y="24"/>
                  </a:cubicBezTo>
                  <a:cubicBezTo>
                    <a:pt x="4777" y="8"/>
                    <a:pt x="4740" y="0"/>
                    <a:pt x="4705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38"/>
            <p:cNvSpPr/>
            <p:nvPr/>
          </p:nvSpPr>
          <p:spPr>
            <a:xfrm>
              <a:off x="2947125" y="858950"/>
              <a:ext cx="73925" cy="114775"/>
            </a:xfrm>
            <a:custGeom>
              <a:avLst/>
              <a:gdLst/>
              <a:ahLst/>
              <a:cxnLst/>
              <a:rect l="l" t="t" r="r" b="b"/>
              <a:pathLst>
                <a:path w="2957" h="4591" extrusionOk="0">
                  <a:moveTo>
                    <a:pt x="1834" y="0"/>
                  </a:moveTo>
                  <a:cubicBezTo>
                    <a:pt x="1128" y="0"/>
                    <a:pt x="383" y="1356"/>
                    <a:pt x="108" y="1783"/>
                  </a:cubicBezTo>
                  <a:cubicBezTo>
                    <a:pt x="0" y="1950"/>
                    <a:pt x="154" y="2109"/>
                    <a:pt x="309" y="2109"/>
                  </a:cubicBezTo>
                  <a:cubicBezTo>
                    <a:pt x="376" y="2109"/>
                    <a:pt x="444" y="2079"/>
                    <a:pt x="491" y="2006"/>
                  </a:cubicBezTo>
                  <a:cubicBezTo>
                    <a:pt x="716" y="1654"/>
                    <a:pt x="967" y="1141"/>
                    <a:pt x="1303" y="893"/>
                  </a:cubicBezTo>
                  <a:cubicBezTo>
                    <a:pt x="1366" y="821"/>
                    <a:pt x="1429" y="749"/>
                    <a:pt x="1493" y="677"/>
                  </a:cubicBezTo>
                  <a:cubicBezTo>
                    <a:pt x="1689" y="726"/>
                    <a:pt x="1886" y="774"/>
                    <a:pt x="2084" y="821"/>
                  </a:cubicBezTo>
                  <a:cubicBezTo>
                    <a:pt x="2208" y="981"/>
                    <a:pt x="2173" y="1535"/>
                    <a:pt x="2195" y="1733"/>
                  </a:cubicBezTo>
                  <a:cubicBezTo>
                    <a:pt x="2296" y="2615"/>
                    <a:pt x="2398" y="3497"/>
                    <a:pt x="2499" y="4380"/>
                  </a:cubicBezTo>
                  <a:cubicBezTo>
                    <a:pt x="2514" y="4520"/>
                    <a:pt x="2634" y="4590"/>
                    <a:pt x="2745" y="4590"/>
                  </a:cubicBezTo>
                  <a:cubicBezTo>
                    <a:pt x="2855" y="4590"/>
                    <a:pt x="2956" y="4521"/>
                    <a:pt x="2940" y="4380"/>
                  </a:cubicBezTo>
                  <a:cubicBezTo>
                    <a:pt x="2841" y="3497"/>
                    <a:pt x="2739" y="2615"/>
                    <a:pt x="2638" y="1733"/>
                  </a:cubicBezTo>
                  <a:cubicBezTo>
                    <a:pt x="2587" y="1282"/>
                    <a:pt x="2622" y="539"/>
                    <a:pt x="2254" y="186"/>
                  </a:cubicBezTo>
                  <a:cubicBezTo>
                    <a:pt x="2118" y="56"/>
                    <a:pt x="1977" y="0"/>
                    <a:pt x="1834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38"/>
            <p:cNvSpPr/>
            <p:nvPr/>
          </p:nvSpPr>
          <p:spPr>
            <a:xfrm>
              <a:off x="3060550" y="890575"/>
              <a:ext cx="90825" cy="45925"/>
            </a:xfrm>
            <a:custGeom>
              <a:avLst/>
              <a:gdLst/>
              <a:ahLst/>
              <a:cxnLst/>
              <a:rect l="l" t="t" r="r" b="b"/>
              <a:pathLst>
                <a:path w="3633" h="1837" extrusionOk="0">
                  <a:moveTo>
                    <a:pt x="324" y="1"/>
                  </a:moveTo>
                  <a:cubicBezTo>
                    <a:pt x="129" y="1"/>
                    <a:pt x="0" y="293"/>
                    <a:pt x="211" y="413"/>
                  </a:cubicBezTo>
                  <a:cubicBezTo>
                    <a:pt x="1192" y="972"/>
                    <a:pt x="2213" y="1441"/>
                    <a:pt x="3277" y="1822"/>
                  </a:cubicBezTo>
                  <a:cubicBezTo>
                    <a:pt x="3304" y="1832"/>
                    <a:pt x="3329" y="1836"/>
                    <a:pt x="3353" y="1836"/>
                  </a:cubicBezTo>
                  <a:cubicBezTo>
                    <a:pt x="3564" y="1836"/>
                    <a:pt x="3633" y="1481"/>
                    <a:pt x="3394" y="1395"/>
                  </a:cubicBezTo>
                  <a:cubicBezTo>
                    <a:pt x="2366" y="1026"/>
                    <a:pt x="1383" y="571"/>
                    <a:pt x="434" y="31"/>
                  </a:cubicBezTo>
                  <a:cubicBezTo>
                    <a:pt x="396" y="10"/>
                    <a:pt x="359" y="1"/>
                    <a:pt x="324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38"/>
            <p:cNvSpPr/>
            <p:nvPr/>
          </p:nvSpPr>
          <p:spPr>
            <a:xfrm>
              <a:off x="3097025" y="893075"/>
              <a:ext cx="47300" cy="68300"/>
            </a:xfrm>
            <a:custGeom>
              <a:avLst/>
              <a:gdLst/>
              <a:ahLst/>
              <a:cxnLst/>
              <a:rect l="l" t="t" r="r" b="b"/>
              <a:pathLst>
                <a:path w="1892" h="2732" extrusionOk="0">
                  <a:moveTo>
                    <a:pt x="1577" y="1"/>
                  </a:moveTo>
                  <a:cubicBezTo>
                    <a:pt x="1509" y="1"/>
                    <a:pt x="1440" y="29"/>
                    <a:pt x="1391" y="97"/>
                  </a:cubicBezTo>
                  <a:cubicBezTo>
                    <a:pt x="868" y="814"/>
                    <a:pt x="431" y="1579"/>
                    <a:pt x="78" y="2391"/>
                  </a:cubicBezTo>
                  <a:cubicBezTo>
                    <a:pt x="0" y="2569"/>
                    <a:pt x="156" y="2731"/>
                    <a:pt x="297" y="2731"/>
                  </a:cubicBezTo>
                  <a:cubicBezTo>
                    <a:pt x="362" y="2731"/>
                    <a:pt x="424" y="2697"/>
                    <a:pt x="459" y="2616"/>
                  </a:cubicBezTo>
                  <a:cubicBezTo>
                    <a:pt x="814" y="1802"/>
                    <a:pt x="1251" y="1037"/>
                    <a:pt x="1774" y="320"/>
                  </a:cubicBezTo>
                  <a:cubicBezTo>
                    <a:pt x="1891" y="158"/>
                    <a:pt x="1737" y="1"/>
                    <a:pt x="1577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38"/>
            <p:cNvSpPr/>
            <p:nvPr/>
          </p:nvSpPr>
          <p:spPr>
            <a:xfrm>
              <a:off x="3195200" y="846825"/>
              <a:ext cx="72425" cy="120850"/>
            </a:xfrm>
            <a:custGeom>
              <a:avLst/>
              <a:gdLst/>
              <a:ahLst/>
              <a:cxnLst/>
              <a:rect l="l" t="t" r="r" b="b"/>
              <a:pathLst>
                <a:path w="2897" h="4834" extrusionOk="0">
                  <a:moveTo>
                    <a:pt x="2629" y="0"/>
                  </a:moveTo>
                  <a:cubicBezTo>
                    <a:pt x="2603" y="0"/>
                    <a:pt x="2576" y="6"/>
                    <a:pt x="2547" y="18"/>
                  </a:cubicBezTo>
                  <a:lnTo>
                    <a:pt x="2548" y="18"/>
                  </a:lnTo>
                  <a:cubicBezTo>
                    <a:pt x="1429" y="473"/>
                    <a:pt x="547" y="1365"/>
                    <a:pt x="230" y="2550"/>
                  </a:cubicBezTo>
                  <a:cubicBezTo>
                    <a:pt x="0" y="3414"/>
                    <a:pt x="138" y="4499"/>
                    <a:pt x="1089" y="4821"/>
                  </a:cubicBezTo>
                  <a:cubicBezTo>
                    <a:pt x="1114" y="4829"/>
                    <a:pt x="1139" y="4833"/>
                    <a:pt x="1161" y="4833"/>
                  </a:cubicBezTo>
                  <a:cubicBezTo>
                    <a:pt x="1377" y="4833"/>
                    <a:pt x="1449" y="4476"/>
                    <a:pt x="1206" y="4394"/>
                  </a:cubicBezTo>
                  <a:cubicBezTo>
                    <a:pt x="225" y="4062"/>
                    <a:pt x="569" y="2685"/>
                    <a:pt x="904" y="2032"/>
                  </a:cubicBezTo>
                  <a:cubicBezTo>
                    <a:pt x="1281" y="1296"/>
                    <a:pt x="1903" y="754"/>
                    <a:pt x="2666" y="443"/>
                  </a:cubicBezTo>
                  <a:cubicBezTo>
                    <a:pt x="2896" y="349"/>
                    <a:pt x="2832" y="0"/>
                    <a:pt x="2629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38"/>
            <p:cNvSpPr/>
            <p:nvPr/>
          </p:nvSpPr>
          <p:spPr>
            <a:xfrm>
              <a:off x="3256050" y="878100"/>
              <a:ext cx="112475" cy="61650"/>
            </a:xfrm>
            <a:custGeom>
              <a:avLst/>
              <a:gdLst/>
              <a:ahLst/>
              <a:cxnLst/>
              <a:rect l="l" t="t" r="r" b="b"/>
              <a:pathLst>
                <a:path w="4499" h="2466" extrusionOk="0">
                  <a:moveTo>
                    <a:pt x="2366" y="421"/>
                  </a:moveTo>
                  <a:cubicBezTo>
                    <a:pt x="2522" y="421"/>
                    <a:pt x="2659" y="479"/>
                    <a:pt x="2753" y="615"/>
                  </a:cubicBezTo>
                  <a:cubicBezTo>
                    <a:pt x="2801" y="685"/>
                    <a:pt x="2869" y="714"/>
                    <a:pt x="2937" y="714"/>
                  </a:cubicBezTo>
                  <a:cubicBezTo>
                    <a:pt x="2975" y="714"/>
                    <a:pt x="3013" y="704"/>
                    <a:pt x="3047" y="688"/>
                  </a:cubicBezTo>
                  <a:lnTo>
                    <a:pt x="3047" y="688"/>
                  </a:lnTo>
                  <a:cubicBezTo>
                    <a:pt x="2956" y="747"/>
                    <a:pt x="2907" y="860"/>
                    <a:pt x="2978" y="975"/>
                  </a:cubicBezTo>
                  <a:cubicBezTo>
                    <a:pt x="3022" y="1046"/>
                    <a:pt x="3073" y="1110"/>
                    <a:pt x="3129" y="1166"/>
                  </a:cubicBezTo>
                  <a:lnTo>
                    <a:pt x="3129" y="1166"/>
                  </a:lnTo>
                  <a:cubicBezTo>
                    <a:pt x="3030" y="1359"/>
                    <a:pt x="2522" y="1791"/>
                    <a:pt x="2451" y="1828"/>
                  </a:cubicBezTo>
                  <a:cubicBezTo>
                    <a:pt x="2250" y="1931"/>
                    <a:pt x="1976" y="2024"/>
                    <a:pt x="1720" y="2024"/>
                  </a:cubicBezTo>
                  <a:cubicBezTo>
                    <a:pt x="1596" y="2024"/>
                    <a:pt x="1476" y="2002"/>
                    <a:pt x="1370" y="1949"/>
                  </a:cubicBezTo>
                  <a:cubicBezTo>
                    <a:pt x="615" y="1569"/>
                    <a:pt x="1672" y="421"/>
                    <a:pt x="2366" y="421"/>
                  </a:cubicBezTo>
                  <a:close/>
                  <a:moveTo>
                    <a:pt x="2365" y="0"/>
                  </a:moveTo>
                  <a:cubicBezTo>
                    <a:pt x="1329" y="0"/>
                    <a:pt x="1" y="1361"/>
                    <a:pt x="842" y="2157"/>
                  </a:cubicBezTo>
                  <a:cubicBezTo>
                    <a:pt x="1074" y="2376"/>
                    <a:pt x="1373" y="2465"/>
                    <a:pt x="1686" y="2465"/>
                  </a:cubicBezTo>
                  <a:cubicBezTo>
                    <a:pt x="2167" y="2465"/>
                    <a:pt x="2679" y="2254"/>
                    <a:pt x="3017" y="1984"/>
                  </a:cubicBezTo>
                  <a:cubicBezTo>
                    <a:pt x="3163" y="1868"/>
                    <a:pt x="3371" y="1636"/>
                    <a:pt x="3501" y="1396"/>
                  </a:cubicBezTo>
                  <a:lnTo>
                    <a:pt x="3501" y="1396"/>
                  </a:lnTo>
                  <a:cubicBezTo>
                    <a:pt x="3587" y="1425"/>
                    <a:pt x="3678" y="1439"/>
                    <a:pt x="3769" y="1439"/>
                  </a:cubicBezTo>
                  <a:cubicBezTo>
                    <a:pt x="3950" y="1439"/>
                    <a:pt x="4136" y="1383"/>
                    <a:pt x="4307" y="1262"/>
                  </a:cubicBezTo>
                  <a:cubicBezTo>
                    <a:pt x="4499" y="1127"/>
                    <a:pt x="4379" y="841"/>
                    <a:pt x="4200" y="841"/>
                  </a:cubicBezTo>
                  <a:cubicBezTo>
                    <a:pt x="4163" y="841"/>
                    <a:pt x="4123" y="853"/>
                    <a:pt x="4084" y="881"/>
                  </a:cubicBezTo>
                  <a:cubicBezTo>
                    <a:pt x="3977" y="964"/>
                    <a:pt x="3873" y="1006"/>
                    <a:pt x="3773" y="1006"/>
                  </a:cubicBezTo>
                  <a:cubicBezTo>
                    <a:pt x="3720" y="1006"/>
                    <a:pt x="3668" y="994"/>
                    <a:pt x="3617" y="971"/>
                  </a:cubicBezTo>
                  <a:lnTo>
                    <a:pt x="3617" y="971"/>
                  </a:lnTo>
                  <a:cubicBezTo>
                    <a:pt x="3600" y="815"/>
                    <a:pt x="3491" y="693"/>
                    <a:pt x="3228" y="649"/>
                  </a:cubicBezTo>
                  <a:cubicBezTo>
                    <a:pt x="3215" y="647"/>
                    <a:pt x="3202" y="646"/>
                    <a:pt x="3189" y="646"/>
                  </a:cubicBezTo>
                  <a:cubicBezTo>
                    <a:pt x="3149" y="646"/>
                    <a:pt x="3111" y="655"/>
                    <a:pt x="3076" y="672"/>
                  </a:cubicBezTo>
                  <a:lnTo>
                    <a:pt x="3076" y="672"/>
                  </a:lnTo>
                  <a:cubicBezTo>
                    <a:pt x="3165" y="614"/>
                    <a:pt x="3213" y="505"/>
                    <a:pt x="3135" y="392"/>
                  </a:cubicBezTo>
                  <a:cubicBezTo>
                    <a:pt x="2943" y="115"/>
                    <a:pt x="2666" y="0"/>
                    <a:pt x="2365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38"/>
            <p:cNvSpPr/>
            <p:nvPr/>
          </p:nvSpPr>
          <p:spPr>
            <a:xfrm>
              <a:off x="3417875" y="872725"/>
              <a:ext cx="24675" cy="63500"/>
            </a:xfrm>
            <a:custGeom>
              <a:avLst/>
              <a:gdLst/>
              <a:ahLst/>
              <a:cxnLst/>
              <a:rect l="l" t="t" r="r" b="b"/>
              <a:pathLst>
                <a:path w="987" h="2540" extrusionOk="0">
                  <a:moveTo>
                    <a:pt x="270" y="1"/>
                  </a:moveTo>
                  <a:cubicBezTo>
                    <a:pt x="137" y="1"/>
                    <a:pt x="1" y="108"/>
                    <a:pt x="50" y="273"/>
                  </a:cubicBezTo>
                  <a:cubicBezTo>
                    <a:pt x="259" y="965"/>
                    <a:pt x="418" y="1666"/>
                    <a:pt x="533" y="2379"/>
                  </a:cubicBezTo>
                  <a:cubicBezTo>
                    <a:pt x="550" y="2491"/>
                    <a:pt x="629" y="2539"/>
                    <a:pt x="714" y="2539"/>
                  </a:cubicBezTo>
                  <a:cubicBezTo>
                    <a:pt x="842" y="2539"/>
                    <a:pt x="986" y="2430"/>
                    <a:pt x="960" y="2262"/>
                  </a:cubicBezTo>
                  <a:cubicBezTo>
                    <a:pt x="845" y="1549"/>
                    <a:pt x="685" y="848"/>
                    <a:pt x="477" y="155"/>
                  </a:cubicBezTo>
                  <a:cubicBezTo>
                    <a:pt x="445" y="48"/>
                    <a:pt x="358" y="1"/>
                    <a:pt x="270" y="1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38"/>
            <p:cNvSpPr/>
            <p:nvPr/>
          </p:nvSpPr>
          <p:spPr>
            <a:xfrm>
              <a:off x="3394625" y="902350"/>
              <a:ext cx="79250" cy="14025"/>
            </a:xfrm>
            <a:custGeom>
              <a:avLst/>
              <a:gdLst/>
              <a:ahLst/>
              <a:cxnLst/>
              <a:rect l="l" t="t" r="r" b="b"/>
              <a:pathLst>
                <a:path w="3170" h="561" extrusionOk="0">
                  <a:moveTo>
                    <a:pt x="2915" y="0"/>
                  </a:moveTo>
                  <a:cubicBezTo>
                    <a:pt x="2906" y="0"/>
                    <a:pt x="2897" y="1"/>
                    <a:pt x="2887" y="2"/>
                  </a:cubicBezTo>
                  <a:cubicBezTo>
                    <a:pt x="2184" y="79"/>
                    <a:pt x="1481" y="118"/>
                    <a:pt x="774" y="118"/>
                  </a:cubicBezTo>
                  <a:cubicBezTo>
                    <a:pt x="611" y="118"/>
                    <a:pt x="448" y="116"/>
                    <a:pt x="285" y="112"/>
                  </a:cubicBezTo>
                  <a:cubicBezTo>
                    <a:pt x="283" y="112"/>
                    <a:pt x="280" y="112"/>
                    <a:pt x="278" y="112"/>
                  </a:cubicBezTo>
                  <a:cubicBezTo>
                    <a:pt x="0" y="112"/>
                    <a:pt x="3" y="548"/>
                    <a:pt x="285" y="555"/>
                  </a:cubicBezTo>
                  <a:cubicBezTo>
                    <a:pt x="448" y="559"/>
                    <a:pt x="611" y="561"/>
                    <a:pt x="774" y="561"/>
                  </a:cubicBezTo>
                  <a:cubicBezTo>
                    <a:pt x="1481" y="561"/>
                    <a:pt x="2184" y="522"/>
                    <a:pt x="2887" y="445"/>
                  </a:cubicBezTo>
                  <a:cubicBezTo>
                    <a:pt x="3158" y="415"/>
                    <a:pt x="3170" y="0"/>
                    <a:pt x="2915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38"/>
            <p:cNvSpPr/>
            <p:nvPr/>
          </p:nvSpPr>
          <p:spPr>
            <a:xfrm>
              <a:off x="3497600" y="862825"/>
              <a:ext cx="84850" cy="90025"/>
            </a:xfrm>
            <a:custGeom>
              <a:avLst/>
              <a:gdLst/>
              <a:ahLst/>
              <a:cxnLst/>
              <a:rect l="l" t="t" r="r" b="b"/>
              <a:pathLst>
                <a:path w="3394" h="3601" extrusionOk="0">
                  <a:moveTo>
                    <a:pt x="269" y="0"/>
                  </a:moveTo>
                  <a:cubicBezTo>
                    <a:pt x="137" y="0"/>
                    <a:pt x="1" y="108"/>
                    <a:pt x="47" y="274"/>
                  </a:cubicBezTo>
                  <a:cubicBezTo>
                    <a:pt x="238" y="945"/>
                    <a:pt x="500" y="1579"/>
                    <a:pt x="837" y="2180"/>
                  </a:cubicBezTo>
                  <a:lnTo>
                    <a:pt x="837" y="2180"/>
                  </a:lnTo>
                  <a:cubicBezTo>
                    <a:pt x="823" y="2588"/>
                    <a:pt x="998" y="3032"/>
                    <a:pt x="1419" y="3032"/>
                  </a:cubicBezTo>
                  <a:cubicBezTo>
                    <a:pt x="1443" y="3032"/>
                    <a:pt x="1467" y="3031"/>
                    <a:pt x="1492" y="3028"/>
                  </a:cubicBezTo>
                  <a:cubicBezTo>
                    <a:pt x="1642" y="3010"/>
                    <a:pt x="1790" y="2847"/>
                    <a:pt x="1683" y="2695"/>
                  </a:cubicBezTo>
                  <a:cubicBezTo>
                    <a:pt x="1545" y="2498"/>
                    <a:pt x="1416" y="2296"/>
                    <a:pt x="1297" y="2091"/>
                  </a:cubicBezTo>
                  <a:lnTo>
                    <a:pt x="1297" y="2091"/>
                  </a:lnTo>
                  <a:cubicBezTo>
                    <a:pt x="1328" y="1966"/>
                    <a:pt x="1379" y="1855"/>
                    <a:pt x="1422" y="1812"/>
                  </a:cubicBezTo>
                  <a:cubicBezTo>
                    <a:pt x="1520" y="1715"/>
                    <a:pt x="1649" y="1671"/>
                    <a:pt x="1780" y="1671"/>
                  </a:cubicBezTo>
                  <a:cubicBezTo>
                    <a:pt x="1980" y="1671"/>
                    <a:pt x="2184" y="1773"/>
                    <a:pt x="2288" y="1947"/>
                  </a:cubicBezTo>
                  <a:cubicBezTo>
                    <a:pt x="2561" y="2405"/>
                    <a:pt x="1908" y="3168"/>
                    <a:pt x="1445" y="3168"/>
                  </a:cubicBezTo>
                  <a:cubicBezTo>
                    <a:pt x="1328" y="3168"/>
                    <a:pt x="1222" y="3119"/>
                    <a:pt x="1148" y="3003"/>
                  </a:cubicBezTo>
                  <a:cubicBezTo>
                    <a:pt x="1102" y="2931"/>
                    <a:pt x="1034" y="2901"/>
                    <a:pt x="967" y="2901"/>
                  </a:cubicBezTo>
                  <a:cubicBezTo>
                    <a:pt x="812" y="2901"/>
                    <a:pt x="658" y="3059"/>
                    <a:pt x="766" y="3227"/>
                  </a:cubicBezTo>
                  <a:cubicBezTo>
                    <a:pt x="936" y="3491"/>
                    <a:pt x="1170" y="3600"/>
                    <a:pt x="1419" y="3600"/>
                  </a:cubicBezTo>
                  <a:cubicBezTo>
                    <a:pt x="2309" y="3600"/>
                    <a:pt x="3394" y="2207"/>
                    <a:pt x="2421" y="1451"/>
                  </a:cubicBezTo>
                  <a:cubicBezTo>
                    <a:pt x="2229" y="1302"/>
                    <a:pt x="2003" y="1228"/>
                    <a:pt x="1782" y="1228"/>
                  </a:cubicBezTo>
                  <a:cubicBezTo>
                    <a:pt x="1494" y="1228"/>
                    <a:pt x="1214" y="1353"/>
                    <a:pt x="1030" y="1598"/>
                  </a:cubicBezTo>
                  <a:lnTo>
                    <a:pt x="1030" y="1598"/>
                  </a:lnTo>
                  <a:cubicBezTo>
                    <a:pt x="802" y="1139"/>
                    <a:pt x="617" y="659"/>
                    <a:pt x="474" y="157"/>
                  </a:cubicBezTo>
                  <a:cubicBezTo>
                    <a:pt x="443" y="48"/>
                    <a:pt x="357" y="0"/>
                    <a:pt x="269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38"/>
            <p:cNvSpPr/>
            <p:nvPr/>
          </p:nvSpPr>
          <p:spPr>
            <a:xfrm>
              <a:off x="3550075" y="856750"/>
              <a:ext cx="66850" cy="129900"/>
            </a:xfrm>
            <a:custGeom>
              <a:avLst/>
              <a:gdLst/>
              <a:ahLst/>
              <a:cxnLst/>
              <a:rect l="l" t="t" r="r" b="b"/>
              <a:pathLst>
                <a:path w="2674" h="5196" extrusionOk="0">
                  <a:moveTo>
                    <a:pt x="344" y="0"/>
                  </a:moveTo>
                  <a:cubicBezTo>
                    <a:pt x="138" y="0"/>
                    <a:pt x="0" y="299"/>
                    <a:pt x="222" y="407"/>
                  </a:cubicBezTo>
                  <a:cubicBezTo>
                    <a:pt x="1057" y="814"/>
                    <a:pt x="1840" y="1431"/>
                    <a:pt x="2100" y="2369"/>
                  </a:cubicBezTo>
                  <a:cubicBezTo>
                    <a:pt x="2363" y="3322"/>
                    <a:pt x="1946" y="4384"/>
                    <a:pt x="997" y="4752"/>
                  </a:cubicBezTo>
                  <a:cubicBezTo>
                    <a:pt x="762" y="4844"/>
                    <a:pt x="828" y="5195"/>
                    <a:pt x="1034" y="5195"/>
                  </a:cubicBezTo>
                  <a:cubicBezTo>
                    <a:pt x="1059" y="5195"/>
                    <a:pt x="1086" y="5190"/>
                    <a:pt x="1114" y="5179"/>
                  </a:cubicBezTo>
                  <a:cubicBezTo>
                    <a:pt x="2094" y="4799"/>
                    <a:pt x="2674" y="3857"/>
                    <a:pt x="2619" y="2803"/>
                  </a:cubicBezTo>
                  <a:cubicBezTo>
                    <a:pt x="2555" y="1513"/>
                    <a:pt x="1537" y="557"/>
                    <a:pt x="445" y="24"/>
                  </a:cubicBezTo>
                  <a:cubicBezTo>
                    <a:pt x="410" y="8"/>
                    <a:pt x="376" y="0"/>
                    <a:pt x="344" y="0"/>
                  </a:cubicBezTo>
                  <a:close/>
                </a:path>
              </a:pathLst>
            </a:custGeom>
            <a:solidFill>
              <a:srgbClr val="2A2A2A">
                <a:alpha val="798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21" name="Google Shape;3621;p38"/>
          <p:cNvSpPr/>
          <p:nvPr/>
        </p:nvSpPr>
        <p:spPr>
          <a:xfrm rot="3649354">
            <a:off x="4200543" y="4551464"/>
            <a:ext cx="487279" cy="258320"/>
          </a:xfrm>
          <a:custGeom>
            <a:avLst/>
            <a:gdLst/>
            <a:ahLst/>
            <a:cxnLst/>
            <a:rect l="l" t="t" r="r" b="b"/>
            <a:pathLst>
              <a:path w="31632" h="16769" extrusionOk="0">
                <a:moveTo>
                  <a:pt x="21710" y="9589"/>
                </a:moveTo>
                <a:cubicBezTo>
                  <a:pt x="22167" y="10436"/>
                  <a:pt x="22339" y="11425"/>
                  <a:pt x="22073" y="12420"/>
                </a:cubicBezTo>
                <a:cubicBezTo>
                  <a:pt x="21922" y="12982"/>
                  <a:pt x="21476" y="13711"/>
                  <a:pt x="20817" y="13711"/>
                </a:cubicBezTo>
                <a:cubicBezTo>
                  <a:pt x="20791" y="13711"/>
                  <a:pt x="20764" y="13710"/>
                  <a:pt x="20738" y="13708"/>
                </a:cubicBezTo>
                <a:cubicBezTo>
                  <a:pt x="20196" y="13661"/>
                  <a:pt x="19879" y="13104"/>
                  <a:pt x="19863" y="12606"/>
                </a:cubicBezTo>
                <a:cubicBezTo>
                  <a:pt x="19838" y="11902"/>
                  <a:pt x="20318" y="11206"/>
                  <a:pt x="20733" y="10674"/>
                </a:cubicBezTo>
                <a:cubicBezTo>
                  <a:pt x="21031" y="10291"/>
                  <a:pt x="21362" y="9930"/>
                  <a:pt x="21710" y="9589"/>
                </a:cubicBezTo>
                <a:close/>
                <a:moveTo>
                  <a:pt x="14674" y="8067"/>
                </a:moveTo>
                <a:cubicBezTo>
                  <a:pt x="14797" y="8677"/>
                  <a:pt x="14868" y="9298"/>
                  <a:pt x="14887" y="9920"/>
                </a:cubicBezTo>
                <a:cubicBezTo>
                  <a:pt x="14927" y="11312"/>
                  <a:pt x="14824" y="13013"/>
                  <a:pt x="14064" y="14224"/>
                </a:cubicBezTo>
                <a:cubicBezTo>
                  <a:pt x="13499" y="15124"/>
                  <a:pt x="12363" y="16126"/>
                  <a:pt x="11213" y="16126"/>
                </a:cubicBezTo>
                <a:cubicBezTo>
                  <a:pt x="11059" y="16126"/>
                  <a:pt x="10904" y="16108"/>
                  <a:pt x="10751" y="16069"/>
                </a:cubicBezTo>
                <a:cubicBezTo>
                  <a:pt x="9810" y="15832"/>
                  <a:pt x="9577" y="14755"/>
                  <a:pt x="9637" y="13913"/>
                </a:cubicBezTo>
                <a:cubicBezTo>
                  <a:pt x="9721" y="12719"/>
                  <a:pt x="10472" y="11638"/>
                  <a:pt x="11233" y="10758"/>
                </a:cubicBezTo>
                <a:cubicBezTo>
                  <a:pt x="12159" y="9691"/>
                  <a:pt x="13287" y="8802"/>
                  <a:pt x="14535" y="8140"/>
                </a:cubicBezTo>
                <a:cubicBezTo>
                  <a:pt x="14581" y="8116"/>
                  <a:pt x="14627" y="8091"/>
                  <a:pt x="14674" y="8067"/>
                </a:cubicBezTo>
                <a:close/>
                <a:moveTo>
                  <a:pt x="6705" y="1"/>
                </a:moveTo>
                <a:cubicBezTo>
                  <a:pt x="4905" y="1"/>
                  <a:pt x="3063" y="647"/>
                  <a:pt x="1792" y="1926"/>
                </a:cubicBezTo>
                <a:cubicBezTo>
                  <a:pt x="0" y="3732"/>
                  <a:pt x="64" y="6294"/>
                  <a:pt x="1155" y="8455"/>
                </a:cubicBezTo>
                <a:cubicBezTo>
                  <a:pt x="1543" y="9222"/>
                  <a:pt x="2036" y="9924"/>
                  <a:pt x="2571" y="10594"/>
                </a:cubicBezTo>
                <a:cubicBezTo>
                  <a:pt x="2635" y="10673"/>
                  <a:pt x="2709" y="10706"/>
                  <a:pt x="2782" y="10706"/>
                </a:cubicBezTo>
                <a:cubicBezTo>
                  <a:pt x="3013" y="10706"/>
                  <a:pt x="3229" y="10380"/>
                  <a:pt x="3033" y="10134"/>
                </a:cubicBezTo>
                <a:cubicBezTo>
                  <a:pt x="1621" y="8367"/>
                  <a:pt x="311" y="5863"/>
                  <a:pt x="1387" y="3608"/>
                </a:cubicBezTo>
                <a:cubicBezTo>
                  <a:pt x="2180" y="1945"/>
                  <a:pt x="3961" y="983"/>
                  <a:pt x="5728" y="720"/>
                </a:cubicBezTo>
                <a:cubicBezTo>
                  <a:pt x="6043" y="673"/>
                  <a:pt x="6359" y="650"/>
                  <a:pt x="6674" y="650"/>
                </a:cubicBezTo>
                <a:cubicBezTo>
                  <a:pt x="8588" y="650"/>
                  <a:pt x="10452" y="1490"/>
                  <a:pt x="11841" y="2807"/>
                </a:cubicBezTo>
                <a:cubicBezTo>
                  <a:pt x="13160" y="4055"/>
                  <a:pt x="14056" y="5669"/>
                  <a:pt x="14520" y="7407"/>
                </a:cubicBezTo>
                <a:lnTo>
                  <a:pt x="14520" y="7407"/>
                </a:lnTo>
                <a:cubicBezTo>
                  <a:pt x="14165" y="7587"/>
                  <a:pt x="13823" y="7784"/>
                  <a:pt x="13499" y="7987"/>
                </a:cubicBezTo>
                <a:cubicBezTo>
                  <a:pt x="12144" y="8833"/>
                  <a:pt x="10931" y="9941"/>
                  <a:pt x="10028" y="11262"/>
                </a:cubicBezTo>
                <a:cubicBezTo>
                  <a:pt x="9319" y="12300"/>
                  <a:pt x="8834" y="13461"/>
                  <a:pt x="9018" y="14736"/>
                </a:cubicBezTo>
                <a:cubicBezTo>
                  <a:pt x="9178" y="15824"/>
                  <a:pt x="9896" y="16702"/>
                  <a:pt x="11042" y="16764"/>
                </a:cubicBezTo>
                <a:cubicBezTo>
                  <a:pt x="11092" y="16767"/>
                  <a:pt x="11141" y="16768"/>
                  <a:pt x="11191" y="16768"/>
                </a:cubicBezTo>
                <a:cubicBezTo>
                  <a:pt x="12612" y="16768"/>
                  <a:pt x="13957" y="15658"/>
                  <a:pt x="14658" y="14500"/>
                </a:cubicBezTo>
                <a:cubicBezTo>
                  <a:pt x="15082" y="13800"/>
                  <a:pt x="15269" y="12965"/>
                  <a:pt x="15394" y="12165"/>
                </a:cubicBezTo>
                <a:cubicBezTo>
                  <a:pt x="15530" y="11300"/>
                  <a:pt x="15574" y="10422"/>
                  <a:pt x="15521" y="9547"/>
                </a:cubicBezTo>
                <a:cubicBezTo>
                  <a:pt x="15484" y="8950"/>
                  <a:pt x="15404" y="8358"/>
                  <a:pt x="15279" y="7776"/>
                </a:cubicBezTo>
                <a:lnTo>
                  <a:pt x="15279" y="7776"/>
                </a:lnTo>
                <a:cubicBezTo>
                  <a:pt x="16064" y="7427"/>
                  <a:pt x="16906" y="7176"/>
                  <a:pt x="17759" y="7176"/>
                </a:cubicBezTo>
                <a:cubicBezTo>
                  <a:pt x="17925" y="7176"/>
                  <a:pt x="18092" y="7186"/>
                  <a:pt x="18259" y="7206"/>
                </a:cubicBezTo>
                <a:cubicBezTo>
                  <a:pt x="19482" y="7355"/>
                  <a:pt x="20611" y="8050"/>
                  <a:pt x="21343" y="9020"/>
                </a:cubicBezTo>
                <a:lnTo>
                  <a:pt x="21343" y="9020"/>
                </a:lnTo>
                <a:cubicBezTo>
                  <a:pt x="20702" y="9627"/>
                  <a:pt x="20124" y="10301"/>
                  <a:pt x="19694" y="11049"/>
                </a:cubicBezTo>
                <a:cubicBezTo>
                  <a:pt x="19339" y="11669"/>
                  <a:pt x="19084" y="12394"/>
                  <a:pt x="19284" y="13109"/>
                </a:cubicBezTo>
                <a:cubicBezTo>
                  <a:pt x="19433" y="13638"/>
                  <a:pt x="19819" y="14106"/>
                  <a:pt x="20347" y="14286"/>
                </a:cubicBezTo>
                <a:cubicBezTo>
                  <a:pt x="20527" y="14347"/>
                  <a:pt x="20700" y="14376"/>
                  <a:pt x="20862" y="14376"/>
                </a:cubicBezTo>
                <a:cubicBezTo>
                  <a:pt x="22059" y="14376"/>
                  <a:pt x="22759" y="12846"/>
                  <a:pt x="22825" y="11779"/>
                </a:cubicBezTo>
                <a:cubicBezTo>
                  <a:pt x="22882" y="10851"/>
                  <a:pt x="22654" y="9930"/>
                  <a:pt x="22202" y="9130"/>
                </a:cubicBezTo>
                <a:lnTo>
                  <a:pt x="22202" y="9130"/>
                </a:lnTo>
                <a:cubicBezTo>
                  <a:pt x="24022" y="7507"/>
                  <a:pt x="26480" y="6087"/>
                  <a:pt x="28974" y="6087"/>
                </a:cubicBezTo>
                <a:cubicBezTo>
                  <a:pt x="29027" y="6087"/>
                  <a:pt x="29080" y="6087"/>
                  <a:pt x="29133" y="6089"/>
                </a:cubicBezTo>
                <a:cubicBezTo>
                  <a:pt x="29762" y="6104"/>
                  <a:pt x="30387" y="6231"/>
                  <a:pt x="30967" y="6480"/>
                </a:cubicBezTo>
                <a:cubicBezTo>
                  <a:pt x="31015" y="6500"/>
                  <a:pt x="31061" y="6509"/>
                  <a:pt x="31106" y="6509"/>
                </a:cubicBezTo>
                <a:cubicBezTo>
                  <a:pt x="31419" y="6509"/>
                  <a:pt x="31632" y="6062"/>
                  <a:pt x="31296" y="5918"/>
                </a:cubicBezTo>
                <a:cubicBezTo>
                  <a:pt x="30528" y="5588"/>
                  <a:pt x="29733" y="5445"/>
                  <a:pt x="28936" y="5445"/>
                </a:cubicBezTo>
                <a:cubicBezTo>
                  <a:pt x="26758" y="5445"/>
                  <a:pt x="24562" y="6516"/>
                  <a:pt x="22843" y="7782"/>
                </a:cubicBezTo>
                <a:cubicBezTo>
                  <a:pt x="22505" y="8030"/>
                  <a:pt x="22167" y="8295"/>
                  <a:pt x="21839" y="8576"/>
                </a:cubicBezTo>
                <a:lnTo>
                  <a:pt x="21839" y="8576"/>
                </a:lnTo>
                <a:cubicBezTo>
                  <a:pt x="21706" y="8400"/>
                  <a:pt x="21562" y="8232"/>
                  <a:pt x="21406" y="8075"/>
                </a:cubicBezTo>
                <a:cubicBezTo>
                  <a:pt x="20472" y="7129"/>
                  <a:pt x="19175" y="6560"/>
                  <a:pt x="17844" y="6525"/>
                </a:cubicBezTo>
                <a:cubicBezTo>
                  <a:pt x="17802" y="6524"/>
                  <a:pt x="17760" y="6524"/>
                  <a:pt x="17718" y="6524"/>
                </a:cubicBezTo>
                <a:cubicBezTo>
                  <a:pt x="16836" y="6524"/>
                  <a:pt x="15951" y="6766"/>
                  <a:pt x="15119" y="7125"/>
                </a:cubicBezTo>
                <a:lnTo>
                  <a:pt x="15119" y="7125"/>
                </a:lnTo>
                <a:cubicBezTo>
                  <a:pt x="14921" y="6412"/>
                  <a:pt x="14653" y="5718"/>
                  <a:pt x="14314" y="5054"/>
                </a:cubicBezTo>
                <a:cubicBezTo>
                  <a:pt x="13025" y="2536"/>
                  <a:pt x="10644" y="508"/>
                  <a:pt x="7795" y="81"/>
                </a:cubicBezTo>
                <a:cubicBezTo>
                  <a:pt x="7437" y="27"/>
                  <a:pt x="7072" y="1"/>
                  <a:pt x="6705" y="1"/>
                </a:cubicBezTo>
                <a:close/>
              </a:path>
            </a:pathLst>
          </a:custGeom>
          <a:solidFill>
            <a:srgbClr val="2A2A2A">
              <a:alpha val="798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22" name="Google Shape;3622;p38"/>
          <p:cNvGrpSpPr/>
          <p:nvPr/>
        </p:nvGrpSpPr>
        <p:grpSpPr>
          <a:xfrm rot="9787409">
            <a:off x="3254113" y="-185201"/>
            <a:ext cx="1608320" cy="951418"/>
            <a:chOff x="3221550" y="3758100"/>
            <a:chExt cx="1608375" cy="951450"/>
          </a:xfrm>
        </p:grpSpPr>
        <p:sp>
          <p:nvSpPr>
            <p:cNvPr id="3623" name="Google Shape;3623;p38"/>
            <p:cNvSpPr/>
            <p:nvPr/>
          </p:nvSpPr>
          <p:spPr>
            <a:xfrm>
              <a:off x="3335325" y="3809200"/>
              <a:ext cx="1494600" cy="900350"/>
            </a:xfrm>
            <a:custGeom>
              <a:avLst/>
              <a:gdLst/>
              <a:ahLst/>
              <a:cxnLst/>
              <a:rect l="l" t="t" r="r" b="b"/>
              <a:pathLst>
                <a:path w="59784" h="36014" extrusionOk="0">
                  <a:moveTo>
                    <a:pt x="54449" y="2141"/>
                  </a:moveTo>
                  <a:cubicBezTo>
                    <a:pt x="54543" y="2141"/>
                    <a:pt x="54638" y="2150"/>
                    <a:pt x="54734" y="2168"/>
                  </a:cubicBezTo>
                  <a:cubicBezTo>
                    <a:pt x="55557" y="2323"/>
                    <a:pt x="56097" y="3116"/>
                    <a:pt x="55942" y="3939"/>
                  </a:cubicBezTo>
                  <a:cubicBezTo>
                    <a:pt x="55805" y="4666"/>
                    <a:pt x="55168" y="5174"/>
                    <a:pt x="54453" y="5174"/>
                  </a:cubicBezTo>
                  <a:cubicBezTo>
                    <a:pt x="54359" y="5174"/>
                    <a:pt x="54265" y="5165"/>
                    <a:pt x="54170" y="5148"/>
                  </a:cubicBezTo>
                  <a:cubicBezTo>
                    <a:pt x="53349" y="4993"/>
                    <a:pt x="52807" y="4199"/>
                    <a:pt x="52962" y="3376"/>
                  </a:cubicBezTo>
                  <a:cubicBezTo>
                    <a:pt x="53099" y="2649"/>
                    <a:pt x="53735" y="2141"/>
                    <a:pt x="54449" y="2141"/>
                  </a:cubicBezTo>
                  <a:close/>
                  <a:moveTo>
                    <a:pt x="54294" y="1"/>
                  </a:moveTo>
                  <a:lnTo>
                    <a:pt x="0" y="35401"/>
                  </a:lnTo>
                  <a:lnTo>
                    <a:pt x="637" y="36013"/>
                  </a:lnTo>
                  <a:lnTo>
                    <a:pt x="59783" y="7357"/>
                  </a:lnTo>
                  <a:lnTo>
                    <a:pt x="59671" y="6052"/>
                  </a:lnTo>
                  <a:lnTo>
                    <a:pt x="542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38"/>
            <p:cNvSpPr/>
            <p:nvPr/>
          </p:nvSpPr>
          <p:spPr>
            <a:xfrm>
              <a:off x="3221550" y="3758100"/>
              <a:ext cx="1605550" cy="936150"/>
            </a:xfrm>
            <a:custGeom>
              <a:avLst/>
              <a:gdLst/>
              <a:ahLst/>
              <a:cxnLst/>
              <a:rect l="l" t="t" r="r" b="b"/>
              <a:pathLst>
                <a:path w="64222" h="37446" extrusionOk="0">
                  <a:moveTo>
                    <a:pt x="58667" y="3505"/>
                  </a:moveTo>
                  <a:cubicBezTo>
                    <a:pt x="58760" y="3505"/>
                    <a:pt x="58855" y="3513"/>
                    <a:pt x="58950" y="3531"/>
                  </a:cubicBezTo>
                  <a:cubicBezTo>
                    <a:pt x="59773" y="3686"/>
                    <a:pt x="60314" y="4480"/>
                    <a:pt x="60158" y="5303"/>
                  </a:cubicBezTo>
                  <a:cubicBezTo>
                    <a:pt x="60021" y="6030"/>
                    <a:pt x="59385" y="6537"/>
                    <a:pt x="58670" y="6537"/>
                  </a:cubicBezTo>
                  <a:cubicBezTo>
                    <a:pt x="58577" y="6537"/>
                    <a:pt x="58483" y="6529"/>
                    <a:pt x="58388" y="6511"/>
                  </a:cubicBezTo>
                  <a:cubicBezTo>
                    <a:pt x="57565" y="6356"/>
                    <a:pt x="57023" y="5563"/>
                    <a:pt x="57178" y="4739"/>
                  </a:cubicBezTo>
                  <a:cubicBezTo>
                    <a:pt x="57315" y="4011"/>
                    <a:pt x="57952" y="3505"/>
                    <a:pt x="58667" y="3505"/>
                  </a:cubicBezTo>
                  <a:close/>
                  <a:moveTo>
                    <a:pt x="59461" y="1"/>
                  </a:moveTo>
                  <a:lnTo>
                    <a:pt x="1" y="28900"/>
                  </a:lnTo>
                  <a:lnTo>
                    <a:pt x="4551" y="37445"/>
                  </a:lnTo>
                  <a:lnTo>
                    <a:pt x="64222" y="8096"/>
                  </a:lnTo>
                  <a:lnTo>
                    <a:pt x="594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38"/>
            <p:cNvSpPr/>
            <p:nvPr/>
          </p:nvSpPr>
          <p:spPr>
            <a:xfrm>
              <a:off x="3390375" y="4618100"/>
              <a:ext cx="19650" cy="39325"/>
            </a:xfrm>
            <a:custGeom>
              <a:avLst/>
              <a:gdLst/>
              <a:ahLst/>
              <a:cxnLst/>
              <a:rect l="l" t="t" r="r" b="b"/>
              <a:pathLst>
                <a:path w="786" h="1573" fill="none" extrusionOk="0">
                  <a:moveTo>
                    <a:pt x="0" y="0"/>
                  </a:moveTo>
                  <a:lnTo>
                    <a:pt x="786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38"/>
            <p:cNvSpPr/>
            <p:nvPr/>
          </p:nvSpPr>
          <p:spPr>
            <a:xfrm>
              <a:off x="3444600" y="4591675"/>
              <a:ext cx="19700" cy="39350"/>
            </a:xfrm>
            <a:custGeom>
              <a:avLst/>
              <a:gdLst/>
              <a:ahLst/>
              <a:cxnLst/>
              <a:rect l="l" t="t" r="r" b="b"/>
              <a:pathLst>
                <a:path w="788" h="1574" fill="none" extrusionOk="0">
                  <a:moveTo>
                    <a:pt x="0" y="1"/>
                  </a:moveTo>
                  <a:lnTo>
                    <a:pt x="787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38"/>
            <p:cNvSpPr/>
            <p:nvPr/>
          </p:nvSpPr>
          <p:spPr>
            <a:xfrm>
              <a:off x="3501775" y="4563150"/>
              <a:ext cx="19675" cy="39350"/>
            </a:xfrm>
            <a:custGeom>
              <a:avLst/>
              <a:gdLst/>
              <a:ahLst/>
              <a:cxnLst/>
              <a:rect l="l" t="t" r="r" b="b"/>
              <a:pathLst>
                <a:path w="787" h="1574" fill="none" extrusionOk="0">
                  <a:moveTo>
                    <a:pt x="786" y="1574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38"/>
            <p:cNvSpPr/>
            <p:nvPr/>
          </p:nvSpPr>
          <p:spPr>
            <a:xfrm>
              <a:off x="3555775" y="4536675"/>
              <a:ext cx="19700" cy="39350"/>
            </a:xfrm>
            <a:custGeom>
              <a:avLst/>
              <a:gdLst/>
              <a:ahLst/>
              <a:cxnLst/>
              <a:rect l="l" t="t" r="r" b="b"/>
              <a:pathLst>
                <a:path w="788" h="1574" fill="none" extrusionOk="0">
                  <a:moveTo>
                    <a:pt x="0" y="1"/>
                  </a:moveTo>
                  <a:lnTo>
                    <a:pt x="788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38"/>
            <p:cNvSpPr/>
            <p:nvPr/>
          </p:nvSpPr>
          <p:spPr>
            <a:xfrm>
              <a:off x="3613875" y="4508425"/>
              <a:ext cx="19700" cy="39350"/>
            </a:xfrm>
            <a:custGeom>
              <a:avLst/>
              <a:gdLst/>
              <a:ahLst/>
              <a:cxnLst/>
              <a:rect l="l" t="t" r="r" b="b"/>
              <a:pathLst>
                <a:path w="788" h="1574" fill="none" extrusionOk="0">
                  <a:moveTo>
                    <a:pt x="0" y="1"/>
                  </a:moveTo>
                  <a:lnTo>
                    <a:pt x="787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38"/>
            <p:cNvSpPr/>
            <p:nvPr/>
          </p:nvSpPr>
          <p:spPr>
            <a:xfrm>
              <a:off x="3669025" y="4481550"/>
              <a:ext cx="19675" cy="39350"/>
            </a:xfrm>
            <a:custGeom>
              <a:avLst/>
              <a:gdLst/>
              <a:ahLst/>
              <a:cxnLst/>
              <a:rect l="l" t="t" r="r" b="b"/>
              <a:pathLst>
                <a:path w="787" h="1574" fill="none" extrusionOk="0">
                  <a:moveTo>
                    <a:pt x="1" y="1"/>
                  </a:moveTo>
                  <a:lnTo>
                    <a:pt x="786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38"/>
            <p:cNvSpPr/>
            <p:nvPr/>
          </p:nvSpPr>
          <p:spPr>
            <a:xfrm>
              <a:off x="3727100" y="4452525"/>
              <a:ext cx="19700" cy="39375"/>
            </a:xfrm>
            <a:custGeom>
              <a:avLst/>
              <a:gdLst/>
              <a:ahLst/>
              <a:cxnLst/>
              <a:rect l="l" t="t" r="r" b="b"/>
              <a:pathLst>
                <a:path w="788" h="1575" fill="none" extrusionOk="0">
                  <a:moveTo>
                    <a:pt x="0" y="0"/>
                  </a:moveTo>
                  <a:lnTo>
                    <a:pt x="787" y="1575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38"/>
            <p:cNvSpPr/>
            <p:nvPr/>
          </p:nvSpPr>
          <p:spPr>
            <a:xfrm>
              <a:off x="3782475" y="4426500"/>
              <a:ext cx="19725" cy="39350"/>
            </a:xfrm>
            <a:custGeom>
              <a:avLst/>
              <a:gdLst/>
              <a:ahLst/>
              <a:cxnLst/>
              <a:rect l="l" t="t" r="r" b="b"/>
              <a:pathLst>
                <a:path w="789" h="1574" fill="none" extrusionOk="0">
                  <a:moveTo>
                    <a:pt x="1" y="1"/>
                  </a:moveTo>
                  <a:lnTo>
                    <a:pt x="788" y="1574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38"/>
            <p:cNvSpPr/>
            <p:nvPr/>
          </p:nvSpPr>
          <p:spPr>
            <a:xfrm>
              <a:off x="3837175" y="4398725"/>
              <a:ext cx="19675" cy="39350"/>
            </a:xfrm>
            <a:custGeom>
              <a:avLst/>
              <a:gdLst/>
              <a:ahLst/>
              <a:cxnLst/>
              <a:rect l="l" t="t" r="r" b="b"/>
              <a:pathLst>
                <a:path w="787" h="1574" fill="none" extrusionOk="0">
                  <a:moveTo>
                    <a:pt x="1" y="1"/>
                  </a:moveTo>
                  <a:lnTo>
                    <a:pt x="786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38"/>
            <p:cNvSpPr/>
            <p:nvPr/>
          </p:nvSpPr>
          <p:spPr>
            <a:xfrm>
              <a:off x="3892975" y="4370525"/>
              <a:ext cx="19700" cy="39350"/>
            </a:xfrm>
            <a:custGeom>
              <a:avLst/>
              <a:gdLst/>
              <a:ahLst/>
              <a:cxnLst/>
              <a:rect l="l" t="t" r="r" b="b"/>
              <a:pathLst>
                <a:path w="788" h="1574" fill="none" extrusionOk="0">
                  <a:moveTo>
                    <a:pt x="0" y="1"/>
                  </a:moveTo>
                  <a:lnTo>
                    <a:pt x="787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38"/>
            <p:cNvSpPr/>
            <p:nvPr/>
          </p:nvSpPr>
          <p:spPr>
            <a:xfrm>
              <a:off x="3950150" y="4342000"/>
              <a:ext cx="19675" cy="39350"/>
            </a:xfrm>
            <a:custGeom>
              <a:avLst/>
              <a:gdLst/>
              <a:ahLst/>
              <a:cxnLst/>
              <a:rect l="l" t="t" r="r" b="b"/>
              <a:pathLst>
                <a:path w="787" h="1574" fill="none" extrusionOk="0">
                  <a:moveTo>
                    <a:pt x="1" y="1"/>
                  </a:moveTo>
                  <a:lnTo>
                    <a:pt x="787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38"/>
            <p:cNvSpPr/>
            <p:nvPr/>
          </p:nvSpPr>
          <p:spPr>
            <a:xfrm>
              <a:off x="4004200" y="4315525"/>
              <a:ext cx="19650" cy="39325"/>
            </a:xfrm>
            <a:custGeom>
              <a:avLst/>
              <a:gdLst/>
              <a:ahLst/>
              <a:cxnLst/>
              <a:rect l="l" t="t" r="r" b="b"/>
              <a:pathLst>
                <a:path w="786" h="1573" fill="none" extrusionOk="0">
                  <a:moveTo>
                    <a:pt x="0" y="0"/>
                  </a:moveTo>
                  <a:lnTo>
                    <a:pt x="786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38"/>
            <p:cNvSpPr/>
            <p:nvPr/>
          </p:nvSpPr>
          <p:spPr>
            <a:xfrm>
              <a:off x="4062250" y="4287275"/>
              <a:ext cx="19700" cy="39350"/>
            </a:xfrm>
            <a:custGeom>
              <a:avLst/>
              <a:gdLst/>
              <a:ahLst/>
              <a:cxnLst/>
              <a:rect l="l" t="t" r="r" b="b"/>
              <a:pathLst>
                <a:path w="788" h="1574" fill="none" extrusionOk="0">
                  <a:moveTo>
                    <a:pt x="0" y="0"/>
                  </a:moveTo>
                  <a:lnTo>
                    <a:pt x="787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38"/>
            <p:cNvSpPr/>
            <p:nvPr/>
          </p:nvSpPr>
          <p:spPr>
            <a:xfrm>
              <a:off x="4117400" y="4260400"/>
              <a:ext cx="19700" cy="39350"/>
            </a:xfrm>
            <a:custGeom>
              <a:avLst/>
              <a:gdLst/>
              <a:ahLst/>
              <a:cxnLst/>
              <a:rect l="l" t="t" r="r" b="b"/>
              <a:pathLst>
                <a:path w="788" h="1574" fill="none" extrusionOk="0">
                  <a:moveTo>
                    <a:pt x="1" y="0"/>
                  </a:moveTo>
                  <a:lnTo>
                    <a:pt x="788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38"/>
            <p:cNvSpPr/>
            <p:nvPr/>
          </p:nvSpPr>
          <p:spPr>
            <a:xfrm>
              <a:off x="4175500" y="4231400"/>
              <a:ext cx="19675" cy="39300"/>
            </a:xfrm>
            <a:custGeom>
              <a:avLst/>
              <a:gdLst/>
              <a:ahLst/>
              <a:cxnLst/>
              <a:rect l="l" t="t" r="r" b="b"/>
              <a:pathLst>
                <a:path w="787" h="1572" fill="none" extrusionOk="0">
                  <a:moveTo>
                    <a:pt x="1" y="1"/>
                  </a:moveTo>
                  <a:lnTo>
                    <a:pt x="786" y="1572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38"/>
            <p:cNvSpPr/>
            <p:nvPr/>
          </p:nvSpPr>
          <p:spPr>
            <a:xfrm>
              <a:off x="4230900" y="4205350"/>
              <a:ext cx="19675" cy="39350"/>
            </a:xfrm>
            <a:custGeom>
              <a:avLst/>
              <a:gdLst/>
              <a:ahLst/>
              <a:cxnLst/>
              <a:rect l="l" t="t" r="r" b="b"/>
              <a:pathLst>
                <a:path w="787" h="1574" fill="none" extrusionOk="0">
                  <a:moveTo>
                    <a:pt x="1" y="1"/>
                  </a:moveTo>
                  <a:lnTo>
                    <a:pt x="786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38"/>
            <p:cNvSpPr/>
            <p:nvPr/>
          </p:nvSpPr>
          <p:spPr>
            <a:xfrm>
              <a:off x="4285550" y="4177575"/>
              <a:ext cx="19700" cy="39300"/>
            </a:xfrm>
            <a:custGeom>
              <a:avLst/>
              <a:gdLst/>
              <a:ahLst/>
              <a:cxnLst/>
              <a:rect l="l" t="t" r="r" b="b"/>
              <a:pathLst>
                <a:path w="788" h="1572" fill="none" extrusionOk="0">
                  <a:moveTo>
                    <a:pt x="1" y="1"/>
                  </a:moveTo>
                  <a:lnTo>
                    <a:pt x="788" y="1572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38"/>
            <p:cNvSpPr/>
            <p:nvPr/>
          </p:nvSpPr>
          <p:spPr>
            <a:xfrm>
              <a:off x="4340250" y="4150550"/>
              <a:ext cx="19700" cy="39325"/>
            </a:xfrm>
            <a:custGeom>
              <a:avLst/>
              <a:gdLst/>
              <a:ahLst/>
              <a:cxnLst/>
              <a:rect l="l" t="t" r="r" b="b"/>
              <a:pathLst>
                <a:path w="788" h="1573" fill="none" extrusionOk="0">
                  <a:moveTo>
                    <a:pt x="0" y="0"/>
                  </a:moveTo>
                  <a:lnTo>
                    <a:pt x="788" y="157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38"/>
            <p:cNvSpPr/>
            <p:nvPr/>
          </p:nvSpPr>
          <p:spPr>
            <a:xfrm>
              <a:off x="4395375" y="4121350"/>
              <a:ext cx="21100" cy="43225"/>
            </a:xfrm>
            <a:custGeom>
              <a:avLst/>
              <a:gdLst/>
              <a:ahLst/>
              <a:cxnLst/>
              <a:rect l="l" t="t" r="r" b="b"/>
              <a:pathLst>
                <a:path w="844" h="1729" fill="none" extrusionOk="0">
                  <a:moveTo>
                    <a:pt x="0" y="1"/>
                  </a:moveTo>
                  <a:lnTo>
                    <a:pt x="844" y="1728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38"/>
            <p:cNvSpPr/>
            <p:nvPr/>
          </p:nvSpPr>
          <p:spPr>
            <a:xfrm>
              <a:off x="4449350" y="4094875"/>
              <a:ext cx="21600" cy="42575"/>
            </a:xfrm>
            <a:custGeom>
              <a:avLst/>
              <a:gdLst/>
              <a:ahLst/>
              <a:cxnLst/>
              <a:rect l="l" t="t" r="r" b="b"/>
              <a:pathLst>
                <a:path w="864" h="1703" fill="none" extrusionOk="0">
                  <a:moveTo>
                    <a:pt x="1" y="0"/>
                  </a:moveTo>
                  <a:lnTo>
                    <a:pt x="863" y="1703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38"/>
            <p:cNvSpPr/>
            <p:nvPr/>
          </p:nvSpPr>
          <p:spPr>
            <a:xfrm>
              <a:off x="4507450" y="4066675"/>
              <a:ext cx="20450" cy="42975"/>
            </a:xfrm>
            <a:custGeom>
              <a:avLst/>
              <a:gdLst/>
              <a:ahLst/>
              <a:cxnLst/>
              <a:rect l="l" t="t" r="r" b="b"/>
              <a:pathLst>
                <a:path w="818" h="1719" fill="none" extrusionOk="0">
                  <a:moveTo>
                    <a:pt x="1" y="0"/>
                  </a:moveTo>
                  <a:lnTo>
                    <a:pt x="818" y="1718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38"/>
            <p:cNvSpPr/>
            <p:nvPr/>
          </p:nvSpPr>
          <p:spPr>
            <a:xfrm>
              <a:off x="4562625" y="4039750"/>
              <a:ext cx="22000" cy="40450"/>
            </a:xfrm>
            <a:custGeom>
              <a:avLst/>
              <a:gdLst/>
              <a:ahLst/>
              <a:cxnLst/>
              <a:rect l="l" t="t" r="r" b="b"/>
              <a:pathLst>
                <a:path w="880" h="1618" fill="none" extrusionOk="0">
                  <a:moveTo>
                    <a:pt x="0" y="1"/>
                  </a:moveTo>
                  <a:lnTo>
                    <a:pt x="880" y="1617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38"/>
            <p:cNvSpPr/>
            <p:nvPr/>
          </p:nvSpPr>
          <p:spPr>
            <a:xfrm>
              <a:off x="4620675" y="4010750"/>
              <a:ext cx="20200" cy="41375"/>
            </a:xfrm>
            <a:custGeom>
              <a:avLst/>
              <a:gdLst/>
              <a:ahLst/>
              <a:cxnLst/>
              <a:rect l="l" t="t" r="r" b="b"/>
              <a:pathLst>
                <a:path w="808" h="1655" fill="none" extrusionOk="0">
                  <a:moveTo>
                    <a:pt x="0" y="1"/>
                  </a:moveTo>
                  <a:lnTo>
                    <a:pt x="808" y="1655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38"/>
            <p:cNvSpPr/>
            <p:nvPr/>
          </p:nvSpPr>
          <p:spPr>
            <a:xfrm>
              <a:off x="4730750" y="3956925"/>
              <a:ext cx="21550" cy="40275"/>
            </a:xfrm>
            <a:custGeom>
              <a:avLst/>
              <a:gdLst/>
              <a:ahLst/>
              <a:cxnLst/>
              <a:rect l="l" t="t" r="r" b="b"/>
              <a:pathLst>
                <a:path w="862" h="1611" fill="none" extrusionOk="0">
                  <a:moveTo>
                    <a:pt x="1" y="1"/>
                  </a:moveTo>
                  <a:lnTo>
                    <a:pt x="862" y="1611"/>
                  </a:lnTo>
                </a:path>
              </a:pathLst>
            </a:custGeom>
            <a:solidFill>
              <a:schemeClr val="dk1"/>
            </a:solidFill>
            <a:ln w="4375" cap="flat" cmpd="sng">
              <a:solidFill>
                <a:srgbClr val="061937"/>
              </a:solidFill>
              <a:prstDash val="solid"/>
              <a:miter lim="156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38"/>
            <p:cNvSpPr/>
            <p:nvPr/>
          </p:nvSpPr>
          <p:spPr>
            <a:xfrm>
              <a:off x="3948050" y="3975325"/>
              <a:ext cx="436125" cy="209400"/>
            </a:xfrm>
            <a:custGeom>
              <a:avLst/>
              <a:gdLst/>
              <a:ahLst/>
              <a:cxnLst/>
              <a:rect l="l" t="t" r="r" b="b"/>
              <a:pathLst>
                <a:path w="17445" h="8376" extrusionOk="0">
                  <a:moveTo>
                    <a:pt x="17444" y="0"/>
                  </a:moveTo>
                  <a:lnTo>
                    <a:pt x="17444" y="0"/>
                  </a:lnTo>
                  <a:cubicBezTo>
                    <a:pt x="15967" y="650"/>
                    <a:pt x="14502" y="1324"/>
                    <a:pt x="13039" y="2003"/>
                  </a:cubicBezTo>
                  <a:lnTo>
                    <a:pt x="8665" y="4069"/>
                  </a:lnTo>
                  <a:lnTo>
                    <a:pt x="4318" y="6191"/>
                  </a:lnTo>
                  <a:cubicBezTo>
                    <a:pt x="2872" y="6908"/>
                    <a:pt x="1431" y="7627"/>
                    <a:pt x="0" y="8375"/>
                  </a:cubicBezTo>
                  <a:cubicBezTo>
                    <a:pt x="1476" y="7726"/>
                    <a:pt x="2941" y="7051"/>
                    <a:pt x="4404" y="6372"/>
                  </a:cubicBezTo>
                  <a:lnTo>
                    <a:pt x="8778" y="4305"/>
                  </a:lnTo>
                  <a:lnTo>
                    <a:pt x="13127" y="2185"/>
                  </a:lnTo>
                  <a:cubicBezTo>
                    <a:pt x="14571" y="1468"/>
                    <a:pt x="16014" y="748"/>
                    <a:pt x="17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38"/>
            <p:cNvSpPr/>
            <p:nvPr/>
          </p:nvSpPr>
          <p:spPr>
            <a:xfrm>
              <a:off x="3456125" y="4267525"/>
              <a:ext cx="303300" cy="145475"/>
            </a:xfrm>
            <a:custGeom>
              <a:avLst/>
              <a:gdLst/>
              <a:ahLst/>
              <a:cxnLst/>
              <a:rect l="l" t="t" r="r" b="b"/>
              <a:pathLst>
                <a:path w="12132" h="5819" extrusionOk="0">
                  <a:moveTo>
                    <a:pt x="12132" y="0"/>
                  </a:moveTo>
                  <a:cubicBezTo>
                    <a:pt x="11097" y="435"/>
                    <a:pt x="10075" y="898"/>
                    <a:pt x="9055" y="1363"/>
                  </a:cubicBezTo>
                  <a:cubicBezTo>
                    <a:pt x="8035" y="1830"/>
                    <a:pt x="7025" y="2316"/>
                    <a:pt x="6010" y="2790"/>
                  </a:cubicBezTo>
                  <a:cubicBezTo>
                    <a:pt x="5004" y="3285"/>
                    <a:pt x="3993" y="3768"/>
                    <a:pt x="2990" y="4272"/>
                  </a:cubicBezTo>
                  <a:cubicBezTo>
                    <a:pt x="1988" y="4778"/>
                    <a:pt x="988" y="5285"/>
                    <a:pt x="1" y="5818"/>
                  </a:cubicBezTo>
                  <a:cubicBezTo>
                    <a:pt x="1035" y="5383"/>
                    <a:pt x="2057" y="4922"/>
                    <a:pt x="3077" y="4455"/>
                  </a:cubicBezTo>
                  <a:cubicBezTo>
                    <a:pt x="4098" y="3989"/>
                    <a:pt x="5108" y="3502"/>
                    <a:pt x="6122" y="3027"/>
                  </a:cubicBezTo>
                  <a:cubicBezTo>
                    <a:pt x="7129" y="2532"/>
                    <a:pt x="8141" y="2050"/>
                    <a:pt x="9143" y="1545"/>
                  </a:cubicBezTo>
                  <a:cubicBezTo>
                    <a:pt x="10144" y="1041"/>
                    <a:pt x="11144" y="534"/>
                    <a:pt x="12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83" y="859848"/>
            <a:ext cx="8940917" cy="23301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37" y="4215677"/>
            <a:ext cx="8267700" cy="3905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Entrada de lápiz 6"/>
              <p14:cNvContentPartPr/>
              <p14:nvPr/>
            </p14:nvContentPartPr>
            <p14:xfrm>
              <a:off x="249120" y="1386000"/>
              <a:ext cx="360" cy="360"/>
            </p14:xfrm>
          </p:contentPart>
        </mc:Choice>
        <mc:Fallback xmlns="">
          <p:pic>
            <p:nvPicPr>
              <p:cNvPr id="7" name="Entrada de lápiz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3280" y="132228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Entrada de lápiz 7"/>
              <p14:cNvContentPartPr/>
              <p14:nvPr/>
            </p14:nvContentPartPr>
            <p14:xfrm>
              <a:off x="693360" y="1353240"/>
              <a:ext cx="32760" cy="11520"/>
            </p14:xfrm>
          </p:contentPart>
        </mc:Choice>
        <mc:Fallback xmlns="">
          <p:pic>
            <p:nvPicPr>
              <p:cNvPr id="8" name="Entrada de lápiz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7520" y="1289880"/>
                <a:ext cx="644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Entrada de lápiz 8"/>
              <p14:cNvContentPartPr/>
              <p14:nvPr/>
            </p14:nvContentPartPr>
            <p14:xfrm>
              <a:off x="541800" y="1331640"/>
              <a:ext cx="8624160" cy="141120"/>
            </p14:xfrm>
          </p:contentPart>
        </mc:Choice>
        <mc:Fallback xmlns="">
          <p:pic>
            <p:nvPicPr>
              <p:cNvPr id="9" name="Entrada de lápiz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5960" y="1268280"/>
                <a:ext cx="865584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Entrada de lápiz 9"/>
              <p14:cNvContentPartPr/>
              <p14:nvPr/>
            </p14:nvContentPartPr>
            <p14:xfrm>
              <a:off x="292680" y="1526760"/>
              <a:ext cx="6067440" cy="119520"/>
            </p14:xfrm>
          </p:contentPart>
        </mc:Choice>
        <mc:Fallback xmlns="">
          <p:pic>
            <p:nvPicPr>
              <p:cNvPr id="10" name="Entrada de lápiz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6480" y="1463040"/>
                <a:ext cx="609948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Entrada de lápiz 10"/>
              <p14:cNvContentPartPr/>
              <p14:nvPr/>
            </p14:nvContentPartPr>
            <p14:xfrm>
              <a:off x="238320" y="1266840"/>
              <a:ext cx="4052520" cy="162720"/>
            </p14:xfrm>
          </p:contentPart>
        </mc:Choice>
        <mc:Fallback xmlns="">
          <p:pic>
            <p:nvPicPr>
              <p:cNvPr id="11" name="Entrada de lápiz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2480" y="1203120"/>
                <a:ext cx="408420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Entrada de lápiz 11"/>
              <p14:cNvContentPartPr/>
              <p14:nvPr/>
            </p14:nvContentPartPr>
            <p14:xfrm>
              <a:off x="6164640" y="1992240"/>
              <a:ext cx="2903760" cy="76320"/>
            </p14:xfrm>
          </p:contentPart>
        </mc:Choice>
        <mc:Fallback xmlns="">
          <p:pic>
            <p:nvPicPr>
              <p:cNvPr id="12" name="Entrada de lápiz 1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48800" y="1928880"/>
                <a:ext cx="293544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Entrada de lápiz 12"/>
              <p14:cNvContentPartPr/>
              <p14:nvPr/>
            </p14:nvContentPartPr>
            <p14:xfrm>
              <a:off x="270720" y="2219760"/>
              <a:ext cx="6446880" cy="184320"/>
            </p14:xfrm>
          </p:contentPart>
        </mc:Choice>
        <mc:Fallback xmlns="">
          <p:pic>
            <p:nvPicPr>
              <p:cNvPr id="13" name="Entrada de lápiz 1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4880" y="2156040"/>
                <a:ext cx="647856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Entrada de lápiz 13"/>
              <p14:cNvContentPartPr/>
              <p14:nvPr/>
            </p14:nvContentPartPr>
            <p14:xfrm>
              <a:off x="3185280" y="2566080"/>
              <a:ext cx="1094400" cy="43920"/>
            </p14:xfrm>
          </p:contentPart>
        </mc:Choice>
        <mc:Fallback xmlns="">
          <p:pic>
            <p:nvPicPr>
              <p:cNvPr id="14" name="Entrada de lápiz 1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69440" y="2502720"/>
                <a:ext cx="112644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Entrada de lápiz 14"/>
              <p14:cNvContentPartPr/>
              <p14:nvPr/>
            </p14:nvContentPartPr>
            <p14:xfrm>
              <a:off x="3196080" y="3021120"/>
              <a:ext cx="1083600" cy="11160"/>
            </p14:xfrm>
          </p:contentPart>
        </mc:Choice>
        <mc:Fallback xmlns="">
          <p:pic>
            <p:nvPicPr>
              <p:cNvPr id="15" name="Entrada de lápiz 1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80240" y="2957400"/>
                <a:ext cx="11156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Entrada de lápiz 15"/>
              <p14:cNvContentPartPr/>
              <p14:nvPr/>
            </p14:nvContentPartPr>
            <p14:xfrm>
              <a:off x="650160" y="2609640"/>
              <a:ext cx="986040" cy="43560"/>
            </p14:xfrm>
          </p:contentPart>
        </mc:Choice>
        <mc:Fallback xmlns="">
          <p:pic>
            <p:nvPicPr>
              <p:cNvPr id="16" name="Entrada de lápiz 1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4320" y="2545920"/>
                <a:ext cx="101772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Entrada de lápiz 16"/>
              <p14:cNvContentPartPr/>
              <p14:nvPr/>
            </p14:nvContentPartPr>
            <p14:xfrm>
              <a:off x="595800" y="3075120"/>
              <a:ext cx="1029600" cy="21960"/>
            </p14:xfrm>
          </p:contentPart>
        </mc:Choice>
        <mc:Fallback xmlns="">
          <p:pic>
            <p:nvPicPr>
              <p:cNvPr id="17" name="Entrada de lápiz 1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9960" y="3011760"/>
                <a:ext cx="1061280" cy="14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008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 Distance Formula by Slidesgo">
  <a:themeElements>
    <a:clrScheme name="Simple Light">
      <a:dk1>
        <a:srgbClr val="2A2A2A"/>
      </a:dk1>
      <a:lt1>
        <a:srgbClr val="FFFFFF"/>
      </a:lt1>
      <a:dk2>
        <a:srgbClr val="CEEEF5"/>
      </a:dk2>
      <a:lt2>
        <a:srgbClr val="FFD600"/>
      </a:lt2>
      <a:accent1>
        <a:srgbClr val="FF8100"/>
      </a:accent1>
      <a:accent2>
        <a:srgbClr val="3879FF"/>
      </a:accent2>
      <a:accent3>
        <a:srgbClr val="FE8AFF"/>
      </a:accent3>
      <a:accent4>
        <a:srgbClr val="B7B7B7"/>
      </a:accent4>
      <a:accent5>
        <a:srgbClr val="59D1CA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714</Words>
  <Application>Microsoft Office PowerPoint</Application>
  <PresentationFormat>Presentación en pantalla (16:9)</PresentationFormat>
  <Paragraphs>160</Paragraphs>
  <Slides>18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Cambria Math</vt:lpstr>
      <vt:lpstr>Nunito Light</vt:lpstr>
      <vt:lpstr>Arial</vt:lpstr>
      <vt:lpstr>Bebas Neue</vt:lpstr>
      <vt:lpstr>Unbounded SemiBold</vt:lpstr>
      <vt:lpstr>Unbounded</vt:lpstr>
      <vt:lpstr>Anaheim</vt:lpstr>
      <vt:lpstr>Figtree</vt:lpstr>
      <vt:lpstr>The Distance Formula by Slidesgo</vt:lpstr>
      <vt:lpstr>Bienvenidos </vt:lpstr>
      <vt:lpstr>Materia: Temas selectos de Fisica </vt:lpstr>
      <vt:lpstr>Material Necesario </vt:lpstr>
      <vt:lpstr>Horario </vt:lpstr>
      <vt:lpstr>Temario </vt:lpstr>
      <vt:lpstr>Temario </vt:lpstr>
      <vt:lpstr>Rasgos de Evaluacion </vt:lpstr>
      <vt:lpstr>Bibliografía: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 </dc:title>
  <cp:lastModifiedBy>Jesus Salas Mtz</cp:lastModifiedBy>
  <cp:revision>18</cp:revision>
  <dcterms:modified xsi:type="dcterms:W3CDTF">2025-08-27T13:45:33Z</dcterms:modified>
</cp:coreProperties>
</file>